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19-Apr-18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19-Apr-18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19-Apr-18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19-Apr-18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19-Apr-18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19-Apr-18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19-Apr-18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19-Apr-18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19-Apr-18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19-Apr-18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19-Apr-18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19-Apr-18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19-Apr-18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19-Apr-18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19-Apr-18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19-Apr-18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19-Apr-18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19-Apr-18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9740572" cy="2677648"/>
          </a:xfrm>
        </p:spPr>
        <p:txBody>
          <a:bodyPr/>
          <a:lstStyle/>
          <a:p>
            <a:r>
              <a:rPr lang="en-US" b="1" dirty="0"/>
              <a:t>ONLINE MUSIC LIBRARY WITH </a:t>
            </a:r>
            <a:r>
              <a:rPr lang="en-US" dirty="0"/>
              <a:t/>
            </a:r>
            <a:br>
              <a:rPr lang="en-US" dirty="0"/>
            </a:br>
            <a:r>
              <a:rPr lang="en-US" b="1" dirty="0"/>
              <a:t>MUSIC </a:t>
            </a:r>
            <a:r>
              <a:rPr lang="en-US" b="1" dirty="0" smtClean="0"/>
              <a:t>PLAYER</a:t>
            </a:r>
            <a:endParaRPr lang="en-US" dirty="0"/>
          </a:p>
        </p:txBody>
      </p:sp>
      <p:sp>
        <p:nvSpPr>
          <p:cNvPr id="3" name="Subtitle 2"/>
          <p:cNvSpPr>
            <a:spLocks noGrp="1"/>
          </p:cNvSpPr>
          <p:nvPr>
            <p:ph type="subTitle" idx="1"/>
          </p:nvPr>
        </p:nvSpPr>
        <p:spPr>
          <a:xfrm>
            <a:off x="2777693" y="4776700"/>
            <a:ext cx="8825658" cy="1262812"/>
          </a:xfrm>
        </p:spPr>
        <p:txBody>
          <a:bodyPr/>
          <a:lstStyle/>
          <a:p>
            <a:pPr algn="r"/>
            <a:r>
              <a:rPr lang="en-US" dirty="0" smtClean="0"/>
              <a:t>Presented by</a:t>
            </a:r>
          </a:p>
          <a:p>
            <a:pPr algn="r"/>
            <a:r>
              <a:rPr lang="en-US" dirty="0"/>
              <a:t>	</a:t>
            </a:r>
            <a:r>
              <a:rPr lang="en-US" dirty="0" smtClean="0"/>
              <a:t>Sourabh s. Khaire</a:t>
            </a:r>
          </a:p>
          <a:p>
            <a:pPr algn="r"/>
            <a:r>
              <a:rPr lang="en-US" dirty="0"/>
              <a:t>	</a:t>
            </a:r>
            <a:r>
              <a:rPr lang="en-US" dirty="0" smtClean="0"/>
              <a:t>Vinay </a:t>
            </a:r>
            <a:r>
              <a:rPr lang="en-US" dirty="0" err="1" smtClean="0"/>
              <a:t>chhapre</a:t>
            </a:r>
            <a:endParaRPr lang="en-US" dirty="0" smtClean="0"/>
          </a:p>
          <a:p>
            <a:endParaRPr lang="en-US" dirty="0"/>
          </a:p>
        </p:txBody>
      </p:sp>
    </p:spTree>
    <p:extLst>
      <p:ext uri="{BB962C8B-B14F-4D97-AF65-F5344CB8AC3E}">
        <p14:creationId xmlns:p14="http://schemas.microsoft.com/office/powerpoint/2010/main" val="159330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097" y="244697"/>
            <a:ext cx="5563674" cy="923330"/>
          </a:xfrm>
          <a:prstGeom prst="rect">
            <a:avLst/>
          </a:prstGeom>
          <a:noFill/>
        </p:spPr>
        <p:txBody>
          <a:bodyPr wrap="square" rtlCol="0">
            <a:spAutoFit/>
          </a:bodyPr>
          <a:lstStyle/>
          <a:p>
            <a:r>
              <a:rPr lang="en-US" sz="5400" b="1" dirty="0" smtClean="0"/>
              <a:t>Working</a:t>
            </a:r>
            <a:endParaRPr lang="en-US" sz="5400" b="1" dirty="0"/>
          </a:p>
        </p:txBody>
      </p:sp>
      <p:sp>
        <p:nvSpPr>
          <p:cNvPr id="3" name="TextBox 2"/>
          <p:cNvSpPr txBox="1"/>
          <p:nvPr/>
        </p:nvSpPr>
        <p:spPr>
          <a:xfrm>
            <a:off x="1159099" y="1300763"/>
            <a:ext cx="8474298" cy="4801314"/>
          </a:xfrm>
          <a:prstGeom prst="rect">
            <a:avLst/>
          </a:prstGeom>
          <a:noFill/>
        </p:spPr>
        <p:txBody>
          <a:bodyPr wrap="square" rtlCol="0">
            <a:spAutoFit/>
          </a:bodyPr>
          <a:lstStyle/>
          <a:p>
            <a:r>
              <a:rPr lang="en-US" b="1" dirty="0" smtClean="0"/>
              <a:t>Rewinding in music player:</a:t>
            </a:r>
          </a:p>
          <a:p>
            <a:endParaRPr lang="en-US" dirty="0"/>
          </a:p>
          <a:p>
            <a:r>
              <a:rPr lang="en-US" dirty="0" smtClean="0"/>
              <a:t>	1. For rewinding song in this application music player invokes rewind function i.e. </a:t>
            </a:r>
            <a:r>
              <a:rPr lang="en-US" dirty="0" err="1" smtClean="0"/>
              <a:t>rewindsong</a:t>
            </a:r>
            <a:r>
              <a:rPr lang="en-US" dirty="0" smtClean="0"/>
              <a:t>();</a:t>
            </a:r>
          </a:p>
          <a:p>
            <a:r>
              <a:rPr lang="en-US" dirty="0"/>
              <a:t>	</a:t>
            </a:r>
            <a:r>
              <a:rPr lang="en-US" dirty="0" smtClean="0"/>
              <a:t>2.  Now function check following condition to forward the songs.</a:t>
            </a:r>
          </a:p>
          <a:p>
            <a:endParaRPr lang="en-US" dirty="0"/>
          </a:p>
          <a:p>
            <a:r>
              <a:rPr lang="en-US" dirty="0"/>
              <a:t>			</a:t>
            </a:r>
            <a:r>
              <a:rPr lang="en-US" dirty="0" smtClean="0"/>
              <a:t>if(</a:t>
            </a:r>
            <a:r>
              <a:rPr lang="en-US" dirty="0" err="1" smtClean="0"/>
              <a:t>current_position</a:t>
            </a:r>
            <a:r>
              <a:rPr lang="en-US" dirty="0" smtClean="0"/>
              <a:t> == 1){</a:t>
            </a:r>
            <a:endParaRPr lang="en-US" dirty="0"/>
          </a:p>
          <a:p>
            <a:r>
              <a:rPr lang="en-US" dirty="0"/>
              <a:t>						</a:t>
            </a:r>
            <a:r>
              <a:rPr lang="en-US" dirty="0" err="1" smtClean="0"/>
              <a:t>current_position</a:t>
            </a:r>
            <a:r>
              <a:rPr lang="en-US" dirty="0" smtClean="0"/>
              <a:t> </a:t>
            </a:r>
            <a:r>
              <a:rPr lang="en-US" dirty="0"/>
              <a:t>= </a:t>
            </a:r>
            <a:r>
              <a:rPr lang="en-US" dirty="0" err="1"/>
              <a:t>max_length_array</a:t>
            </a:r>
            <a:r>
              <a:rPr lang="en-US" dirty="0" smtClean="0"/>
              <a:t>;</a:t>
            </a:r>
            <a:endParaRPr lang="en-US" dirty="0"/>
          </a:p>
          <a:p>
            <a:r>
              <a:rPr lang="en-US" dirty="0"/>
              <a:t>			</a:t>
            </a:r>
            <a:r>
              <a:rPr lang="en-US" dirty="0" smtClean="0"/>
              <a:t>} </a:t>
            </a:r>
          </a:p>
          <a:p>
            <a:r>
              <a:rPr lang="en-US" dirty="0"/>
              <a:t>	</a:t>
            </a:r>
            <a:r>
              <a:rPr lang="en-US" dirty="0" smtClean="0"/>
              <a:t>		else {</a:t>
            </a:r>
          </a:p>
          <a:p>
            <a:r>
              <a:rPr lang="en-US" dirty="0" smtClean="0"/>
              <a:t>			</a:t>
            </a:r>
            <a:r>
              <a:rPr lang="en-US" dirty="0"/>
              <a:t>	</a:t>
            </a:r>
            <a:r>
              <a:rPr lang="en-US" dirty="0" err="1" smtClean="0"/>
              <a:t>current_position</a:t>
            </a:r>
            <a:r>
              <a:rPr lang="en-US" dirty="0" smtClean="0"/>
              <a:t>++;</a:t>
            </a:r>
            <a:endParaRPr lang="en-US" dirty="0"/>
          </a:p>
          <a:p>
            <a:r>
              <a:rPr lang="en-US" dirty="0" smtClean="0"/>
              <a:t>			}</a:t>
            </a:r>
          </a:p>
          <a:p>
            <a:endParaRPr lang="en-US" dirty="0" smtClean="0"/>
          </a:p>
          <a:p>
            <a:r>
              <a:rPr lang="en-US" dirty="0"/>
              <a:t>	</a:t>
            </a:r>
            <a:r>
              <a:rPr lang="en-US" dirty="0" smtClean="0"/>
              <a:t>3. After applying above condition this function call again </a:t>
            </a:r>
            <a:r>
              <a:rPr lang="en-US" dirty="0" err="1" smtClean="0"/>
              <a:t>play_song</a:t>
            </a:r>
            <a:r>
              <a:rPr lang="en-US" dirty="0" smtClean="0"/>
              <a:t> function by passing index as current position for playing next song.</a:t>
            </a:r>
          </a:p>
          <a:p>
            <a:r>
              <a:rPr lang="en-US" dirty="0"/>
              <a:t>	</a:t>
            </a:r>
            <a:r>
              <a:rPr lang="en-US" dirty="0" smtClean="0"/>
              <a:t>		</a:t>
            </a:r>
          </a:p>
          <a:p>
            <a:r>
              <a:rPr lang="en-US" dirty="0"/>
              <a:t>	</a:t>
            </a:r>
            <a:r>
              <a:rPr lang="en-US" dirty="0" smtClean="0"/>
              <a:t>		</a:t>
            </a:r>
            <a:r>
              <a:rPr lang="en-US" dirty="0" err="1" smtClean="0"/>
              <a:t>play_song</a:t>
            </a:r>
            <a:r>
              <a:rPr lang="en-US" dirty="0" smtClean="0"/>
              <a:t>(</a:t>
            </a:r>
            <a:r>
              <a:rPr lang="en-US" dirty="0" err="1" smtClean="0"/>
              <a:t>current_position</a:t>
            </a:r>
            <a:r>
              <a:rPr lang="en-US" dirty="0" smtClean="0"/>
              <a:t>);</a:t>
            </a:r>
          </a:p>
        </p:txBody>
      </p:sp>
    </p:spTree>
    <p:extLst>
      <p:ext uri="{BB962C8B-B14F-4D97-AF65-F5344CB8AC3E}">
        <p14:creationId xmlns:p14="http://schemas.microsoft.com/office/powerpoint/2010/main" val="69671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223" y="1094703"/>
            <a:ext cx="8847785" cy="2809680"/>
          </a:xfrm>
          <a:prstGeom prst="rect">
            <a:avLst/>
          </a:prstGeom>
          <a:noFill/>
        </p:spPr>
        <p:txBody>
          <a:bodyPr wrap="square" rtlCol="0">
            <a:spAutoFit/>
          </a:bodyPr>
          <a:lstStyle/>
          <a:p>
            <a:r>
              <a:rPr lang="en-US" b="1" u="sng" dirty="0"/>
              <a:t>Limitations </a:t>
            </a:r>
            <a:endParaRPr lang="en-US" dirty="0"/>
          </a:p>
          <a:p>
            <a:pPr marL="285750" lvl="0" indent="-285750">
              <a:lnSpc>
                <a:spcPct val="150000"/>
              </a:lnSpc>
              <a:buFont typeface="Wingdings" panose="05000000000000000000" pitchFamily="2" charset="2"/>
              <a:buChar char="ü"/>
            </a:pPr>
            <a:r>
              <a:rPr lang="en-US" dirty="0"/>
              <a:t>If Internet connection is slow it becomes difficult to fetch data from the database and execute the query.</a:t>
            </a:r>
          </a:p>
          <a:p>
            <a:pPr marL="285750" lvl="0" indent="-285750">
              <a:lnSpc>
                <a:spcPct val="150000"/>
              </a:lnSpc>
              <a:buFont typeface="Wingdings" panose="05000000000000000000" pitchFamily="2" charset="2"/>
              <a:buChar char="ü"/>
            </a:pPr>
            <a:r>
              <a:rPr lang="en-US" dirty="0"/>
              <a:t>Server Problems.</a:t>
            </a:r>
          </a:p>
          <a:p>
            <a:pPr marL="285750" lvl="0" indent="-285750">
              <a:lnSpc>
                <a:spcPct val="150000"/>
              </a:lnSpc>
              <a:buFont typeface="Wingdings" panose="05000000000000000000" pitchFamily="2" charset="2"/>
              <a:buChar char="ü"/>
            </a:pPr>
            <a:r>
              <a:rPr lang="en-US" dirty="0"/>
              <a:t>User cannot increase or decrease volume of music player.</a:t>
            </a:r>
          </a:p>
          <a:p>
            <a:pPr marL="285750" lvl="0" indent="-285750">
              <a:lnSpc>
                <a:spcPct val="150000"/>
              </a:lnSpc>
              <a:buFont typeface="Wingdings" panose="05000000000000000000" pitchFamily="2" charset="2"/>
              <a:buChar char="ü"/>
            </a:pPr>
            <a:r>
              <a:rPr lang="en-US" dirty="0"/>
              <a:t>User can only able to play available song in database.</a:t>
            </a:r>
          </a:p>
          <a:p>
            <a:pPr marL="285750" lvl="0" indent="-285750">
              <a:lnSpc>
                <a:spcPct val="150000"/>
              </a:lnSpc>
              <a:buFont typeface="Wingdings" panose="05000000000000000000" pitchFamily="2" charset="2"/>
              <a:buChar char="ü"/>
            </a:pPr>
            <a:r>
              <a:rPr lang="en-US" dirty="0"/>
              <a:t>User cannot play his/her own on this application.</a:t>
            </a:r>
          </a:p>
        </p:txBody>
      </p:sp>
    </p:spTree>
    <p:extLst>
      <p:ext uri="{BB962C8B-B14F-4D97-AF65-F5344CB8AC3E}">
        <p14:creationId xmlns:p14="http://schemas.microsoft.com/office/powerpoint/2010/main" val="79425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947" y="953035"/>
            <a:ext cx="8731876" cy="3016210"/>
          </a:xfrm>
          <a:prstGeom prst="rect">
            <a:avLst/>
          </a:prstGeom>
          <a:noFill/>
        </p:spPr>
        <p:txBody>
          <a:bodyPr wrap="square" rtlCol="0">
            <a:spAutoFit/>
          </a:bodyPr>
          <a:lstStyle/>
          <a:p>
            <a:pPr lvl="0"/>
            <a:r>
              <a:rPr lang="en-US" sz="2800" b="1" dirty="0">
                <a:solidFill>
                  <a:schemeClr val="tx1">
                    <a:lumMod val="95000"/>
                    <a:lumOff val="5000"/>
                  </a:schemeClr>
                </a:solidFill>
              </a:rPr>
              <a:t>Goals </a:t>
            </a:r>
            <a:r>
              <a:rPr lang="en-US" sz="2800" b="1" dirty="0" smtClean="0">
                <a:solidFill>
                  <a:schemeClr val="tx1">
                    <a:lumMod val="95000"/>
                    <a:lumOff val="5000"/>
                  </a:schemeClr>
                </a:solidFill>
              </a:rPr>
              <a:t>Achieved</a:t>
            </a:r>
            <a:endParaRPr lang="en-US" sz="2800" b="1" dirty="0">
              <a:solidFill>
                <a:schemeClr val="tx1">
                  <a:lumMod val="95000"/>
                  <a:lumOff val="5000"/>
                </a:schemeClr>
              </a:solidFill>
            </a:endParaRPr>
          </a:p>
          <a:p>
            <a:pPr marL="742950" lvl="1" indent="-285750">
              <a:lnSpc>
                <a:spcPct val="150000"/>
              </a:lnSpc>
              <a:buFont typeface="Wingdings" panose="05000000000000000000" pitchFamily="2" charset="2"/>
              <a:buChar char="ü"/>
            </a:pPr>
            <a:r>
              <a:rPr lang="en-US" dirty="0"/>
              <a:t>Reduced downloading effort. Reduced the speed require for downloading.</a:t>
            </a:r>
          </a:p>
          <a:p>
            <a:pPr marL="742950" lvl="1" indent="-285750">
              <a:lnSpc>
                <a:spcPct val="150000"/>
              </a:lnSpc>
              <a:buFont typeface="Wingdings" panose="05000000000000000000" pitchFamily="2" charset="2"/>
              <a:buChar char="ü"/>
            </a:pPr>
            <a:r>
              <a:rPr lang="en-US" dirty="0"/>
              <a:t>Portable and flexible for further enhancement.</a:t>
            </a:r>
          </a:p>
          <a:p>
            <a:pPr marL="742950" lvl="1" indent="-285750">
              <a:lnSpc>
                <a:spcPct val="150000"/>
              </a:lnSpc>
              <a:buFont typeface="Wingdings" panose="05000000000000000000" pitchFamily="2" charset="2"/>
              <a:buChar char="ü"/>
            </a:pPr>
            <a:r>
              <a:rPr lang="en-US" dirty="0"/>
              <a:t>Web enabled.</a:t>
            </a:r>
          </a:p>
          <a:p>
            <a:pPr marL="742950" lvl="1" indent="-285750">
              <a:lnSpc>
                <a:spcPct val="150000"/>
              </a:lnSpc>
              <a:buFont typeface="Wingdings" panose="05000000000000000000" pitchFamily="2" charset="2"/>
              <a:buChar char="ü"/>
            </a:pPr>
            <a:r>
              <a:rPr lang="en-US" dirty="0"/>
              <a:t>Help to reduce piracy, that user not able to download any song and create their own website. </a:t>
            </a:r>
          </a:p>
        </p:txBody>
      </p:sp>
    </p:spTree>
    <p:extLst>
      <p:ext uri="{BB962C8B-B14F-4D97-AF65-F5344CB8AC3E}">
        <p14:creationId xmlns:p14="http://schemas.microsoft.com/office/powerpoint/2010/main" val="1043336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3456" y="889118"/>
            <a:ext cx="8825658" cy="2677648"/>
          </a:xfrm>
        </p:spPr>
        <p:txBody>
          <a:bodyPr/>
          <a:lstStyle/>
          <a:p>
            <a:r>
              <a:rPr lang="en-US" sz="6600" b="1" dirty="0" smtClean="0"/>
              <a:t>THANK YOU</a:t>
            </a:r>
            <a:endParaRPr lang="en-US" sz="6600" b="1" dirty="0"/>
          </a:p>
        </p:txBody>
      </p:sp>
    </p:spTree>
    <p:extLst>
      <p:ext uri="{BB962C8B-B14F-4D97-AF65-F5344CB8AC3E}">
        <p14:creationId xmlns:p14="http://schemas.microsoft.com/office/powerpoint/2010/main" val="79960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3646" y="2253803"/>
            <a:ext cx="9311425" cy="2031325"/>
          </a:xfrm>
          <a:prstGeom prst="rect">
            <a:avLst/>
          </a:prstGeom>
          <a:noFill/>
        </p:spPr>
        <p:txBody>
          <a:bodyPr wrap="square" rtlCol="0">
            <a:spAutoFit/>
          </a:bodyPr>
          <a:lstStyle/>
          <a:p>
            <a:pPr algn="just"/>
            <a:r>
              <a:rPr lang="en-US" dirty="0"/>
              <a:t>The main objective of developing this online web application, is to collect different MP3 songs of different categories and make a music library in one place where users can play and listen the latest songs at free of cost. This application also include a music Player to pick and play the songs from music library. </a:t>
            </a:r>
          </a:p>
          <a:p>
            <a:pPr algn="just"/>
            <a:r>
              <a:rPr lang="en-US" dirty="0"/>
              <a:t>The design of this application mainly realizes three core functions including main play interface, menus (artist, album, all songs etc.) and song search. </a:t>
            </a:r>
          </a:p>
          <a:p>
            <a:endParaRPr lang="en-US" dirty="0"/>
          </a:p>
        </p:txBody>
      </p:sp>
      <p:sp>
        <p:nvSpPr>
          <p:cNvPr id="3" name="TextBox 2"/>
          <p:cNvSpPr txBox="1"/>
          <p:nvPr/>
        </p:nvSpPr>
        <p:spPr>
          <a:xfrm>
            <a:off x="3786389" y="1043188"/>
            <a:ext cx="4584879" cy="923330"/>
          </a:xfrm>
          <a:prstGeom prst="rect">
            <a:avLst/>
          </a:prstGeom>
          <a:noFill/>
        </p:spPr>
        <p:txBody>
          <a:bodyPr wrap="square" rtlCol="0">
            <a:spAutoFit/>
          </a:bodyPr>
          <a:lstStyle/>
          <a:p>
            <a:r>
              <a:rPr lang="en-US" sz="5400" b="1" dirty="0" smtClean="0"/>
              <a:t>Introduction</a:t>
            </a:r>
            <a:endParaRPr lang="en-US" sz="5400" b="1" dirty="0"/>
          </a:p>
        </p:txBody>
      </p:sp>
    </p:spTree>
    <p:extLst>
      <p:ext uri="{BB962C8B-B14F-4D97-AF65-F5344CB8AC3E}">
        <p14:creationId xmlns:p14="http://schemas.microsoft.com/office/powerpoint/2010/main" val="119469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3646" y="2253803"/>
            <a:ext cx="9311425" cy="1754326"/>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ü"/>
            </a:pPr>
            <a:r>
              <a:rPr lang="en-US" dirty="0" smtClean="0"/>
              <a:t>	User can even directly </a:t>
            </a:r>
            <a:r>
              <a:rPr lang="en-US" dirty="0"/>
              <a:t>download the music files instead of listening it.</a:t>
            </a:r>
          </a:p>
          <a:p>
            <a:pPr marL="285750" lvl="0" indent="-285750" algn="just">
              <a:lnSpc>
                <a:spcPct val="150000"/>
              </a:lnSpc>
              <a:buFont typeface="Wingdings" panose="05000000000000000000" pitchFamily="2" charset="2"/>
              <a:buChar char="ü"/>
            </a:pPr>
            <a:r>
              <a:rPr lang="en-US" dirty="0" smtClean="0"/>
              <a:t>	Downloading </a:t>
            </a:r>
            <a:r>
              <a:rPr lang="en-US" dirty="0"/>
              <a:t>the music file require time and storage page</a:t>
            </a:r>
            <a:r>
              <a:rPr lang="en-US" dirty="0" smtClean="0"/>
              <a:t>.	</a:t>
            </a:r>
            <a:endParaRPr lang="en-US" dirty="0"/>
          </a:p>
          <a:p>
            <a:pPr marL="285750" lvl="0" indent="-285750" algn="just">
              <a:lnSpc>
                <a:spcPct val="150000"/>
              </a:lnSpc>
              <a:buFont typeface="Wingdings" panose="05000000000000000000" pitchFamily="2" charset="2"/>
              <a:buChar char="ü"/>
            </a:pPr>
            <a:r>
              <a:rPr lang="en-US" dirty="0" smtClean="0"/>
              <a:t>	It’s </a:t>
            </a:r>
            <a:r>
              <a:rPr lang="en-US" dirty="0"/>
              <a:t>also creating case of piracy, as user can download file and can create </a:t>
            </a:r>
            <a:r>
              <a:rPr lang="en-US" dirty="0" smtClean="0"/>
              <a:t>	his/her </a:t>
            </a:r>
            <a:r>
              <a:rPr lang="en-US" dirty="0"/>
              <a:t>own website</a:t>
            </a:r>
            <a:r>
              <a:rPr lang="en-US" dirty="0" smtClean="0"/>
              <a:t>.</a:t>
            </a:r>
            <a:endParaRPr lang="en-US" dirty="0"/>
          </a:p>
        </p:txBody>
      </p:sp>
      <p:sp>
        <p:nvSpPr>
          <p:cNvPr id="3" name="TextBox 2"/>
          <p:cNvSpPr txBox="1"/>
          <p:nvPr/>
        </p:nvSpPr>
        <p:spPr>
          <a:xfrm>
            <a:off x="1313646" y="1017430"/>
            <a:ext cx="5563674" cy="923330"/>
          </a:xfrm>
          <a:prstGeom prst="rect">
            <a:avLst/>
          </a:prstGeom>
          <a:noFill/>
        </p:spPr>
        <p:txBody>
          <a:bodyPr wrap="square" rtlCol="0">
            <a:spAutoFit/>
          </a:bodyPr>
          <a:lstStyle/>
          <a:p>
            <a:r>
              <a:rPr lang="en-US" sz="5400" b="1" dirty="0"/>
              <a:t>Existing System</a:t>
            </a:r>
          </a:p>
        </p:txBody>
      </p:sp>
    </p:spTree>
    <p:extLst>
      <p:ext uri="{BB962C8B-B14F-4D97-AF65-F5344CB8AC3E}">
        <p14:creationId xmlns:p14="http://schemas.microsoft.com/office/powerpoint/2010/main" val="344777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490" y="463638"/>
            <a:ext cx="10019764" cy="5909310"/>
          </a:xfrm>
          <a:prstGeom prst="rect">
            <a:avLst/>
          </a:prstGeom>
          <a:noFill/>
        </p:spPr>
        <p:txBody>
          <a:bodyPr wrap="square" rtlCol="0">
            <a:spAutoFit/>
          </a:bodyPr>
          <a:lstStyle/>
          <a:p>
            <a:r>
              <a:rPr lang="en-US" sz="4000" b="1" dirty="0" smtClean="0"/>
              <a:t>PROPOSED SYSTEM MODULES</a:t>
            </a:r>
          </a:p>
          <a:p>
            <a:endParaRPr lang="en-US" dirty="0"/>
          </a:p>
          <a:p>
            <a:r>
              <a:rPr lang="en-US" dirty="0" smtClean="0"/>
              <a:t>This </a:t>
            </a:r>
            <a:r>
              <a:rPr lang="en-US" dirty="0"/>
              <a:t>project “ONLINE MUSIC LIBRARY WITH MUSIC PLAYER” is divided into following modules.</a:t>
            </a:r>
            <a:endParaRPr lang="en-US" sz="1400" dirty="0"/>
          </a:p>
          <a:p>
            <a:pPr lvl="0"/>
            <a:endParaRPr lang="en-US" b="1" dirty="0" smtClean="0"/>
          </a:p>
          <a:p>
            <a:pPr lvl="0"/>
            <a:r>
              <a:rPr lang="en-US" b="1" dirty="0" smtClean="0"/>
              <a:t>Admin</a:t>
            </a:r>
            <a:r>
              <a:rPr lang="en-US" b="1" dirty="0"/>
              <a:t>: - </a:t>
            </a:r>
            <a:endParaRPr lang="en-US" sz="1400" dirty="0"/>
          </a:p>
          <a:p>
            <a:r>
              <a:rPr lang="en-US" dirty="0"/>
              <a:t>Admin (developer of this application) will collect all the Data for this application like Songs Names, Film/Album Names, Other metadata, and Play Link &amp; Store in Data Base</a:t>
            </a:r>
            <a:endParaRPr lang="en-US" sz="1400" dirty="0"/>
          </a:p>
          <a:p>
            <a:pPr lvl="0"/>
            <a:endParaRPr lang="en-US" b="1" dirty="0" smtClean="0"/>
          </a:p>
          <a:p>
            <a:pPr lvl="0"/>
            <a:r>
              <a:rPr lang="en-US" b="1" dirty="0" smtClean="0"/>
              <a:t>Main </a:t>
            </a:r>
            <a:r>
              <a:rPr lang="en-US" b="1" dirty="0"/>
              <a:t>Interface: - </a:t>
            </a:r>
            <a:endParaRPr lang="en-US" b="1" dirty="0" smtClean="0"/>
          </a:p>
          <a:p>
            <a:pPr lvl="0"/>
            <a:endParaRPr lang="en-US" sz="1400" dirty="0"/>
          </a:p>
          <a:p>
            <a:pPr marL="800100" lvl="1" indent="-342900">
              <a:lnSpc>
                <a:spcPct val="150000"/>
              </a:lnSpc>
              <a:buFont typeface="+mj-lt"/>
              <a:buAutoNum type="alphaLcParenR"/>
            </a:pPr>
            <a:r>
              <a:rPr lang="en-US" dirty="0"/>
              <a:t>Main interface implements all the basic commands for playback control like play, pause, stop, previous, next and volume control. It provides facilities to open previously saved play lists, show play list manager.</a:t>
            </a:r>
            <a:endParaRPr lang="en-US" sz="1400" dirty="0"/>
          </a:p>
          <a:p>
            <a:pPr marL="800100" lvl="1" indent="-342900">
              <a:lnSpc>
                <a:spcPct val="150000"/>
              </a:lnSpc>
              <a:buFont typeface="+mj-lt"/>
              <a:buAutoNum type="alphaLcParenR"/>
            </a:pPr>
            <a:r>
              <a:rPr lang="en-US" dirty="0"/>
              <a:t>Arranging all songs in three different categories that are </a:t>
            </a:r>
            <a:r>
              <a:rPr lang="en-US" i="1" dirty="0"/>
              <a:t>Albums, Artist, and All Songs, </a:t>
            </a:r>
            <a:r>
              <a:rPr lang="en-US" dirty="0"/>
              <a:t>where</a:t>
            </a:r>
            <a:r>
              <a:rPr lang="en-US" i="1" dirty="0"/>
              <a:t> </a:t>
            </a:r>
            <a:r>
              <a:rPr lang="en-US" dirty="0"/>
              <a:t>all three categories will </a:t>
            </a:r>
            <a:r>
              <a:rPr lang="en-US" u="sng" dirty="0"/>
              <a:t>sorted</a:t>
            </a:r>
            <a:r>
              <a:rPr lang="en-US" dirty="0"/>
              <a:t> in alphabetical order.</a:t>
            </a:r>
            <a:endParaRPr lang="en-US" sz="1400" dirty="0"/>
          </a:p>
          <a:p>
            <a:pPr marL="800100" lvl="1" indent="-342900">
              <a:lnSpc>
                <a:spcPct val="150000"/>
              </a:lnSpc>
              <a:buFont typeface="+mj-lt"/>
              <a:buAutoNum type="alphaLcParenR"/>
            </a:pPr>
            <a:r>
              <a:rPr lang="en-US" u="sng" dirty="0"/>
              <a:t>Searching</a:t>
            </a:r>
            <a:r>
              <a:rPr lang="en-US" dirty="0"/>
              <a:t> songs by accepting a keywords in searched bar.</a:t>
            </a:r>
            <a:endParaRPr lang="en-US" sz="1400" dirty="0"/>
          </a:p>
        </p:txBody>
      </p:sp>
    </p:spTree>
    <p:extLst>
      <p:ext uri="{BB962C8B-B14F-4D97-AF65-F5344CB8AC3E}">
        <p14:creationId xmlns:p14="http://schemas.microsoft.com/office/powerpoint/2010/main" val="42572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1521" y="1004552"/>
            <a:ext cx="9517487" cy="3693319"/>
          </a:xfrm>
          <a:prstGeom prst="rect">
            <a:avLst/>
          </a:prstGeom>
          <a:noFill/>
        </p:spPr>
        <p:txBody>
          <a:bodyPr wrap="square" rtlCol="0">
            <a:spAutoFit/>
          </a:bodyPr>
          <a:lstStyle/>
          <a:p>
            <a:r>
              <a:rPr lang="en-US" b="1" u="sng" dirty="0"/>
              <a:t>Hardware &amp; Software requirement Specifications</a:t>
            </a:r>
            <a:endParaRPr lang="en-US" dirty="0"/>
          </a:p>
          <a:p>
            <a:r>
              <a:rPr lang="en-US" b="1" dirty="0"/>
              <a:t> </a:t>
            </a:r>
            <a:endParaRPr lang="en-US" dirty="0"/>
          </a:p>
          <a:p>
            <a:r>
              <a:rPr lang="en-US" b="1" dirty="0"/>
              <a:t>Hardware requirements</a:t>
            </a:r>
            <a:endParaRPr lang="en-US" dirty="0"/>
          </a:p>
          <a:p>
            <a:r>
              <a:rPr lang="en-US" dirty="0"/>
              <a:t>Monitor 		</a:t>
            </a:r>
            <a:r>
              <a:rPr lang="en-US" dirty="0" smtClean="0"/>
              <a:t> 	:  	CRT </a:t>
            </a:r>
            <a:r>
              <a:rPr lang="en-US" dirty="0"/>
              <a:t>or LCD monitor</a:t>
            </a:r>
          </a:p>
          <a:p>
            <a:r>
              <a:rPr lang="en-US" dirty="0"/>
              <a:t>Keyboard		:	Normal or Multimedia</a:t>
            </a:r>
          </a:p>
          <a:p>
            <a:r>
              <a:rPr lang="en-US" dirty="0"/>
              <a:t>Mouse 		</a:t>
            </a:r>
            <a:r>
              <a:rPr lang="en-US" dirty="0" smtClean="0"/>
              <a:t>	:</a:t>
            </a:r>
            <a:r>
              <a:rPr lang="en-US" dirty="0"/>
              <a:t>	Compatible mouse</a:t>
            </a:r>
          </a:p>
          <a:p>
            <a:r>
              <a:rPr lang="en-US" dirty="0"/>
              <a:t> </a:t>
            </a:r>
          </a:p>
          <a:p>
            <a:r>
              <a:rPr lang="en-US" b="1" dirty="0"/>
              <a:t>Software requirements</a:t>
            </a:r>
            <a:endParaRPr lang="en-US" dirty="0"/>
          </a:p>
          <a:p>
            <a:r>
              <a:rPr lang="en-US" dirty="0"/>
              <a:t>User Interface Design 	:	HTML, JavaScript, AJAX, JQuery, Bootstrap</a:t>
            </a:r>
          </a:p>
          <a:p>
            <a:r>
              <a:rPr lang="en-US" dirty="0"/>
              <a:t>Language Used		</a:t>
            </a:r>
            <a:r>
              <a:rPr lang="en-US" dirty="0" smtClean="0"/>
              <a:t>	: </a:t>
            </a:r>
            <a:r>
              <a:rPr lang="en-US" dirty="0"/>
              <a:t>	PHP</a:t>
            </a:r>
          </a:p>
          <a:p>
            <a:r>
              <a:rPr lang="en-US" dirty="0"/>
              <a:t>Tools				</a:t>
            </a:r>
            <a:r>
              <a:rPr lang="en-US" dirty="0" smtClean="0"/>
              <a:t>	: </a:t>
            </a:r>
            <a:r>
              <a:rPr lang="en-US" dirty="0"/>
              <a:t>	</a:t>
            </a:r>
            <a:r>
              <a:rPr lang="en-US" dirty="0" err="1"/>
              <a:t>Wamp</a:t>
            </a:r>
            <a:r>
              <a:rPr lang="en-US" dirty="0"/>
              <a:t> Server</a:t>
            </a:r>
          </a:p>
          <a:p>
            <a:r>
              <a:rPr lang="en-US" dirty="0"/>
              <a:t>Database Server 		:	MySQL</a:t>
            </a:r>
          </a:p>
          <a:p>
            <a:r>
              <a:rPr lang="en-US" dirty="0"/>
              <a:t>Web Browser 		</a:t>
            </a:r>
            <a:r>
              <a:rPr lang="en-US" dirty="0" smtClean="0"/>
              <a:t>	: </a:t>
            </a:r>
            <a:r>
              <a:rPr lang="en-US" dirty="0"/>
              <a:t>	Mozilla, Google Chrome, IE10, OPERA</a:t>
            </a:r>
          </a:p>
        </p:txBody>
      </p:sp>
    </p:spTree>
    <p:extLst>
      <p:ext uri="{BB962C8B-B14F-4D97-AF65-F5344CB8AC3E}">
        <p14:creationId xmlns:p14="http://schemas.microsoft.com/office/powerpoint/2010/main" val="323058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3646" y="1017430"/>
            <a:ext cx="5563674" cy="923330"/>
          </a:xfrm>
          <a:prstGeom prst="rect">
            <a:avLst/>
          </a:prstGeom>
          <a:noFill/>
        </p:spPr>
        <p:txBody>
          <a:bodyPr wrap="square" rtlCol="0">
            <a:spAutoFit/>
          </a:bodyPr>
          <a:lstStyle/>
          <a:p>
            <a:r>
              <a:rPr lang="en-US" sz="5400" b="1" dirty="0" smtClean="0"/>
              <a:t>Working</a:t>
            </a:r>
            <a:endParaRPr lang="en-US" sz="5400" b="1" dirty="0"/>
          </a:p>
        </p:txBody>
      </p:sp>
      <p:pic>
        <p:nvPicPr>
          <p:cNvPr id="3" name="Picture 2"/>
          <p:cNvPicPr/>
          <p:nvPr/>
        </p:nvPicPr>
        <p:blipFill>
          <a:blip r:embed="rId2"/>
          <a:stretch>
            <a:fillRect/>
          </a:stretch>
        </p:blipFill>
        <p:spPr>
          <a:xfrm>
            <a:off x="512941" y="2404856"/>
            <a:ext cx="5705475" cy="3207385"/>
          </a:xfrm>
          <a:prstGeom prst="rect">
            <a:avLst/>
          </a:prstGeom>
        </p:spPr>
      </p:pic>
      <p:pic>
        <p:nvPicPr>
          <p:cNvPr id="4" name="Picture 3"/>
          <p:cNvPicPr/>
          <p:nvPr/>
        </p:nvPicPr>
        <p:blipFill rotWithShape="1">
          <a:blip r:embed="rId2"/>
          <a:srcRect t="43716"/>
          <a:stretch/>
        </p:blipFill>
        <p:spPr bwMode="auto">
          <a:xfrm>
            <a:off x="6422179" y="2880883"/>
            <a:ext cx="5581015" cy="1765935"/>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512941" y="1988142"/>
            <a:ext cx="1462394" cy="369332"/>
          </a:xfrm>
          <a:prstGeom prst="rect">
            <a:avLst/>
          </a:prstGeom>
          <a:noFill/>
        </p:spPr>
        <p:txBody>
          <a:bodyPr wrap="square" rtlCol="0">
            <a:spAutoFit/>
          </a:bodyPr>
          <a:lstStyle/>
          <a:p>
            <a:r>
              <a:rPr lang="en-US" dirty="0" smtClean="0"/>
              <a:t>Index.html</a:t>
            </a:r>
            <a:endParaRPr lang="en-US" dirty="0"/>
          </a:p>
        </p:txBody>
      </p:sp>
      <p:sp>
        <p:nvSpPr>
          <p:cNvPr id="6" name="TextBox 5"/>
          <p:cNvSpPr txBox="1"/>
          <p:nvPr/>
        </p:nvSpPr>
        <p:spPr>
          <a:xfrm>
            <a:off x="6422179" y="2511551"/>
            <a:ext cx="1462394" cy="369332"/>
          </a:xfrm>
          <a:prstGeom prst="rect">
            <a:avLst/>
          </a:prstGeom>
          <a:noFill/>
        </p:spPr>
        <p:txBody>
          <a:bodyPr wrap="square" rtlCol="0">
            <a:spAutoFit/>
          </a:bodyPr>
          <a:lstStyle/>
          <a:p>
            <a:r>
              <a:rPr lang="en-US" dirty="0" err="1" smtClean="0"/>
              <a:t>album.php</a:t>
            </a:r>
            <a:endParaRPr lang="en-US" dirty="0"/>
          </a:p>
        </p:txBody>
      </p:sp>
    </p:spTree>
    <p:extLst>
      <p:ext uri="{BB962C8B-B14F-4D97-AF65-F5344CB8AC3E}">
        <p14:creationId xmlns:p14="http://schemas.microsoft.com/office/powerpoint/2010/main" val="117479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767079" y="1863545"/>
            <a:ext cx="5524500" cy="3105150"/>
          </a:xfrm>
          <a:prstGeom prst="rect">
            <a:avLst/>
          </a:prstGeom>
        </p:spPr>
      </p:pic>
      <p:sp>
        <p:nvSpPr>
          <p:cNvPr id="3" name="TextBox 2"/>
          <p:cNvSpPr txBox="1"/>
          <p:nvPr/>
        </p:nvSpPr>
        <p:spPr>
          <a:xfrm>
            <a:off x="734097" y="270455"/>
            <a:ext cx="5563674" cy="923330"/>
          </a:xfrm>
          <a:prstGeom prst="rect">
            <a:avLst/>
          </a:prstGeom>
          <a:noFill/>
        </p:spPr>
        <p:txBody>
          <a:bodyPr wrap="square" rtlCol="0">
            <a:spAutoFit/>
          </a:bodyPr>
          <a:lstStyle/>
          <a:p>
            <a:r>
              <a:rPr lang="en-US" sz="5400" b="1" dirty="0" smtClean="0"/>
              <a:t>Working</a:t>
            </a:r>
            <a:endParaRPr lang="en-US" sz="5400" b="1" dirty="0"/>
          </a:p>
        </p:txBody>
      </p:sp>
    </p:spTree>
    <p:extLst>
      <p:ext uri="{BB962C8B-B14F-4D97-AF65-F5344CB8AC3E}">
        <p14:creationId xmlns:p14="http://schemas.microsoft.com/office/powerpoint/2010/main" val="150072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097" y="244697"/>
            <a:ext cx="5563674" cy="923330"/>
          </a:xfrm>
          <a:prstGeom prst="rect">
            <a:avLst/>
          </a:prstGeom>
          <a:noFill/>
        </p:spPr>
        <p:txBody>
          <a:bodyPr wrap="square" rtlCol="0">
            <a:spAutoFit/>
          </a:bodyPr>
          <a:lstStyle/>
          <a:p>
            <a:r>
              <a:rPr lang="en-US" sz="5400" b="1" dirty="0" smtClean="0"/>
              <a:t>Working</a:t>
            </a:r>
            <a:endParaRPr lang="en-US" sz="5400" b="1" dirty="0"/>
          </a:p>
        </p:txBody>
      </p:sp>
      <p:sp>
        <p:nvSpPr>
          <p:cNvPr id="3" name="TextBox 2"/>
          <p:cNvSpPr txBox="1"/>
          <p:nvPr/>
        </p:nvSpPr>
        <p:spPr>
          <a:xfrm>
            <a:off x="1159099" y="1300763"/>
            <a:ext cx="8474298" cy="4524315"/>
          </a:xfrm>
          <a:prstGeom prst="rect">
            <a:avLst/>
          </a:prstGeom>
          <a:noFill/>
        </p:spPr>
        <p:txBody>
          <a:bodyPr wrap="square" rtlCol="0">
            <a:spAutoFit/>
          </a:bodyPr>
          <a:lstStyle/>
          <a:p>
            <a:r>
              <a:rPr lang="en-US" b="1" dirty="0" smtClean="0"/>
              <a:t>How music player is working:</a:t>
            </a:r>
          </a:p>
          <a:p>
            <a:endParaRPr lang="en-US" dirty="0" smtClean="0"/>
          </a:p>
          <a:p>
            <a:r>
              <a:rPr lang="en-US" dirty="0"/>
              <a:t>	</a:t>
            </a:r>
            <a:r>
              <a:rPr lang="en-US" dirty="0" smtClean="0"/>
              <a:t>1. With the help to </a:t>
            </a:r>
            <a:r>
              <a:rPr lang="en-US" dirty="0" err="1" smtClean="0"/>
              <a:t>sciprting</a:t>
            </a:r>
            <a:r>
              <a:rPr lang="en-US" dirty="0" smtClean="0"/>
              <a:t> i.e. using </a:t>
            </a:r>
            <a:r>
              <a:rPr lang="en-US" dirty="0" err="1" smtClean="0"/>
              <a:t>javascript</a:t>
            </a:r>
            <a:r>
              <a:rPr lang="en-US" dirty="0" smtClean="0"/>
              <a:t> &amp; </a:t>
            </a:r>
            <a:r>
              <a:rPr lang="en-US" dirty="0" err="1" smtClean="0"/>
              <a:t>php</a:t>
            </a:r>
            <a:r>
              <a:rPr lang="en-US" dirty="0" smtClean="0"/>
              <a:t> this application fetch all songs from database and create </a:t>
            </a:r>
            <a:r>
              <a:rPr lang="en-US" dirty="0" err="1" smtClean="0"/>
              <a:t>a</a:t>
            </a:r>
            <a:r>
              <a:rPr lang="en-US" dirty="0" smtClean="0"/>
              <a:t> array of song.</a:t>
            </a:r>
          </a:p>
          <a:p>
            <a:r>
              <a:rPr lang="en-US" dirty="0"/>
              <a:t>	</a:t>
            </a:r>
            <a:r>
              <a:rPr lang="en-US" dirty="0" smtClean="0"/>
              <a:t>2. This array is dynamic in nature that create maximum allocation space for storing all songs.</a:t>
            </a:r>
          </a:p>
          <a:p>
            <a:r>
              <a:rPr lang="en-US" dirty="0"/>
              <a:t>	</a:t>
            </a:r>
            <a:r>
              <a:rPr lang="en-US" dirty="0" smtClean="0"/>
              <a:t>3. This array maintain index value for each and every song in list starting from </a:t>
            </a:r>
            <a:r>
              <a:rPr lang="en-US" dirty="0" err="1" smtClean="0"/>
              <a:t>i</a:t>
            </a:r>
            <a:r>
              <a:rPr lang="en-US" dirty="0" smtClean="0"/>
              <a:t>=1 till total size of array.</a:t>
            </a:r>
          </a:p>
          <a:p>
            <a:r>
              <a:rPr lang="en-US" dirty="0"/>
              <a:t>	</a:t>
            </a:r>
            <a:r>
              <a:rPr lang="en-US" dirty="0" smtClean="0"/>
              <a:t>4. Therefore this application create a queue of song with the array.</a:t>
            </a:r>
          </a:p>
          <a:p>
            <a:endParaRPr lang="en-US" dirty="0"/>
          </a:p>
          <a:p>
            <a:r>
              <a:rPr lang="en-US" b="1" dirty="0" smtClean="0"/>
              <a:t>Selecting song and playing that song:</a:t>
            </a:r>
          </a:p>
          <a:p>
            <a:endParaRPr lang="en-US" dirty="0" smtClean="0"/>
          </a:p>
          <a:p>
            <a:r>
              <a:rPr lang="en-US" dirty="0"/>
              <a:t>	</a:t>
            </a:r>
            <a:r>
              <a:rPr lang="en-US" dirty="0" smtClean="0"/>
              <a:t>1. To play any song this application pass an index value in function i.e. </a:t>
            </a:r>
            <a:r>
              <a:rPr lang="en-US" b="1" dirty="0" err="1" smtClean="0"/>
              <a:t>play_song</a:t>
            </a:r>
            <a:r>
              <a:rPr lang="en-US" b="1" dirty="0" smtClean="0"/>
              <a:t>(</a:t>
            </a:r>
            <a:r>
              <a:rPr lang="en-US" b="1" dirty="0" err="1" smtClean="0"/>
              <a:t>var</a:t>
            </a:r>
            <a:r>
              <a:rPr lang="en-US" b="1" dirty="0" smtClean="0"/>
              <a:t> index); </a:t>
            </a:r>
          </a:p>
          <a:p>
            <a:r>
              <a:rPr lang="en-US" dirty="0"/>
              <a:t>	</a:t>
            </a:r>
            <a:r>
              <a:rPr lang="en-US" dirty="0" smtClean="0"/>
              <a:t>2. Now this function change </a:t>
            </a:r>
            <a:r>
              <a:rPr lang="en-US" dirty="0" err="1" smtClean="0"/>
              <a:t>src</a:t>
            </a:r>
            <a:r>
              <a:rPr lang="en-US" dirty="0" smtClean="0"/>
              <a:t> value of audio player</a:t>
            </a:r>
          </a:p>
          <a:p>
            <a:r>
              <a:rPr lang="en-US" dirty="0" smtClean="0"/>
              <a:t>i.e. </a:t>
            </a:r>
            <a:r>
              <a:rPr lang="en-US" dirty="0" err="1" smtClean="0"/>
              <a:t>audio.src</a:t>
            </a:r>
            <a:r>
              <a:rPr lang="en-US" dirty="0" smtClean="0"/>
              <a:t> = array[index];</a:t>
            </a:r>
          </a:p>
        </p:txBody>
      </p:sp>
    </p:spTree>
    <p:extLst>
      <p:ext uri="{BB962C8B-B14F-4D97-AF65-F5344CB8AC3E}">
        <p14:creationId xmlns:p14="http://schemas.microsoft.com/office/powerpoint/2010/main" val="131404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097" y="244697"/>
            <a:ext cx="5563674" cy="923330"/>
          </a:xfrm>
          <a:prstGeom prst="rect">
            <a:avLst/>
          </a:prstGeom>
          <a:noFill/>
        </p:spPr>
        <p:txBody>
          <a:bodyPr wrap="square" rtlCol="0">
            <a:spAutoFit/>
          </a:bodyPr>
          <a:lstStyle/>
          <a:p>
            <a:r>
              <a:rPr lang="en-US" sz="5400" b="1" dirty="0" smtClean="0"/>
              <a:t>Working</a:t>
            </a:r>
            <a:endParaRPr lang="en-US" sz="5400" b="1" dirty="0"/>
          </a:p>
        </p:txBody>
      </p:sp>
      <p:sp>
        <p:nvSpPr>
          <p:cNvPr id="3" name="TextBox 2"/>
          <p:cNvSpPr txBox="1"/>
          <p:nvPr/>
        </p:nvSpPr>
        <p:spPr>
          <a:xfrm>
            <a:off x="1159099" y="1300763"/>
            <a:ext cx="8474298" cy="4801314"/>
          </a:xfrm>
          <a:prstGeom prst="rect">
            <a:avLst/>
          </a:prstGeom>
          <a:noFill/>
        </p:spPr>
        <p:txBody>
          <a:bodyPr wrap="square" rtlCol="0">
            <a:spAutoFit/>
          </a:bodyPr>
          <a:lstStyle/>
          <a:p>
            <a:r>
              <a:rPr lang="en-US" b="1" dirty="0" err="1" smtClean="0"/>
              <a:t>Fowarding</a:t>
            </a:r>
            <a:r>
              <a:rPr lang="en-US" b="1" dirty="0" smtClean="0"/>
              <a:t> in music player:</a:t>
            </a:r>
          </a:p>
          <a:p>
            <a:endParaRPr lang="en-US" dirty="0"/>
          </a:p>
          <a:p>
            <a:r>
              <a:rPr lang="en-US" dirty="0" smtClean="0"/>
              <a:t>	1. For forwarding song in this application music player invokes forward function i.e. </a:t>
            </a:r>
            <a:r>
              <a:rPr lang="en-US" dirty="0" err="1" smtClean="0"/>
              <a:t>forwordsong</a:t>
            </a:r>
            <a:r>
              <a:rPr lang="en-US" dirty="0" smtClean="0"/>
              <a:t>();</a:t>
            </a:r>
          </a:p>
          <a:p>
            <a:r>
              <a:rPr lang="en-US" dirty="0"/>
              <a:t>	</a:t>
            </a:r>
            <a:r>
              <a:rPr lang="en-US" dirty="0" smtClean="0"/>
              <a:t>2.  Now function check following condition to forward the songs.</a:t>
            </a:r>
          </a:p>
          <a:p>
            <a:endParaRPr lang="en-US" dirty="0"/>
          </a:p>
          <a:p>
            <a:r>
              <a:rPr lang="en-US" dirty="0"/>
              <a:t>			</a:t>
            </a:r>
            <a:r>
              <a:rPr lang="en-US" dirty="0" smtClean="0"/>
              <a:t>if(</a:t>
            </a:r>
            <a:r>
              <a:rPr lang="en-US" dirty="0" err="1" smtClean="0"/>
              <a:t>current_position</a:t>
            </a:r>
            <a:r>
              <a:rPr lang="en-US" dirty="0" smtClean="0"/>
              <a:t> &gt;=</a:t>
            </a:r>
            <a:r>
              <a:rPr lang="en-US" dirty="0" err="1" smtClean="0"/>
              <a:t>max_length_array</a:t>
            </a:r>
            <a:r>
              <a:rPr lang="en-US" dirty="0" smtClean="0"/>
              <a:t>){</a:t>
            </a:r>
            <a:endParaRPr lang="en-US" dirty="0"/>
          </a:p>
          <a:p>
            <a:r>
              <a:rPr lang="en-US" dirty="0"/>
              <a:t>						</a:t>
            </a:r>
            <a:r>
              <a:rPr lang="en-US" dirty="0" err="1" smtClean="0"/>
              <a:t>current_position</a:t>
            </a:r>
            <a:r>
              <a:rPr lang="en-US" dirty="0" smtClean="0"/>
              <a:t> </a:t>
            </a:r>
            <a:r>
              <a:rPr lang="en-US" dirty="0"/>
              <a:t>= 1;</a:t>
            </a:r>
          </a:p>
          <a:p>
            <a:r>
              <a:rPr lang="en-US" dirty="0"/>
              <a:t>			</a:t>
            </a:r>
            <a:r>
              <a:rPr lang="en-US" dirty="0" smtClean="0"/>
              <a:t>} </a:t>
            </a:r>
          </a:p>
          <a:p>
            <a:r>
              <a:rPr lang="en-US" dirty="0"/>
              <a:t>	</a:t>
            </a:r>
            <a:r>
              <a:rPr lang="en-US" dirty="0" smtClean="0"/>
              <a:t>		else {</a:t>
            </a:r>
          </a:p>
          <a:p>
            <a:r>
              <a:rPr lang="en-US" dirty="0" smtClean="0"/>
              <a:t>			</a:t>
            </a:r>
            <a:r>
              <a:rPr lang="en-US" dirty="0"/>
              <a:t>	</a:t>
            </a:r>
            <a:r>
              <a:rPr lang="en-US" dirty="0" err="1" smtClean="0"/>
              <a:t>current_position</a:t>
            </a:r>
            <a:r>
              <a:rPr lang="en-US" dirty="0" smtClean="0"/>
              <a:t>++;</a:t>
            </a:r>
            <a:endParaRPr lang="en-US" dirty="0"/>
          </a:p>
          <a:p>
            <a:r>
              <a:rPr lang="en-US" dirty="0" smtClean="0"/>
              <a:t>			}</a:t>
            </a:r>
          </a:p>
          <a:p>
            <a:endParaRPr lang="en-US" dirty="0" smtClean="0"/>
          </a:p>
          <a:p>
            <a:r>
              <a:rPr lang="en-US" dirty="0"/>
              <a:t>	</a:t>
            </a:r>
            <a:r>
              <a:rPr lang="en-US" dirty="0" smtClean="0"/>
              <a:t>3. After applying above condition this function call again </a:t>
            </a:r>
            <a:r>
              <a:rPr lang="en-US" dirty="0" err="1" smtClean="0"/>
              <a:t>play_song</a:t>
            </a:r>
            <a:r>
              <a:rPr lang="en-US" dirty="0" smtClean="0"/>
              <a:t> function by passing index as current position for playing next song.</a:t>
            </a:r>
          </a:p>
          <a:p>
            <a:r>
              <a:rPr lang="en-US" dirty="0"/>
              <a:t>	</a:t>
            </a:r>
            <a:r>
              <a:rPr lang="en-US" dirty="0" smtClean="0"/>
              <a:t>		</a:t>
            </a:r>
          </a:p>
          <a:p>
            <a:r>
              <a:rPr lang="en-US" dirty="0"/>
              <a:t>	</a:t>
            </a:r>
            <a:r>
              <a:rPr lang="en-US" dirty="0" smtClean="0"/>
              <a:t>		</a:t>
            </a:r>
            <a:r>
              <a:rPr lang="en-US" dirty="0" err="1" smtClean="0"/>
              <a:t>play_song</a:t>
            </a:r>
            <a:r>
              <a:rPr lang="en-US" dirty="0" smtClean="0"/>
              <a:t>(</a:t>
            </a:r>
            <a:r>
              <a:rPr lang="en-US" dirty="0" err="1" smtClean="0"/>
              <a:t>current_position</a:t>
            </a:r>
            <a:r>
              <a:rPr lang="en-US" dirty="0" smtClean="0"/>
              <a:t>);</a:t>
            </a:r>
          </a:p>
        </p:txBody>
      </p:sp>
    </p:spTree>
    <p:extLst>
      <p:ext uri="{BB962C8B-B14F-4D97-AF65-F5344CB8AC3E}">
        <p14:creationId xmlns:p14="http://schemas.microsoft.com/office/powerpoint/2010/main" val="3111577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137</TotalTime>
  <Words>356</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ONLINE MUSIC LIBRARY WITH  MUSIC PLAYER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MUSIC LIBRARY WITH  MUSIC PLAYER</dc:title>
  <dc:creator>Microsoft</dc:creator>
  <cp:lastModifiedBy>Microsoft</cp:lastModifiedBy>
  <cp:revision>12</cp:revision>
  <dcterms:created xsi:type="dcterms:W3CDTF">2018-04-19T05:53:55Z</dcterms:created>
  <dcterms:modified xsi:type="dcterms:W3CDTF">2018-04-19T08:11:52Z</dcterms:modified>
</cp:coreProperties>
</file>