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colors1.xml" ContentType="application/vnd.openxmlformats-officedocument.drawingml.diagramColors+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0" r:id="rId3"/>
    <p:sldId id="259" r:id="rId4"/>
    <p:sldId id="261" r:id="rId5"/>
    <p:sldId id="269" r:id="rId6"/>
    <p:sldId id="270" r:id="rId7"/>
    <p:sldId id="262" r:id="rId8"/>
    <p:sldId id="256" r:id="rId9"/>
    <p:sldId id="258" r:id="rId10"/>
    <p:sldId id="263" r:id="rId11"/>
    <p:sldId id="264" r:id="rId12"/>
    <p:sldId id="271" r:id="rId13"/>
    <p:sldId id="265" r:id="rId14"/>
    <p:sldId id="266"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5" autoAdjust="0"/>
    <p:restoredTop sz="93662" autoAdjust="0"/>
  </p:normalViewPr>
  <p:slideViewPr>
    <p:cSldViewPr>
      <p:cViewPr>
        <p:scale>
          <a:sx n="68" d="100"/>
          <a:sy n="68" d="100"/>
        </p:scale>
        <p:origin x="-888"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A8D144-1915-4EC9-A9E5-4F15A6EC7F9D}"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A9BEC2F2-5912-4D18-A949-85C761210067}">
      <dgm:prSet custT="1"/>
      <dgm:spPr>
        <a:solidFill>
          <a:srgbClr val="FF0000"/>
        </a:solidFill>
      </dgm:spPr>
      <dgm:t>
        <a:bodyPr/>
        <a:lstStyle/>
        <a:p>
          <a:pPr marL="0" indent="0" algn="ctr" defTabSz="914400" rtl="0" eaLnBrk="1" latinLnBrk="0" hangingPunct="1"/>
          <a:r>
            <a:rPr lang="en-US" sz="28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UI" pitchFamily="34" charset="0"/>
              <a:ea typeface="+mn-ea"/>
              <a:cs typeface="Segoe UI" pitchFamily="34" charset="0"/>
            </a:rPr>
            <a:t>Kumbh is meeting point of saints with common people. Gurus meet their disciple.</a:t>
          </a:r>
          <a:endParaRPr lang="en-US" sz="28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UI" pitchFamily="34" charset="0"/>
            <a:ea typeface="+mn-ea"/>
            <a:cs typeface="Segoe UI" pitchFamily="34" charset="0"/>
          </a:endParaRPr>
        </a:p>
      </dgm:t>
    </dgm:pt>
    <dgm:pt modelId="{FCB8C36D-50B7-42B9-93C4-86F58266C049}" type="parTrans" cxnId="{58194D4C-B5C7-4A56-A007-1303332957DD}">
      <dgm:prSet/>
      <dgm:spPr/>
      <dgm:t>
        <a:bodyPr/>
        <a:lstStyle/>
        <a:p>
          <a:endParaRPr lang="en-US" sz="2000" b="0" i="0">
            <a:solidFill>
              <a:schemeClr val="bg1"/>
            </a:solidFill>
            <a:latin typeface="Lucida Bright" pitchFamily="18" charset="0"/>
          </a:endParaRPr>
        </a:p>
      </dgm:t>
    </dgm:pt>
    <dgm:pt modelId="{93CF06ED-AA96-428B-88F8-663413248DA0}" type="sibTrans" cxnId="{58194D4C-B5C7-4A56-A007-1303332957DD}">
      <dgm:prSet/>
      <dgm:spPr/>
      <dgm:t>
        <a:bodyPr/>
        <a:lstStyle/>
        <a:p>
          <a:endParaRPr lang="en-US" sz="2000" b="0" i="0">
            <a:solidFill>
              <a:schemeClr val="bg1"/>
            </a:solidFill>
            <a:latin typeface="Lucida Bright" pitchFamily="18" charset="0"/>
          </a:endParaRPr>
        </a:p>
      </dgm:t>
    </dgm:pt>
    <dgm:pt modelId="{5A2BBCE9-7BD0-4AEC-B9C6-2FB5AEF59BF2}">
      <dgm:prSet custT="1"/>
      <dgm:spPr>
        <a:solidFill>
          <a:srgbClr val="FF0000"/>
        </a:solidFill>
      </dgm:spPr>
      <dgm:t>
        <a:bodyPr/>
        <a:lstStyle/>
        <a:p>
          <a:pPr algn="ctr" rtl="0"/>
          <a:r>
            <a:rPr lang="en-US" sz="2800" b="0" i="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UI" pitchFamily="34" charset="0"/>
              <a:cs typeface="Segoe UI" pitchFamily="34" charset="0"/>
            </a:rPr>
            <a:t>Saint meets other saint and share their Knowledge </a:t>
          </a:r>
          <a:r>
            <a:rPr lang="en-US" sz="2800" b="0" i="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Bright" pitchFamily="18" charset="0"/>
            </a:rPr>
            <a:t>.</a:t>
          </a:r>
          <a:endParaRPr lang="en-US" sz="2800" b="0" i="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Lucida Bright" pitchFamily="18" charset="0"/>
          </a:endParaRPr>
        </a:p>
      </dgm:t>
    </dgm:pt>
    <dgm:pt modelId="{EE0D3FE2-E561-4F7F-B5F9-BB78580C5DDE}" type="parTrans" cxnId="{7F0C081E-683E-406E-8D1B-28B03C7EC3D5}">
      <dgm:prSet/>
      <dgm:spPr/>
      <dgm:t>
        <a:bodyPr/>
        <a:lstStyle/>
        <a:p>
          <a:endParaRPr lang="en-US" sz="2000" b="0" i="0">
            <a:solidFill>
              <a:schemeClr val="bg1"/>
            </a:solidFill>
            <a:latin typeface="Lucida Bright" pitchFamily="18" charset="0"/>
          </a:endParaRPr>
        </a:p>
      </dgm:t>
    </dgm:pt>
    <dgm:pt modelId="{D5AAEB5F-CBB5-4BA9-AD67-C1D74AF92858}" type="sibTrans" cxnId="{7F0C081E-683E-406E-8D1B-28B03C7EC3D5}">
      <dgm:prSet/>
      <dgm:spPr/>
      <dgm:t>
        <a:bodyPr/>
        <a:lstStyle/>
        <a:p>
          <a:endParaRPr lang="en-US" sz="2000" b="0" i="0">
            <a:solidFill>
              <a:schemeClr val="bg1"/>
            </a:solidFill>
            <a:latin typeface="Lucida Bright" pitchFamily="18" charset="0"/>
          </a:endParaRPr>
        </a:p>
      </dgm:t>
    </dgm:pt>
    <dgm:pt modelId="{7138329F-341C-4995-8E9B-FBAB4EE2EC5B}">
      <dgm:prSet custT="1"/>
      <dgm:spPr>
        <a:solidFill>
          <a:srgbClr val="FF0000"/>
        </a:solidFill>
      </dgm:spPr>
      <dgm:t>
        <a:bodyPr/>
        <a:lstStyle/>
        <a:p>
          <a:pPr rtl="0"/>
          <a:r>
            <a:rPr lang="en-US" sz="2800" b="0" i="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UI" pitchFamily="34" charset="0"/>
              <a:cs typeface="Segoe UI" pitchFamily="34" charset="0"/>
            </a:rPr>
            <a:t>Exchange of views on religious matter.</a:t>
          </a:r>
          <a:endParaRPr lang="en-US" sz="2800" b="0" i="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UI" pitchFamily="34" charset="0"/>
            <a:cs typeface="Segoe UI" pitchFamily="34" charset="0"/>
          </a:endParaRPr>
        </a:p>
      </dgm:t>
    </dgm:pt>
    <dgm:pt modelId="{28BEDB8D-1358-4E5E-B52D-201EB3E8A9CA}" type="parTrans" cxnId="{33A06DBB-F21E-491C-A98E-B2678B871E58}">
      <dgm:prSet/>
      <dgm:spPr/>
      <dgm:t>
        <a:bodyPr/>
        <a:lstStyle/>
        <a:p>
          <a:endParaRPr lang="en-US" sz="2000" b="0" i="0">
            <a:solidFill>
              <a:schemeClr val="bg1"/>
            </a:solidFill>
            <a:latin typeface="Lucida Bright" pitchFamily="18" charset="0"/>
          </a:endParaRPr>
        </a:p>
      </dgm:t>
    </dgm:pt>
    <dgm:pt modelId="{65ACE595-EB0B-4357-8343-635E7B1A40CF}" type="sibTrans" cxnId="{33A06DBB-F21E-491C-A98E-B2678B871E58}">
      <dgm:prSet/>
      <dgm:spPr/>
      <dgm:t>
        <a:bodyPr/>
        <a:lstStyle/>
        <a:p>
          <a:endParaRPr lang="en-US" sz="2000" b="0" i="0">
            <a:solidFill>
              <a:schemeClr val="bg1"/>
            </a:solidFill>
            <a:latin typeface="Lucida Bright" pitchFamily="18" charset="0"/>
          </a:endParaRPr>
        </a:p>
      </dgm:t>
    </dgm:pt>
    <dgm:pt modelId="{E5553BE1-7C1F-4CFA-9875-138ECA38C48B}">
      <dgm:prSet custT="1"/>
      <dgm:spPr>
        <a:solidFill>
          <a:srgbClr val="FF0000"/>
        </a:solidFill>
      </dgm:spPr>
      <dgm:t>
        <a:bodyPr/>
        <a:lstStyle/>
        <a:p>
          <a:pPr rtl="0"/>
          <a:r>
            <a:rPr lang="en-US" sz="2800" b="0" i="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UI" pitchFamily="34" charset="0"/>
              <a:cs typeface="Segoe UI" pitchFamily="34" charset="0"/>
            </a:rPr>
            <a:t>Many Disciples are initiated during Kumbh.</a:t>
          </a:r>
          <a:endParaRPr lang="en-US" sz="2800" b="0" i="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UI" pitchFamily="34" charset="0"/>
            <a:cs typeface="Segoe UI" pitchFamily="34" charset="0"/>
          </a:endParaRPr>
        </a:p>
      </dgm:t>
    </dgm:pt>
    <dgm:pt modelId="{BC704AB6-7777-46C5-86FF-E279D64237F0}" type="parTrans" cxnId="{865D407E-1434-486A-B4A0-5D44FC36519D}">
      <dgm:prSet/>
      <dgm:spPr/>
      <dgm:t>
        <a:bodyPr/>
        <a:lstStyle/>
        <a:p>
          <a:endParaRPr lang="en-US" sz="2000" b="0" i="0">
            <a:solidFill>
              <a:schemeClr val="bg1"/>
            </a:solidFill>
            <a:latin typeface="Lucida Bright" pitchFamily="18" charset="0"/>
          </a:endParaRPr>
        </a:p>
      </dgm:t>
    </dgm:pt>
    <dgm:pt modelId="{32A853F0-2556-4FDC-8BDC-D88A65CF2550}" type="sibTrans" cxnId="{865D407E-1434-486A-B4A0-5D44FC36519D}">
      <dgm:prSet/>
      <dgm:spPr/>
      <dgm:t>
        <a:bodyPr/>
        <a:lstStyle/>
        <a:p>
          <a:endParaRPr lang="en-US" sz="2000" b="0" i="0">
            <a:solidFill>
              <a:schemeClr val="bg1"/>
            </a:solidFill>
            <a:latin typeface="Lucida Bright" pitchFamily="18" charset="0"/>
          </a:endParaRPr>
        </a:p>
      </dgm:t>
    </dgm:pt>
    <dgm:pt modelId="{1F515B6D-EA75-4299-ACB7-89FCE8DC62C1}">
      <dgm:prSet custT="1"/>
      <dgm:spPr>
        <a:solidFill>
          <a:srgbClr val="FF0000"/>
        </a:solidFill>
      </dgm:spPr>
      <dgm:t>
        <a:bodyPr/>
        <a:lstStyle/>
        <a:p>
          <a:pPr algn="ctr" rtl="0"/>
          <a:r>
            <a:rPr lang="en-US" sz="2800" b="0" i="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UI" pitchFamily="34" charset="0"/>
              <a:cs typeface="Segoe UI" pitchFamily="34" charset="0"/>
            </a:rPr>
            <a:t>Its presumed that religious many  books were compiled at kumbh</a:t>
          </a:r>
          <a:r>
            <a:rPr lang="en-US" sz="2800" b="0" i="0" dirty="0" smtClean="0">
              <a:solidFill>
                <a:schemeClr val="tx1"/>
              </a:solidFill>
              <a:latin typeface="Segoe UI" pitchFamily="34" charset="0"/>
              <a:cs typeface="Segoe UI" pitchFamily="34" charset="0"/>
            </a:rPr>
            <a:t>.</a:t>
          </a:r>
          <a:endParaRPr lang="en-US" sz="2800" b="0" i="0" dirty="0">
            <a:solidFill>
              <a:schemeClr val="tx1"/>
            </a:solidFill>
            <a:latin typeface="Segoe UI" pitchFamily="34" charset="0"/>
            <a:cs typeface="Segoe UI" pitchFamily="34" charset="0"/>
          </a:endParaRPr>
        </a:p>
      </dgm:t>
    </dgm:pt>
    <dgm:pt modelId="{A971E28A-D944-4610-918D-A273B2ECFDC8}" type="parTrans" cxnId="{7824F554-BD0F-4558-AD41-215F28952C5A}">
      <dgm:prSet/>
      <dgm:spPr/>
      <dgm:t>
        <a:bodyPr/>
        <a:lstStyle/>
        <a:p>
          <a:endParaRPr lang="en-US" sz="2000" b="0" i="0">
            <a:solidFill>
              <a:schemeClr val="bg1"/>
            </a:solidFill>
            <a:latin typeface="Lucida Bright" pitchFamily="18" charset="0"/>
          </a:endParaRPr>
        </a:p>
      </dgm:t>
    </dgm:pt>
    <dgm:pt modelId="{C51ED9B1-F8A0-43E0-88C3-2FAFCECED6CD}" type="sibTrans" cxnId="{7824F554-BD0F-4558-AD41-215F28952C5A}">
      <dgm:prSet/>
      <dgm:spPr/>
      <dgm:t>
        <a:bodyPr/>
        <a:lstStyle/>
        <a:p>
          <a:endParaRPr lang="en-US" sz="2000" b="0" i="0">
            <a:solidFill>
              <a:schemeClr val="bg1"/>
            </a:solidFill>
            <a:latin typeface="Lucida Bright" pitchFamily="18" charset="0"/>
          </a:endParaRPr>
        </a:p>
      </dgm:t>
    </dgm:pt>
    <dgm:pt modelId="{BAE0ED14-2FFB-4817-9C74-606B586BED26}" type="pres">
      <dgm:prSet presAssocID="{45A8D144-1915-4EC9-A9E5-4F15A6EC7F9D}" presName="compositeShape" presStyleCnt="0">
        <dgm:presLayoutVars>
          <dgm:chMax val="7"/>
          <dgm:dir/>
          <dgm:resizeHandles val="exact"/>
        </dgm:presLayoutVars>
      </dgm:prSet>
      <dgm:spPr/>
      <dgm:t>
        <a:bodyPr/>
        <a:lstStyle/>
        <a:p>
          <a:endParaRPr lang="en-US"/>
        </a:p>
      </dgm:t>
    </dgm:pt>
    <dgm:pt modelId="{90E264A1-EDD2-4D69-8DA5-3805611A673A}" type="pres">
      <dgm:prSet presAssocID="{A9BEC2F2-5912-4D18-A949-85C761210067}" presName="circ1" presStyleLbl="vennNode1" presStyleIdx="0" presStyleCnt="5"/>
      <dgm:spPr/>
    </dgm:pt>
    <dgm:pt modelId="{BFF1D0E1-C26C-4816-9EED-38BE4B168B8B}" type="pres">
      <dgm:prSet presAssocID="{A9BEC2F2-5912-4D18-A949-85C761210067}" presName="circ1Tx" presStyleLbl="revTx" presStyleIdx="0" presStyleCnt="0" custScaleX="195354">
        <dgm:presLayoutVars>
          <dgm:chMax val="0"/>
          <dgm:chPref val="0"/>
          <dgm:bulletEnabled val="1"/>
        </dgm:presLayoutVars>
      </dgm:prSet>
      <dgm:spPr/>
      <dgm:t>
        <a:bodyPr/>
        <a:lstStyle/>
        <a:p>
          <a:endParaRPr lang="en-US"/>
        </a:p>
      </dgm:t>
    </dgm:pt>
    <dgm:pt modelId="{168FFAF7-BDA5-4974-AA22-3306B053AADF}" type="pres">
      <dgm:prSet presAssocID="{5A2BBCE9-7BD0-4AEC-B9C6-2FB5AEF59BF2}" presName="circ2" presStyleLbl="vennNode1" presStyleIdx="1" presStyleCnt="5"/>
      <dgm:spPr/>
    </dgm:pt>
    <dgm:pt modelId="{79475198-C3D9-4039-9127-07824B4E9748}" type="pres">
      <dgm:prSet presAssocID="{5A2BBCE9-7BD0-4AEC-B9C6-2FB5AEF59BF2}" presName="circ2Tx" presStyleLbl="revTx" presStyleIdx="0" presStyleCnt="0" custScaleX="118762" custLinFactNeighborX="29644" custLinFactNeighborY="-5834">
        <dgm:presLayoutVars>
          <dgm:chMax val="0"/>
          <dgm:chPref val="0"/>
          <dgm:bulletEnabled val="1"/>
        </dgm:presLayoutVars>
      </dgm:prSet>
      <dgm:spPr/>
      <dgm:t>
        <a:bodyPr/>
        <a:lstStyle/>
        <a:p>
          <a:endParaRPr lang="en-US"/>
        </a:p>
      </dgm:t>
    </dgm:pt>
    <dgm:pt modelId="{9BDE8CBE-4EBE-40B0-B5CB-3579EF8F2521}" type="pres">
      <dgm:prSet presAssocID="{7138329F-341C-4995-8E9B-FBAB4EE2EC5B}" presName="circ3" presStyleLbl="vennNode1" presStyleIdx="2" presStyleCnt="5" custLinFactNeighborX="7867" custLinFactNeighborY="4442"/>
      <dgm:spPr/>
    </dgm:pt>
    <dgm:pt modelId="{C9AD20FF-3076-4619-A7C7-6A2E6F309939}" type="pres">
      <dgm:prSet presAssocID="{7138329F-341C-4995-8E9B-FBAB4EE2EC5B}" presName="circ3Tx" presStyleLbl="revTx" presStyleIdx="0" presStyleCnt="0" custScaleX="131344" custLinFactNeighborX="-5184" custLinFactNeighborY="-11614">
        <dgm:presLayoutVars>
          <dgm:chMax val="0"/>
          <dgm:chPref val="0"/>
          <dgm:bulletEnabled val="1"/>
        </dgm:presLayoutVars>
      </dgm:prSet>
      <dgm:spPr/>
      <dgm:t>
        <a:bodyPr/>
        <a:lstStyle/>
        <a:p>
          <a:endParaRPr lang="en-US"/>
        </a:p>
      </dgm:t>
    </dgm:pt>
    <dgm:pt modelId="{F16435BE-6191-4AF9-A82F-A61CE9AD2685}" type="pres">
      <dgm:prSet presAssocID="{E5553BE1-7C1F-4CFA-9875-138ECA38C48B}" presName="circ4" presStyleLbl="vennNode1" presStyleIdx="3" presStyleCnt="5" custLinFactNeighborX="-6631" custLinFactNeighborY="4442"/>
      <dgm:spPr/>
    </dgm:pt>
    <dgm:pt modelId="{7477942A-509F-480A-8814-9A603526D580}" type="pres">
      <dgm:prSet presAssocID="{E5553BE1-7C1F-4CFA-9875-138ECA38C48B}" presName="circ4Tx" presStyleLbl="revTx" presStyleIdx="0" presStyleCnt="0" custScaleX="176277" custScaleY="62050">
        <dgm:presLayoutVars>
          <dgm:chMax val="0"/>
          <dgm:chPref val="0"/>
          <dgm:bulletEnabled val="1"/>
        </dgm:presLayoutVars>
      </dgm:prSet>
      <dgm:spPr/>
      <dgm:t>
        <a:bodyPr/>
        <a:lstStyle/>
        <a:p>
          <a:endParaRPr lang="en-US"/>
        </a:p>
      </dgm:t>
    </dgm:pt>
    <dgm:pt modelId="{0D4DC16E-E436-4218-A9FA-D99C93A47855}" type="pres">
      <dgm:prSet presAssocID="{1F515B6D-EA75-4299-ACB7-89FCE8DC62C1}" presName="circ5" presStyleLbl="vennNode1" presStyleIdx="4" presStyleCnt="5" custLinFactNeighborX="-1984" custLinFactNeighborY="1542"/>
      <dgm:spPr/>
    </dgm:pt>
    <dgm:pt modelId="{589491A3-1C60-4A44-8719-E676434FA08E}" type="pres">
      <dgm:prSet presAssocID="{1F515B6D-EA75-4299-ACB7-89FCE8DC62C1}" presName="circ5Tx" presStyleLbl="revTx" presStyleIdx="0" presStyleCnt="0" custScaleX="145971" custScaleY="162872">
        <dgm:presLayoutVars>
          <dgm:chMax val="0"/>
          <dgm:chPref val="0"/>
          <dgm:bulletEnabled val="1"/>
        </dgm:presLayoutVars>
      </dgm:prSet>
      <dgm:spPr/>
      <dgm:t>
        <a:bodyPr/>
        <a:lstStyle/>
        <a:p>
          <a:endParaRPr lang="en-US"/>
        </a:p>
      </dgm:t>
    </dgm:pt>
  </dgm:ptLst>
  <dgm:cxnLst>
    <dgm:cxn modelId="{17D459D9-6A6C-41BF-987C-ED41E92BF39A}" type="presOf" srcId="{7138329F-341C-4995-8E9B-FBAB4EE2EC5B}" destId="{C9AD20FF-3076-4619-A7C7-6A2E6F309939}" srcOrd="0" destOrd="0" presId="urn:microsoft.com/office/officeart/2005/8/layout/venn1"/>
    <dgm:cxn modelId="{11859621-334A-487C-A34C-AC661CCE9E9D}" type="presOf" srcId="{1F515B6D-EA75-4299-ACB7-89FCE8DC62C1}" destId="{589491A3-1C60-4A44-8719-E676434FA08E}" srcOrd="0" destOrd="0" presId="urn:microsoft.com/office/officeart/2005/8/layout/venn1"/>
    <dgm:cxn modelId="{7F0C081E-683E-406E-8D1B-28B03C7EC3D5}" srcId="{45A8D144-1915-4EC9-A9E5-4F15A6EC7F9D}" destId="{5A2BBCE9-7BD0-4AEC-B9C6-2FB5AEF59BF2}" srcOrd="1" destOrd="0" parTransId="{EE0D3FE2-E561-4F7F-B5F9-BB78580C5DDE}" sibTransId="{D5AAEB5F-CBB5-4BA9-AD67-C1D74AF92858}"/>
    <dgm:cxn modelId="{E3EED6DF-DF86-4D95-BB75-94DB6FB9EAAE}" type="presOf" srcId="{E5553BE1-7C1F-4CFA-9875-138ECA38C48B}" destId="{7477942A-509F-480A-8814-9A603526D580}" srcOrd="0" destOrd="0" presId="urn:microsoft.com/office/officeart/2005/8/layout/venn1"/>
    <dgm:cxn modelId="{E88FEF42-5B1D-4C60-BB11-C90BBC89C1B6}" type="presOf" srcId="{5A2BBCE9-7BD0-4AEC-B9C6-2FB5AEF59BF2}" destId="{79475198-C3D9-4039-9127-07824B4E9748}" srcOrd="0" destOrd="0" presId="urn:microsoft.com/office/officeart/2005/8/layout/venn1"/>
    <dgm:cxn modelId="{58194D4C-B5C7-4A56-A007-1303332957DD}" srcId="{45A8D144-1915-4EC9-A9E5-4F15A6EC7F9D}" destId="{A9BEC2F2-5912-4D18-A949-85C761210067}" srcOrd="0" destOrd="0" parTransId="{FCB8C36D-50B7-42B9-93C4-86F58266C049}" sibTransId="{93CF06ED-AA96-428B-88F8-663413248DA0}"/>
    <dgm:cxn modelId="{865D407E-1434-486A-B4A0-5D44FC36519D}" srcId="{45A8D144-1915-4EC9-A9E5-4F15A6EC7F9D}" destId="{E5553BE1-7C1F-4CFA-9875-138ECA38C48B}" srcOrd="3" destOrd="0" parTransId="{BC704AB6-7777-46C5-86FF-E279D64237F0}" sibTransId="{32A853F0-2556-4FDC-8BDC-D88A65CF2550}"/>
    <dgm:cxn modelId="{7824F554-BD0F-4558-AD41-215F28952C5A}" srcId="{45A8D144-1915-4EC9-A9E5-4F15A6EC7F9D}" destId="{1F515B6D-EA75-4299-ACB7-89FCE8DC62C1}" srcOrd="4" destOrd="0" parTransId="{A971E28A-D944-4610-918D-A273B2ECFDC8}" sibTransId="{C51ED9B1-F8A0-43E0-88C3-2FAFCECED6CD}"/>
    <dgm:cxn modelId="{2515D111-85ED-40D6-A0DE-20398A78342D}" type="presOf" srcId="{A9BEC2F2-5912-4D18-A949-85C761210067}" destId="{BFF1D0E1-C26C-4816-9EED-38BE4B168B8B}" srcOrd="0" destOrd="0" presId="urn:microsoft.com/office/officeart/2005/8/layout/venn1"/>
    <dgm:cxn modelId="{33A06DBB-F21E-491C-A98E-B2678B871E58}" srcId="{45A8D144-1915-4EC9-A9E5-4F15A6EC7F9D}" destId="{7138329F-341C-4995-8E9B-FBAB4EE2EC5B}" srcOrd="2" destOrd="0" parTransId="{28BEDB8D-1358-4E5E-B52D-201EB3E8A9CA}" sibTransId="{65ACE595-EB0B-4357-8343-635E7B1A40CF}"/>
    <dgm:cxn modelId="{EFF30078-3C44-4449-A70A-3EED509E2BE0}" type="presOf" srcId="{45A8D144-1915-4EC9-A9E5-4F15A6EC7F9D}" destId="{BAE0ED14-2FFB-4817-9C74-606B586BED26}" srcOrd="0" destOrd="0" presId="urn:microsoft.com/office/officeart/2005/8/layout/venn1"/>
    <dgm:cxn modelId="{84087C51-A6C5-452A-AA20-4EB90C4BFB8C}" type="presParOf" srcId="{BAE0ED14-2FFB-4817-9C74-606B586BED26}" destId="{90E264A1-EDD2-4D69-8DA5-3805611A673A}" srcOrd="0" destOrd="0" presId="urn:microsoft.com/office/officeart/2005/8/layout/venn1"/>
    <dgm:cxn modelId="{3F1C9F74-C05D-41DE-A751-7823BCEAC1D4}" type="presParOf" srcId="{BAE0ED14-2FFB-4817-9C74-606B586BED26}" destId="{BFF1D0E1-C26C-4816-9EED-38BE4B168B8B}" srcOrd="1" destOrd="0" presId="urn:microsoft.com/office/officeart/2005/8/layout/venn1"/>
    <dgm:cxn modelId="{9CF050A6-56E1-40F9-8350-49624ED1EADB}" type="presParOf" srcId="{BAE0ED14-2FFB-4817-9C74-606B586BED26}" destId="{168FFAF7-BDA5-4974-AA22-3306B053AADF}" srcOrd="2" destOrd="0" presId="urn:microsoft.com/office/officeart/2005/8/layout/venn1"/>
    <dgm:cxn modelId="{D6BE0AEF-A752-46E3-8E64-77B70B6C53D3}" type="presParOf" srcId="{BAE0ED14-2FFB-4817-9C74-606B586BED26}" destId="{79475198-C3D9-4039-9127-07824B4E9748}" srcOrd="3" destOrd="0" presId="urn:microsoft.com/office/officeart/2005/8/layout/venn1"/>
    <dgm:cxn modelId="{535567B9-2AE7-437D-BE66-70364220A6E5}" type="presParOf" srcId="{BAE0ED14-2FFB-4817-9C74-606B586BED26}" destId="{9BDE8CBE-4EBE-40B0-B5CB-3579EF8F2521}" srcOrd="4" destOrd="0" presId="urn:microsoft.com/office/officeart/2005/8/layout/venn1"/>
    <dgm:cxn modelId="{3C1D7E8C-22E0-487E-8B32-8CE2339F9DAA}" type="presParOf" srcId="{BAE0ED14-2FFB-4817-9C74-606B586BED26}" destId="{C9AD20FF-3076-4619-A7C7-6A2E6F309939}" srcOrd="5" destOrd="0" presId="urn:microsoft.com/office/officeart/2005/8/layout/venn1"/>
    <dgm:cxn modelId="{1088BA42-77CB-498B-87C4-AD40B889897C}" type="presParOf" srcId="{BAE0ED14-2FFB-4817-9C74-606B586BED26}" destId="{F16435BE-6191-4AF9-A82F-A61CE9AD2685}" srcOrd="6" destOrd="0" presId="urn:microsoft.com/office/officeart/2005/8/layout/venn1"/>
    <dgm:cxn modelId="{2FE0DBA8-DAF0-4FA9-98B8-C666A58020E5}" type="presParOf" srcId="{BAE0ED14-2FFB-4817-9C74-606B586BED26}" destId="{7477942A-509F-480A-8814-9A603526D580}" srcOrd="7" destOrd="0" presId="urn:microsoft.com/office/officeart/2005/8/layout/venn1"/>
    <dgm:cxn modelId="{EF9C1453-88AC-47A1-9DCF-2C31EBD288C5}" type="presParOf" srcId="{BAE0ED14-2FFB-4817-9C74-606B586BED26}" destId="{0D4DC16E-E436-4218-A9FA-D99C93A47855}" srcOrd="8" destOrd="0" presId="urn:microsoft.com/office/officeart/2005/8/layout/venn1"/>
    <dgm:cxn modelId="{8607742A-BC30-4FAA-8055-8C02A0DAA7A0}" type="presParOf" srcId="{BAE0ED14-2FFB-4817-9C74-606B586BED26}" destId="{589491A3-1C60-4A44-8719-E676434FA08E}" srcOrd="9" destOrd="0" presId="urn:microsoft.com/office/officeart/2005/8/layout/venn1"/>
  </dgm:cxnLst>
  <dgm:bg/>
  <dgm:whole/>
</dgm:dataModel>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E76130-17B6-461A-A63C-ECF661BC78B4}" type="datetimeFigureOut">
              <a:rPr lang="en-US" smtClean="0"/>
              <a:pPr/>
              <a:t>5/7/2014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CF655C-B63F-49BA-BE56-ADBEB31E03B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CF655C-B63F-49BA-BE56-ADBEB31E03B7}" type="slidenum">
              <a:rPr lang="en-US" smtClean="0"/>
              <a:pPr/>
              <a:t>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CF655C-B63F-49BA-BE56-ADBEB31E03B7}"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CF655C-B63F-49BA-BE56-ADBEB31E03B7}"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9BFC5A-E0D9-436F-966A-D9F58B7432EC}" type="datetimeFigureOut">
              <a:rPr lang="en-US" smtClean="0"/>
              <a:pPr/>
              <a:t>5/7/2014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3912DE-1A68-4733-980A-4DE85302C04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BFC5A-E0D9-436F-966A-D9F58B7432EC}" type="datetimeFigureOut">
              <a:rPr lang="en-US" smtClean="0"/>
              <a:pPr/>
              <a:t>5/7/2014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3912DE-1A68-4733-980A-4DE85302C04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BFC5A-E0D9-436F-966A-D9F58B7432EC}" type="datetimeFigureOut">
              <a:rPr lang="en-US" smtClean="0"/>
              <a:pPr/>
              <a:t>5/7/2014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3912DE-1A68-4733-980A-4DE85302C04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BFC5A-E0D9-436F-966A-D9F58B7432EC}" type="datetimeFigureOut">
              <a:rPr lang="en-US" smtClean="0"/>
              <a:pPr/>
              <a:t>5/7/2014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3912DE-1A68-4733-980A-4DE85302C04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BFC5A-E0D9-436F-966A-D9F58B7432EC}" type="datetimeFigureOut">
              <a:rPr lang="en-US" smtClean="0"/>
              <a:pPr/>
              <a:t>5/7/2014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3912DE-1A68-4733-980A-4DE85302C04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9BFC5A-E0D9-436F-966A-D9F58B7432EC}" type="datetimeFigureOut">
              <a:rPr lang="en-US" smtClean="0"/>
              <a:pPr/>
              <a:t>5/7/2014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3912DE-1A68-4733-980A-4DE85302C04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9BFC5A-E0D9-436F-966A-D9F58B7432EC}" type="datetimeFigureOut">
              <a:rPr lang="en-US" smtClean="0"/>
              <a:pPr/>
              <a:t>5/7/2014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3912DE-1A68-4733-980A-4DE85302C04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9BFC5A-E0D9-436F-966A-D9F58B7432EC}" type="datetimeFigureOut">
              <a:rPr lang="en-US" smtClean="0"/>
              <a:pPr/>
              <a:t>5/7/2014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3912DE-1A68-4733-980A-4DE85302C04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BFC5A-E0D9-436F-966A-D9F58B7432EC}" type="datetimeFigureOut">
              <a:rPr lang="en-US" smtClean="0"/>
              <a:pPr/>
              <a:t>5/7/2014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3912DE-1A68-4733-980A-4DE85302C04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C5A-E0D9-436F-966A-D9F58B7432EC}" type="datetimeFigureOut">
              <a:rPr lang="en-US" smtClean="0"/>
              <a:pPr/>
              <a:t>5/7/2014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3912DE-1A68-4733-980A-4DE85302C04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C5A-E0D9-436F-966A-D9F58B7432EC}" type="datetimeFigureOut">
              <a:rPr lang="en-US" smtClean="0"/>
              <a:pPr/>
              <a:t>5/7/2014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3912DE-1A68-4733-980A-4DE85302C04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BFC5A-E0D9-436F-966A-D9F58B7432EC}" type="datetimeFigureOut">
              <a:rPr lang="en-US" smtClean="0"/>
              <a:pPr/>
              <a:t>5/7/2014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912DE-1A68-4733-980A-4DE85302C046}"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314" name="Picture 6" descr="I:\New-Final-Logo.png"/>
          <p:cNvPicPr>
            <a:picLocks noChangeAspect="1" noChangeArrowheads="1"/>
          </p:cNvPicPr>
          <p:nvPr/>
        </p:nvPicPr>
        <p:blipFill>
          <a:blip r:embed="rId3"/>
          <a:srcRect/>
          <a:stretch>
            <a:fillRect/>
          </a:stretch>
        </p:blipFill>
        <p:spPr bwMode="auto">
          <a:xfrm>
            <a:off x="4038600" y="1828800"/>
            <a:ext cx="1600200" cy="1207903"/>
          </a:xfrm>
          <a:prstGeom prst="rect">
            <a:avLst/>
          </a:prstGeom>
          <a:noFill/>
          <a:ln w="9525">
            <a:noFill/>
            <a:miter lim="800000"/>
            <a:headEnd/>
            <a:tailEnd/>
          </a:ln>
        </p:spPr>
      </p:pic>
      <p:sp>
        <p:nvSpPr>
          <p:cNvPr id="6" name="Rectangle 5"/>
          <p:cNvSpPr/>
          <p:nvPr/>
        </p:nvSpPr>
        <p:spPr>
          <a:xfrm>
            <a:off x="801576" y="226875"/>
            <a:ext cx="7885224" cy="1323439"/>
          </a:xfrm>
          <a:prstGeom prst="rect">
            <a:avLst/>
          </a:prstGeom>
          <a:noFill/>
        </p:spPr>
        <p:txBody>
          <a:bodyPr wrap="square">
            <a:spAutoFit/>
          </a:bodyPr>
          <a:lstStyle/>
          <a:p>
            <a:pPr algn="ctr">
              <a:defRPr/>
            </a:pPr>
            <a:r>
              <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pitchFamily="18" charset="0"/>
              </a:rPr>
              <a:t>Kumbh Mela </a:t>
            </a:r>
          </a:p>
          <a:p>
            <a:pPr algn="r">
              <a:defRPr/>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pitchFamily="18" charset="0"/>
              </a:rPr>
              <a:t>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pitchFamily="18" charset="0"/>
              </a:rPr>
              <a:t>A Human </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pitchFamily="18" charset="0"/>
              </a:rPr>
              <a:t>Panorama</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1"/>
                                          </p:val>
                                        </p:tav>
                                        <p:tav tm="100000">
                                          <p:val>
                                            <p:strVal val="#ppt_x"/>
                                          </p:val>
                                        </p:tav>
                                      </p:tavLst>
                                    </p:anim>
                                    <p:anim calcmode="lin" valueType="num">
                                      <p:cBhvr>
                                        <p:cTn id="9" dur="1000" fill="hold"/>
                                        <p:tgtEl>
                                          <p:spTgt spid="6"/>
                                        </p:tgtEl>
                                        <p:attrNameLst>
                                          <p:attrName>ppt_y</p:attrName>
                                        </p:attrNameLst>
                                      </p:cBhvr>
                                      <p:tavLst>
                                        <p:tav tm="0">
                                          <p:val>
                                            <p:strVal val="#ppt_y"/>
                                          </p:val>
                                        </p:tav>
                                        <p:tav tm="100000">
                                          <p:val>
                                            <p:strVal val="#ppt_y"/>
                                          </p:val>
                                        </p:tav>
                                      </p:tavLst>
                                    </p:anim>
                                  </p:childTnLst>
                                </p:cTn>
                              </p:par>
                              <p:par>
                                <p:cTn id="10" presetID="35" presetClass="entr" presetSubtype="0" fill="hold" nodeType="with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fade">
                                      <p:cBhvr>
                                        <p:cTn id="12" dur="2000"/>
                                        <p:tgtEl>
                                          <p:spTgt spid="13314"/>
                                        </p:tgtEl>
                                      </p:cBhvr>
                                    </p:animEffect>
                                    <p:anim calcmode="lin" valueType="num">
                                      <p:cBhvr>
                                        <p:cTn id="13" dur="2000" fill="hold"/>
                                        <p:tgtEl>
                                          <p:spTgt spid="13314"/>
                                        </p:tgtEl>
                                        <p:attrNameLst>
                                          <p:attrName>style.rotation</p:attrName>
                                        </p:attrNameLst>
                                      </p:cBhvr>
                                      <p:tavLst>
                                        <p:tav tm="0">
                                          <p:val>
                                            <p:fltVal val="720"/>
                                          </p:val>
                                        </p:tav>
                                        <p:tav tm="100000">
                                          <p:val>
                                            <p:fltVal val="0"/>
                                          </p:val>
                                        </p:tav>
                                      </p:tavLst>
                                    </p:anim>
                                    <p:anim calcmode="lin" valueType="num">
                                      <p:cBhvr>
                                        <p:cTn id="14" dur="2000" fill="hold"/>
                                        <p:tgtEl>
                                          <p:spTgt spid="13314"/>
                                        </p:tgtEl>
                                        <p:attrNameLst>
                                          <p:attrName>ppt_h</p:attrName>
                                        </p:attrNameLst>
                                      </p:cBhvr>
                                      <p:tavLst>
                                        <p:tav tm="0">
                                          <p:val>
                                            <p:fltVal val="0"/>
                                          </p:val>
                                        </p:tav>
                                        <p:tav tm="100000">
                                          <p:val>
                                            <p:strVal val="#ppt_h"/>
                                          </p:val>
                                        </p:tav>
                                      </p:tavLst>
                                    </p:anim>
                                    <p:anim calcmode="lin" valueType="num">
                                      <p:cBhvr>
                                        <p:cTn id="15" dur="2000" fill="hold"/>
                                        <p:tgtEl>
                                          <p:spTgt spid="1331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6652783" cy="830997"/>
          </a:xfrm>
          <a:prstGeom prst="rect">
            <a:avLst/>
          </a:prstGeom>
          <a:noFill/>
        </p:spPr>
        <p:txBody>
          <a:bodyPr wrap="none" lIns="91440" tIns="45720" rIns="91440" bIns="45720">
            <a:spAutoFit/>
          </a:bodyPr>
          <a:lstStyle/>
          <a:p>
            <a:pPr algn="ctr"/>
            <a:r>
              <a:rPr lang="en-IN" sz="48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50" endPos="85000" dist="29997" dir="5400000" sy="-100000" algn="bl" rotWithShape="0"/>
                </a:effectLst>
              </a:rPr>
              <a:t>RELIGIOUS SIGNIFICANCE</a:t>
            </a:r>
            <a:endParaRPr lang="en-US" sz="4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50" endPos="85000" dist="29997" dir="5400000" sy="-100000" algn="bl" rotWithShape="0"/>
              </a:effectLst>
            </a:endParaRPr>
          </a:p>
        </p:txBody>
      </p:sp>
      <p:sp>
        <p:nvSpPr>
          <p:cNvPr id="5" name="TextBox 4"/>
          <p:cNvSpPr txBox="1"/>
          <p:nvPr/>
        </p:nvSpPr>
        <p:spPr>
          <a:xfrm>
            <a:off x="304800" y="1676400"/>
            <a:ext cx="1447800" cy="83099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400" b="1" dirty="0" smtClean="0">
                <a:ln/>
                <a:solidFill>
                  <a:schemeClr val="accent3"/>
                </a:solidFill>
              </a:rPr>
              <a:t>POSITIVE ASPECTS</a:t>
            </a:r>
            <a:endParaRPr lang="en-US" sz="2400" b="1" dirty="0">
              <a:ln/>
              <a:solidFill>
                <a:schemeClr val="accent3"/>
              </a:solidFill>
            </a:endParaRPr>
          </a:p>
        </p:txBody>
      </p:sp>
      <p:sp>
        <p:nvSpPr>
          <p:cNvPr id="6" name="TextBox 5"/>
          <p:cNvSpPr txBox="1"/>
          <p:nvPr/>
        </p:nvSpPr>
        <p:spPr>
          <a:xfrm>
            <a:off x="2209800" y="1295400"/>
            <a:ext cx="6705600"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Font typeface="Wingdings" pitchFamily="2" charset="2"/>
              <a:buChar char="q"/>
            </a:pPr>
            <a:r>
              <a:rPr lang="en-IN" sz="2000" dirty="0" smtClean="0">
                <a:solidFill>
                  <a:schemeClr val="accent3"/>
                </a:solidFill>
                <a:latin typeface="Brush Script Std" pitchFamily="50" charset="0"/>
              </a:rPr>
              <a:t>People’s belief in god.</a:t>
            </a:r>
          </a:p>
          <a:p>
            <a:pPr marL="457200" indent="-457200">
              <a:buFont typeface="Wingdings" pitchFamily="2" charset="2"/>
              <a:buChar char="q"/>
            </a:pPr>
            <a:r>
              <a:rPr lang="en-IN" sz="2000" dirty="0" smtClean="0">
                <a:solidFill>
                  <a:schemeClr val="accent3"/>
                </a:solidFill>
                <a:latin typeface="Brush Script Std" pitchFamily="50" charset="0"/>
              </a:rPr>
              <a:t>Increment in number of foreign visitors. </a:t>
            </a:r>
          </a:p>
          <a:p>
            <a:pPr marL="457200" indent="-457200">
              <a:buFont typeface="Wingdings" pitchFamily="2" charset="2"/>
              <a:buChar char="q"/>
            </a:pPr>
            <a:r>
              <a:rPr lang="en-IN" sz="2000" dirty="0" smtClean="0">
                <a:solidFill>
                  <a:schemeClr val="accent3"/>
                </a:solidFill>
                <a:latin typeface="Brush Script Std" pitchFamily="50" charset="0"/>
              </a:rPr>
              <a:t>Way of income for Priests</a:t>
            </a:r>
            <a:r>
              <a:rPr lang="en-IN" dirty="0" smtClean="0">
                <a:solidFill>
                  <a:schemeClr val="accent3"/>
                </a:solidFill>
                <a:latin typeface="Brush Script Std" pitchFamily="50" charset="0"/>
              </a:rPr>
              <a:t>.</a:t>
            </a:r>
          </a:p>
        </p:txBody>
      </p:sp>
      <p:pic>
        <p:nvPicPr>
          <p:cNvPr id="7" name="Picture 1" descr="C:\Documents and Settings\Hello\Desktop\Kumbh Mela Image\SadhuKarlNov2011.jpg"/>
          <p:cNvPicPr>
            <a:picLocks noChangeAspect="1" noChangeArrowheads="1"/>
          </p:cNvPicPr>
          <p:nvPr/>
        </p:nvPicPr>
        <p:blipFill>
          <a:blip r:embed="rId2"/>
          <a:srcRect/>
          <a:stretch>
            <a:fillRect/>
          </a:stretch>
        </p:blipFill>
        <p:spPr bwMode="auto">
          <a:xfrm>
            <a:off x="533400" y="3276600"/>
            <a:ext cx="3657600" cy="2992582"/>
          </a:xfrm>
          <a:prstGeom prst="rect">
            <a:avLst/>
          </a:prstGeom>
          <a:noFill/>
          <a:ln w="165100">
            <a:solidFill>
              <a:schemeClr val="tx1"/>
            </a:solidFill>
          </a:ln>
          <a:effectLst>
            <a:reflection blurRad="6350" stA="50000" endA="300" endPos="90000" dir="5400000" sy="-100000" algn="bl" rotWithShape="0"/>
          </a:effectLst>
        </p:spPr>
      </p:pic>
      <p:pic>
        <p:nvPicPr>
          <p:cNvPr id="9" name="Picture 8"/>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953000" y="3200400"/>
            <a:ext cx="3657600" cy="3062828"/>
          </a:xfrm>
          <a:prstGeom prst="rect">
            <a:avLst/>
          </a:prstGeom>
          <a:ln w="165100" cmpd="sng">
            <a:solidFill>
              <a:schemeClr val="tx1"/>
            </a:solidFill>
          </a:ln>
          <a:effectLst>
            <a:reflection blurRad="6350" stA="50000" endA="300" endPos="90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1"/>
                                          </p:val>
                                        </p:tav>
                                        <p:tav tm="100000">
                                          <p:val>
                                            <p:strVal val="#ppt_x"/>
                                          </p:val>
                                        </p:tav>
                                      </p:tavLst>
                                    </p:anim>
                                    <p:anim calcmode="lin" valueType="num">
                                      <p:cBhvr>
                                        <p:cTn id="9" dur="500" fill="hold"/>
                                        <p:tgtEl>
                                          <p:spTgt spid="4"/>
                                        </p:tgtEl>
                                        <p:attrNameLst>
                                          <p:attrName>ppt_y</p:attrName>
                                        </p:attrNameLst>
                                      </p:cBhvr>
                                      <p:tavLst>
                                        <p:tav tm="0">
                                          <p:val>
                                            <p:strVal val="#ppt_y"/>
                                          </p:val>
                                        </p:tav>
                                        <p:tav tm="100000">
                                          <p:val>
                                            <p:strVal val="#ppt_y"/>
                                          </p:val>
                                        </p:tav>
                                      </p:tavLst>
                                    </p:anim>
                                  </p:childTnLst>
                                </p:cTn>
                              </p:par>
                              <p:par>
                                <p:cTn id="10" presetID="40" presetClass="entr" presetSubtype="0" fill="hold" grpId="0" nodeType="with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1"/>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childTnLst>
                                </p:cTn>
                              </p:par>
                              <p:par>
                                <p:cTn id="15" presetID="40" presetClass="entr" presetSubtype="0" fill="hold" grpId="0" nodeType="withEffect">
                                  <p:stCondLst>
                                    <p:cond delay="0"/>
                                  </p:stCondLst>
                                  <p:iterate type="lt">
                                    <p:tmPct val="10000"/>
                                  </p:iterate>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1"/>
                                          </p:val>
                                        </p:tav>
                                        <p:tav tm="100000">
                                          <p:val>
                                            <p:strVal val="#ppt_x"/>
                                          </p:val>
                                        </p:tav>
                                      </p:tavLst>
                                    </p:anim>
                                    <p:anim calcmode="lin" valueType="num">
                                      <p:cBhvr>
                                        <p:cTn id="19" dur="500" fill="hold"/>
                                        <p:tgtEl>
                                          <p:spTgt spid="6"/>
                                        </p:tgtEl>
                                        <p:attrNameLst>
                                          <p:attrName>ppt_y</p:attrName>
                                        </p:attrNameLst>
                                      </p:cBhvr>
                                      <p:tavLst>
                                        <p:tav tm="0">
                                          <p:val>
                                            <p:strVal val="#ppt_y"/>
                                          </p:val>
                                        </p:tav>
                                        <p:tav tm="100000">
                                          <p:val>
                                            <p:strVal val="#ppt_y"/>
                                          </p:val>
                                        </p:tav>
                                      </p:tavLst>
                                    </p:anim>
                                  </p:childTnLst>
                                </p:cTn>
                              </p:par>
                              <p:par>
                                <p:cTn id="20" presetID="2" presetClass="entr" presetSubtype="12"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par>
                                <p:cTn id="24" presetID="2" presetClass="entr" presetSubtype="6"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14478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NEGATIVE ASPECTS</a:t>
            </a:r>
            <a:endParaRPr lang="en-US" sz="2400" b="1" dirty="0">
              <a:ln/>
              <a:solidFill>
                <a:schemeClr val="accent3"/>
              </a:solidFill>
              <a:effectLst>
                <a:glow rad="63500">
                  <a:schemeClr val="accent6">
                    <a:satMod val="175000"/>
                    <a:alpha val="40000"/>
                  </a:schemeClr>
                </a:glow>
              </a:effectLst>
            </a:endParaRPr>
          </a:p>
        </p:txBody>
      </p:sp>
      <p:sp>
        <p:nvSpPr>
          <p:cNvPr id="5" name="TextBox 4"/>
          <p:cNvSpPr txBox="1"/>
          <p:nvPr/>
        </p:nvSpPr>
        <p:spPr>
          <a:xfrm>
            <a:off x="2133600" y="609600"/>
            <a:ext cx="670560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buFont typeface="Wingdings" pitchFamily="2" charset="2"/>
              <a:buChar char="v"/>
            </a:pPr>
            <a:r>
              <a:rPr lang="en-IN" sz="2000" dirty="0" smtClean="0">
                <a:solidFill>
                  <a:srgbClr val="C00000"/>
                </a:solidFill>
                <a:latin typeface="Brush Script Std" pitchFamily="50" charset="0"/>
              </a:rPr>
              <a:t>Business in the name of god</a:t>
            </a:r>
          </a:p>
          <a:p>
            <a:pPr marL="457200" indent="-457200">
              <a:buFont typeface="Wingdings" pitchFamily="2" charset="2"/>
              <a:buChar char="v"/>
            </a:pPr>
            <a:r>
              <a:rPr lang="en-IN" sz="2000" dirty="0" smtClean="0">
                <a:solidFill>
                  <a:srgbClr val="C00000"/>
                </a:solidFill>
                <a:latin typeface="Brush Script Std" pitchFamily="50" charset="0"/>
              </a:rPr>
              <a:t>Stampede</a:t>
            </a:r>
          </a:p>
          <a:p>
            <a:pPr marL="457200" indent="-457200">
              <a:buFont typeface="Wingdings" pitchFamily="2" charset="2"/>
              <a:buChar char="v"/>
            </a:pPr>
            <a:r>
              <a:rPr lang="en-IN" sz="2000" dirty="0" smtClean="0">
                <a:solidFill>
                  <a:srgbClr val="C00000"/>
                </a:solidFill>
                <a:latin typeface="Brush Script Std" pitchFamily="50" charset="0"/>
              </a:rPr>
              <a:t>Accidents</a:t>
            </a:r>
          </a:p>
          <a:p>
            <a:pPr marL="457200" indent="-457200">
              <a:buFont typeface="Wingdings" pitchFamily="2" charset="2"/>
              <a:buChar char="v"/>
            </a:pPr>
            <a:r>
              <a:rPr lang="en-IN" sz="2000" dirty="0" smtClean="0">
                <a:solidFill>
                  <a:srgbClr val="C00000"/>
                </a:solidFill>
                <a:latin typeface="Brush Script Std" pitchFamily="50" charset="0"/>
              </a:rPr>
              <a:t>Misuse of Transport</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953000" y="2875384"/>
            <a:ext cx="3657600" cy="2687216"/>
          </a:xfrm>
          <a:prstGeom prst="rect">
            <a:avLst/>
          </a:prstGeom>
          <a:ln w="165100" cap="rnd" cmpd="sng">
            <a:solidFill>
              <a:schemeClr val="tx1"/>
            </a:solidFill>
          </a:ln>
          <a:effectLst>
            <a:outerShdw blurRad="50800" dist="50800" dir="5400000" sx="1000" sy="1000" algn="ctr" rotWithShape="0">
              <a:srgbClr val="000000"/>
            </a:outerShdw>
            <a:reflection blurRad="6350" stA="50000" endA="300" endPos="90000" dir="5400000" sy="-100000" algn="bl" rotWithShape="0"/>
          </a:effectLst>
        </p:spPr>
      </p:pic>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81528" y="2895599"/>
            <a:ext cx="3609472" cy="2743200"/>
          </a:xfrm>
          <a:prstGeom prst="rect">
            <a:avLst/>
          </a:prstGeom>
          <a:ln w="165100">
            <a:solidFill>
              <a:schemeClr val="tx1"/>
            </a:solidFill>
          </a:ln>
          <a:effectLst>
            <a:reflection blurRad="6350" stA="50000" endA="300" endPos="90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par>
                                <p:cTn id="10" presetID="40" presetClass="entr" presetSubtype="0" fill="hold" grpId="0" nodeType="with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1"/>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12"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066800"/>
            <a:ext cx="8534400" cy="5293757"/>
          </a:xfrm>
          <a:prstGeom prst="rect">
            <a:avLst/>
          </a:prstGeom>
          <a:noFill/>
        </p:spPr>
        <p:txBody>
          <a:bodyPr wrap="square" rtlCol="0">
            <a:spAutoFit/>
          </a:bodyPr>
          <a:lstStyle/>
          <a:p>
            <a:pPr algn="just"/>
            <a:r>
              <a:rPr lang="en-US" sz="2000" b="1" dirty="0" err="1" smtClean="0"/>
              <a:t>Kumbh</a:t>
            </a:r>
            <a:r>
              <a:rPr lang="en-US" sz="2000" b="1" dirty="0" smtClean="0"/>
              <a:t> </a:t>
            </a:r>
            <a:r>
              <a:rPr lang="en-US" sz="2000" b="1" dirty="0" err="1" smtClean="0"/>
              <a:t>mela,the</a:t>
            </a:r>
            <a:r>
              <a:rPr lang="en-US" sz="2000" b="1" dirty="0" smtClean="0"/>
              <a:t> name itself projects the ancient beliefs and vibrant traditions of India. With religious sentiments and adamant faith of thousands of people encasing the </a:t>
            </a:r>
            <a:r>
              <a:rPr lang="en-US" sz="2000" b="1" dirty="0" err="1" smtClean="0"/>
              <a:t>kumbh</a:t>
            </a:r>
            <a:r>
              <a:rPr lang="en-US" sz="2000" b="1" dirty="0" smtClean="0"/>
              <a:t> </a:t>
            </a:r>
            <a:r>
              <a:rPr lang="en-US" sz="2000" b="1" dirty="0" err="1" smtClean="0"/>
              <a:t>mela,the</a:t>
            </a:r>
            <a:r>
              <a:rPr lang="en-US" sz="2000" b="1" dirty="0" smtClean="0"/>
              <a:t> </a:t>
            </a:r>
            <a:r>
              <a:rPr lang="en-US" sz="2000" b="1" dirty="0" err="1" smtClean="0"/>
              <a:t>mela</a:t>
            </a:r>
            <a:r>
              <a:rPr lang="en-US" sz="2000" b="1" dirty="0" smtClean="0"/>
              <a:t> itself is a binder of different sects of people that constitutes </a:t>
            </a:r>
            <a:r>
              <a:rPr lang="en-US" sz="2000" b="1" dirty="0" err="1" smtClean="0"/>
              <a:t>India.While</a:t>
            </a:r>
            <a:r>
              <a:rPr lang="en-US" sz="2000" b="1" dirty="0" smtClean="0"/>
              <a:t> the effect of </a:t>
            </a:r>
            <a:r>
              <a:rPr lang="en-US" sz="2000" b="1" dirty="0" err="1" smtClean="0"/>
              <a:t>kumbh</a:t>
            </a:r>
            <a:r>
              <a:rPr lang="en-US" sz="2000" b="1" dirty="0" smtClean="0"/>
              <a:t> </a:t>
            </a:r>
            <a:r>
              <a:rPr lang="en-US" sz="2000" b="1" dirty="0" err="1" smtClean="0"/>
              <a:t>mela</a:t>
            </a:r>
            <a:r>
              <a:rPr lang="en-US" sz="2000" b="1" dirty="0" smtClean="0"/>
              <a:t> had grown significantly over the past </a:t>
            </a:r>
            <a:r>
              <a:rPr lang="en-US" sz="2000" b="1" dirty="0" err="1" smtClean="0"/>
              <a:t>decade,it’s</a:t>
            </a:r>
            <a:r>
              <a:rPr lang="en-US" sz="2000" b="1" dirty="0" smtClean="0"/>
              <a:t> ability to draw people of other nations had seriously uplifted the oldest religion that is Hinduism to quite a reflective stage. Although to the analytical mind taking a dip in river water on a astrological  resulting in removal of one’s sin as is the belief of </a:t>
            </a:r>
            <a:r>
              <a:rPr lang="en-US" sz="2000" b="1" dirty="0" err="1" smtClean="0"/>
              <a:t>kumbh</a:t>
            </a:r>
            <a:r>
              <a:rPr lang="en-US" sz="2000" b="1" dirty="0" smtClean="0"/>
              <a:t> </a:t>
            </a:r>
            <a:r>
              <a:rPr lang="en-US" sz="2000" b="1" dirty="0" err="1" smtClean="0"/>
              <a:t>mela</a:t>
            </a:r>
            <a:r>
              <a:rPr lang="en-US" sz="2000" b="1" dirty="0" smtClean="0"/>
              <a:t> may sound absurd but the very existence of hope that the </a:t>
            </a:r>
            <a:r>
              <a:rPr lang="en-US" sz="2000" b="1" dirty="0" err="1" smtClean="0"/>
              <a:t>kumbh</a:t>
            </a:r>
            <a:r>
              <a:rPr lang="en-US" sz="2000" b="1" dirty="0" smtClean="0"/>
              <a:t> </a:t>
            </a:r>
            <a:r>
              <a:rPr lang="en-US" sz="2000" b="1" dirty="0" err="1" smtClean="0"/>
              <a:t>mela</a:t>
            </a:r>
            <a:r>
              <a:rPr lang="en-US" sz="2000" b="1" dirty="0" smtClean="0"/>
              <a:t> gives to the people for revival of their spiritual self  is of paramount importance.</a:t>
            </a:r>
            <a:endParaRPr lang="en-US" sz="2000" dirty="0" smtClean="0"/>
          </a:p>
          <a:p>
            <a:pPr algn="just"/>
            <a:r>
              <a:rPr lang="en-US" sz="2000" b="1" dirty="0" smtClean="0"/>
              <a:t>                       </a:t>
            </a:r>
            <a:endParaRPr lang="en-US" sz="2000" dirty="0" smtClean="0"/>
          </a:p>
          <a:p>
            <a:pPr algn="just"/>
            <a:r>
              <a:rPr lang="en-US" sz="2000" b="1" i="1" dirty="0" smtClean="0"/>
              <a:t>While there are stark and obvious differences in which one can </a:t>
            </a:r>
            <a:r>
              <a:rPr lang="en-US" sz="2000" b="1" i="1" dirty="0" err="1" smtClean="0"/>
              <a:t>perchieve</a:t>
            </a:r>
            <a:r>
              <a:rPr lang="en-US" sz="2000" b="1" i="1" dirty="0" smtClean="0"/>
              <a:t> the effect of </a:t>
            </a:r>
            <a:r>
              <a:rPr lang="en-US" sz="2000" b="1" i="1" dirty="0" err="1" smtClean="0"/>
              <a:t>kumbh</a:t>
            </a:r>
            <a:r>
              <a:rPr lang="en-US" sz="2000" b="1" i="1" dirty="0" smtClean="0"/>
              <a:t> on common mass, in the long run it’s positive aspects  can outlive it’s negative </a:t>
            </a:r>
            <a:r>
              <a:rPr lang="en-US" sz="2000" b="1" i="1" dirty="0" err="1" smtClean="0"/>
              <a:t>aspect.But</a:t>
            </a:r>
            <a:r>
              <a:rPr lang="en-US" sz="2000" b="1" i="1" dirty="0" smtClean="0"/>
              <a:t> it will require the dedication of everyone who have  even a small ounce of  </a:t>
            </a:r>
            <a:r>
              <a:rPr lang="en-US" sz="2000" b="1" i="1" dirty="0" err="1" smtClean="0"/>
              <a:t>fiath</a:t>
            </a:r>
            <a:r>
              <a:rPr lang="en-US" sz="2000" b="1" i="1" dirty="0" smtClean="0"/>
              <a:t> on the almighty and rather on oneself to successfully balance the scales</a:t>
            </a:r>
            <a:endParaRPr lang="en-US" sz="2000" dirty="0" smtClean="0"/>
          </a:p>
          <a:p>
            <a:endParaRPr lang="en-US" dirty="0"/>
          </a:p>
        </p:txBody>
      </p:sp>
      <p:sp>
        <p:nvSpPr>
          <p:cNvPr id="3" name="Rectangle 2"/>
          <p:cNvSpPr/>
          <p:nvPr/>
        </p:nvSpPr>
        <p:spPr>
          <a:xfrm>
            <a:off x="2220811" y="-76200"/>
            <a:ext cx="4089581" cy="923330"/>
          </a:xfrm>
          <a:prstGeom prst="rect">
            <a:avLst/>
          </a:prstGeom>
          <a:noFill/>
        </p:spPr>
        <p:txBody>
          <a:bodyPr wrap="none" lIns="91440" tIns="45720" rIns="91440" bIns="45720">
            <a:spAutoFit/>
          </a:bodyPr>
          <a:lstStyle/>
          <a:p>
            <a:pPr algn="ctr"/>
            <a:r>
              <a:rPr lang="en-US" sz="5400" b="1" dirty="0" smtClean="0">
                <a:ln w="19050">
                  <a:solidFill>
                    <a:schemeClr val="tx2">
                      <a:tint val="1000"/>
                    </a:schemeClr>
                  </a:solidFill>
                  <a:prstDash val="solid"/>
                </a:ln>
                <a:solidFill>
                  <a:schemeClr val="accent3"/>
                </a:solidFill>
                <a:effectLst>
                  <a:outerShdw blurRad="50800" dist="38100" dir="8100000" algn="tr" rotWithShape="0">
                    <a:prstClr val="black">
                      <a:alpha val="40000"/>
                    </a:prstClr>
                  </a:outerShdw>
                  <a:reflection blurRad="6350" stA="55000" endA="50" endPos="85000" dir="5400000" sy="-100000" algn="bl" rotWithShape="0"/>
                </a:effectLst>
                <a:latin typeface="Algerian" pitchFamily="82" charset="0"/>
              </a:rPr>
              <a:t>CONCLUSION</a:t>
            </a:r>
            <a:endParaRPr lang="en-US" sz="5400" b="1" dirty="0">
              <a:ln w="19050">
                <a:solidFill>
                  <a:schemeClr val="tx2">
                    <a:tint val="1000"/>
                  </a:schemeClr>
                </a:solidFill>
                <a:prstDash val="solid"/>
              </a:ln>
              <a:solidFill>
                <a:schemeClr val="accent3"/>
              </a:solidFill>
              <a:effectLst>
                <a:outerShdw blurRad="50800" dist="38100" dir="8100000" algn="tr" rotWithShape="0">
                  <a:prstClr val="black">
                    <a:alpha val="40000"/>
                  </a:prstClr>
                </a:outerShdw>
                <a:reflection blurRad="6350" stA="55000" endA="50" endPos="85000" dir="5400000" sy="-100000" algn="bl" rotWithShape="0"/>
              </a:effectLst>
              <a:latin typeface="Algerian"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1"/>
                                          </p:val>
                                        </p:tav>
                                        <p:tav tm="100000">
                                          <p:val>
                                            <p:strVal val="#ppt_x"/>
                                          </p:val>
                                        </p:tav>
                                      </p:tavLst>
                                    </p:anim>
                                    <p:anim calcmode="lin" valueType="num">
                                      <p:cBhvr>
                                        <p:cTn id="9" dur="1000" fill="hold"/>
                                        <p:tgtEl>
                                          <p:spTgt spid="3"/>
                                        </p:tgtEl>
                                        <p:attrNameLst>
                                          <p:attrName>ppt_y</p:attrName>
                                        </p:attrNameLst>
                                      </p:cBhvr>
                                      <p:tavLst>
                                        <p:tav tm="0">
                                          <p:val>
                                            <p:strVal val="#ppt_y"/>
                                          </p:val>
                                        </p:tav>
                                        <p:tav tm="100000">
                                          <p:val>
                                            <p:strVal val="#ppt_y"/>
                                          </p:val>
                                        </p:tav>
                                      </p:tavLst>
                                    </p:anim>
                                  </p:childTnLst>
                                </p:cTn>
                              </p:par>
                              <p:par>
                                <p:cTn id="10" presetID="21" presetClass="entr" presetSubtype="8"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8)">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0347" y="0"/>
            <a:ext cx="4699684" cy="923330"/>
          </a:xfrm>
          <a:prstGeom prst="rect">
            <a:avLst/>
          </a:prstGeom>
          <a:noFill/>
        </p:spPr>
        <p:txBody>
          <a:bodyPr wrap="none" lIns="91440" tIns="45720" rIns="91440" bIns="45720">
            <a:spAutoFit/>
          </a:bodyPr>
          <a:lstStyle/>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50" endPos="85000" dir="5400000" sy="-100000" algn="bl" rotWithShape="0"/>
                </a:effectLst>
              </a:rPr>
              <a:t>SUGGESTIONS</a:t>
            </a:r>
            <a:endPar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50" endPos="85000" dir="5400000" sy="-100000" algn="bl" rotWithShape="0"/>
              </a:effectLst>
            </a:endParaRPr>
          </a:p>
        </p:txBody>
      </p:sp>
      <p:pic>
        <p:nvPicPr>
          <p:cNvPr id="3" name="Picture 2" descr="159474838.jpg"/>
          <p:cNvPicPr>
            <a:picLocks noChangeAspect="1"/>
          </p:cNvPicPr>
          <p:nvPr/>
        </p:nvPicPr>
        <p:blipFill>
          <a:blip r:embed="rId2"/>
          <a:stretch>
            <a:fillRect/>
          </a:stretch>
        </p:blipFill>
        <p:spPr>
          <a:xfrm>
            <a:off x="4800600" y="1143000"/>
            <a:ext cx="4105656" cy="2584704"/>
          </a:xfrm>
          <a:prstGeom prst="roundRect">
            <a:avLst>
              <a:gd name="adj" fmla="val 9253"/>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4" name="TextBox 3"/>
          <p:cNvSpPr txBox="1"/>
          <p:nvPr/>
        </p:nvSpPr>
        <p:spPr>
          <a:xfrm>
            <a:off x="457200" y="1295401"/>
            <a:ext cx="3962400" cy="1846659"/>
          </a:xfrm>
          <a:prstGeom prst="rect">
            <a:avLst/>
          </a:prstGeom>
          <a:noFill/>
        </p:spPr>
        <p:txBody>
          <a:bodyPr wrap="square" rtlCol="0">
            <a:spAutoFit/>
          </a:bodyPr>
          <a:lstStyle/>
          <a:p>
            <a:r>
              <a:rPr lang="en-US" sz="32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1.TO REDUCE THE POLLUTION OF RIVER GANGA</a:t>
            </a:r>
            <a:endParaRPr lang="en-US" sz="32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a:p>
            <a:endParaRPr lang="en-US" dirty="0"/>
          </a:p>
        </p:txBody>
      </p:sp>
      <p:pic>
        <p:nvPicPr>
          <p:cNvPr id="6" name="Picture 5" descr="images.jpg"/>
          <p:cNvPicPr>
            <a:picLocks noChangeAspect="1"/>
          </p:cNvPicPr>
          <p:nvPr/>
        </p:nvPicPr>
        <p:blipFill>
          <a:blip r:embed="rId3"/>
          <a:stretch>
            <a:fillRect/>
          </a:stretch>
        </p:blipFill>
        <p:spPr>
          <a:xfrm>
            <a:off x="381000" y="4038600"/>
            <a:ext cx="4114800" cy="264523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8" name="TextBox 7"/>
          <p:cNvSpPr txBox="1"/>
          <p:nvPr/>
        </p:nvSpPr>
        <p:spPr>
          <a:xfrm>
            <a:off x="5105400" y="4790182"/>
            <a:ext cx="3505200" cy="1077218"/>
          </a:xfrm>
          <a:prstGeom prst="rect">
            <a:avLst/>
          </a:prstGeom>
          <a:noFill/>
        </p:spPr>
        <p:txBody>
          <a:bodyPr wrap="square" rtlCol="0">
            <a:spAutoFit/>
          </a:bodyPr>
          <a:lstStyle/>
          <a:p>
            <a:r>
              <a:rPr lang="en-US" sz="32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2</a:t>
            </a:r>
            <a:r>
              <a:rPr lang="en-US" sz="32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.TO IMPROVE THE INFRASTRUCTURE</a:t>
            </a:r>
            <a:endParaRPr 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1"/>
                                          </p:val>
                                        </p:tav>
                                        <p:tav tm="100000">
                                          <p:val>
                                            <p:strVal val="#ppt_x"/>
                                          </p:val>
                                        </p:tav>
                                      </p:tavLst>
                                    </p:anim>
                                    <p:anim calcmode="lin" valueType="num">
                                      <p:cBhvr>
                                        <p:cTn id="16" dur="500" fill="hold"/>
                                        <p:tgtEl>
                                          <p:spTgt spid="8"/>
                                        </p:tgtEl>
                                        <p:attrNameLst>
                                          <p:attrName>ppt_y</p:attrName>
                                        </p:attrNameLst>
                                      </p:cBhvr>
                                      <p:tavLst>
                                        <p:tav tm="0">
                                          <p:val>
                                            <p:strVal val="#ppt_y"/>
                                          </p:val>
                                        </p:tav>
                                        <p:tav tm="100000">
                                          <p:val>
                                            <p:strVal val="#ppt_y"/>
                                          </p:val>
                                        </p:tav>
                                      </p:tavLst>
                                    </p:anim>
                                  </p:childTnLst>
                                </p:cTn>
                              </p:par>
                              <p:par>
                                <p:cTn id="17" presetID="40" presetClass="entr" presetSubtype="0" fill="hold" grpId="0" nodeType="withEffect">
                                  <p:stCondLst>
                                    <p:cond delay="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1000" fill="hold"/>
                                        <p:tgtEl>
                                          <p:spTgt spid="3"/>
                                        </p:tgtEl>
                                        <p:attrNameLst>
                                          <p:attrName>ppt_x</p:attrName>
                                        </p:attrNameLst>
                                      </p:cBhvr>
                                      <p:tavLst>
                                        <p:tav tm="0">
                                          <p:val>
                                            <p:strVal val="#ppt_x"/>
                                          </p:val>
                                        </p:tav>
                                        <p:tav tm="100000">
                                          <p:val>
                                            <p:strVal val="#ppt_x"/>
                                          </p:val>
                                        </p:tav>
                                      </p:tavLst>
                                    </p:anim>
                                    <p:anim calcmode="lin" valueType="num">
                                      <p:cBhvr additive="base">
                                        <p:cTn id="25" dur="1000" fill="hold"/>
                                        <p:tgtEl>
                                          <p:spTgt spid="3"/>
                                        </p:tgtEl>
                                        <p:attrNameLst>
                                          <p:attrName>ppt_y</p:attrName>
                                        </p:attrNameLst>
                                      </p:cBhvr>
                                      <p:tavLst>
                                        <p:tav tm="0">
                                          <p:val>
                                            <p:strVal val="0-#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1000" fill="hold"/>
                                        <p:tgtEl>
                                          <p:spTgt spid="6"/>
                                        </p:tgtEl>
                                        <p:attrNameLst>
                                          <p:attrName>ppt_x</p:attrName>
                                        </p:attrNameLst>
                                      </p:cBhvr>
                                      <p:tavLst>
                                        <p:tav tm="0">
                                          <p:val>
                                            <p:strVal val="#ppt_x"/>
                                          </p:val>
                                        </p:tav>
                                        <p:tav tm="100000">
                                          <p:val>
                                            <p:strVal val="#ppt_x"/>
                                          </p:val>
                                        </p:tav>
                                      </p:tavLst>
                                    </p:anim>
                                    <p:anim calcmode="lin" valueType="num">
                                      <p:cBhvr additive="base">
                                        <p:cTn id="29"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99182"/>
            <a:ext cx="4343400" cy="1077218"/>
          </a:xfrm>
          <a:prstGeom prst="rect">
            <a:avLst/>
          </a:prstGeom>
          <a:noFill/>
        </p:spPr>
        <p:txBody>
          <a:bodyPr wrap="square" rtlCol="0">
            <a:spAutoFit/>
          </a:bodyPr>
          <a:lstStyle/>
          <a:p>
            <a:r>
              <a:rPr lang="en-US" sz="32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3.</a:t>
            </a:r>
            <a:r>
              <a:rPr lang="en-US" sz="32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PROPER TRAFFIC MANAGEMENT</a:t>
            </a:r>
            <a:endParaRPr 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3" name="Picture 2" descr="imags.jpg"/>
          <p:cNvPicPr>
            <a:picLocks noChangeAspect="1"/>
          </p:cNvPicPr>
          <p:nvPr/>
        </p:nvPicPr>
        <p:blipFill>
          <a:blip r:embed="rId2"/>
          <a:stretch>
            <a:fillRect/>
          </a:stretch>
        </p:blipFill>
        <p:spPr>
          <a:xfrm>
            <a:off x="4419600" y="0"/>
            <a:ext cx="4038607" cy="256032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4" name="TextBox 3"/>
          <p:cNvSpPr txBox="1"/>
          <p:nvPr/>
        </p:nvSpPr>
        <p:spPr>
          <a:xfrm>
            <a:off x="457200" y="4678740"/>
            <a:ext cx="3352800" cy="1569660"/>
          </a:xfrm>
          <a:prstGeom prst="rect">
            <a:avLst/>
          </a:prstGeom>
          <a:noFill/>
        </p:spPr>
        <p:txBody>
          <a:bodyPr wrap="square" rtlCol="0">
            <a:spAutoFit/>
          </a:bodyPr>
          <a:lstStyle/>
          <a:p>
            <a:r>
              <a:rPr lang="en-US" sz="32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5</a:t>
            </a:r>
            <a:r>
              <a:rPr lang="en-US" sz="32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.STOP </a:t>
            </a:r>
            <a:r>
              <a:rPr lang="en-US" sz="3200" b="1" u="sng"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MAKING BUSSINESS IN THE NAME OF GOD</a:t>
            </a:r>
            <a:endParaRPr lang="en-US" sz="3200" b="1" u="sng"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7" name="Picture 6" descr="image.jpg"/>
          <p:cNvPicPr>
            <a:picLocks noChangeAspect="1"/>
          </p:cNvPicPr>
          <p:nvPr/>
        </p:nvPicPr>
        <p:blipFill>
          <a:blip r:embed="rId3"/>
          <a:stretch>
            <a:fillRect/>
          </a:stretch>
        </p:blipFill>
        <p:spPr>
          <a:xfrm>
            <a:off x="4495800" y="4267201"/>
            <a:ext cx="3962400" cy="2514599"/>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8" name="Picture 7" descr="roll-joint.jpg"/>
          <p:cNvPicPr>
            <a:picLocks noChangeAspect="1"/>
          </p:cNvPicPr>
          <p:nvPr/>
        </p:nvPicPr>
        <p:blipFill>
          <a:blip r:embed="rId4"/>
          <a:stretch>
            <a:fillRect/>
          </a:stretch>
        </p:blipFill>
        <p:spPr>
          <a:xfrm>
            <a:off x="228600" y="1981200"/>
            <a:ext cx="3657600" cy="2286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9" name="TextBox 8"/>
          <p:cNvSpPr txBox="1"/>
          <p:nvPr/>
        </p:nvSpPr>
        <p:spPr>
          <a:xfrm>
            <a:off x="4572000" y="3072825"/>
            <a:ext cx="4267200" cy="584775"/>
          </a:xfrm>
          <a:prstGeom prst="rect">
            <a:avLst/>
          </a:prstGeom>
          <a:noFill/>
        </p:spPr>
        <p:txBody>
          <a:bodyPr wrap="square" rtlCol="0">
            <a:spAutoFit/>
          </a:bodyPr>
          <a:lstStyle/>
          <a:p>
            <a:r>
              <a:rPr lang="en-US" sz="32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4.DRUG ABUSE </a:t>
            </a:r>
            <a:endParaRPr 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par>
                                <p:cTn id="10" presetID="40" presetClass="entr" presetSubtype="0" fill="hold" grpId="0" nodeType="with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1"/>
                                          </p:val>
                                        </p:tav>
                                        <p:tav tm="100000">
                                          <p:val>
                                            <p:strVal val="#ppt_x"/>
                                          </p:val>
                                        </p:tav>
                                      </p:tavLst>
                                    </p:anim>
                                    <p:anim calcmode="lin" valueType="num">
                                      <p:cBhvr>
                                        <p:cTn id="14" dur="1000" fill="hold"/>
                                        <p:tgtEl>
                                          <p:spTgt spid="2"/>
                                        </p:tgtEl>
                                        <p:attrNameLst>
                                          <p:attrName>ppt_y</p:attrName>
                                        </p:attrNameLst>
                                      </p:cBhvr>
                                      <p:tavLst>
                                        <p:tav tm="0">
                                          <p:val>
                                            <p:strVal val="#ppt_y"/>
                                          </p:val>
                                        </p:tav>
                                        <p:tav tm="100000">
                                          <p:val>
                                            <p:strVal val="#ppt_y"/>
                                          </p:val>
                                        </p:tav>
                                      </p:tavLst>
                                    </p:anim>
                                  </p:childTnLst>
                                </p:cTn>
                              </p:par>
                              <p:par>
                                <p:cTn id="15" presetID="40" presetClass="entr" presetSubtype="0" fill="hold" grpId="0" nodeType="with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1"/>
                                          </p:val>
                                        </p:tav>
                                        <p:tav tm="100000">
                                          <p:val>
                                            <p:strVal val="#ppt_x"/>
                                          </p:val>
                                        </p:tav>
                                      </p:tavLst>
                                    </p:anim>
                                    <p:anim calcmode="lin" valueType="num">
                                      <p:cBhvr>
                                        <p:cTn id="19" dur="10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1"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1000" fill="hold"/>
                                        <p:tgtEl>
                                          <p:spTgt spid="3"/>
                                        </p:tgtEl>
                                        <p:attrNameLst>
                                          <p:attrName>ppt_x</p:attrName>
                                        </p:attrNameLst>
                                      </p:cBhvr>
                                      <p:tavLst>
                                        <p:tav tm="0">
                                          <p:val>
                                            <p:strVal val="#ppt_x"/>
                                          </p:val>
                                        </p:tav>
                                        <p:tav tm="100000">
                                          <p:val>
                                            <p:strVal val="#ppt_x"/>
                                          </p:val>
                                        </p:tav>
                                      </p:tavLst>
                                    </p:anim>
                                    <p:anim calcmode="lin" valueType="num">
                                      <p:cBhvr additive="base">
                                        <p:cTn id="27" dur="1000" fill="hold"/>
                                        <p:tgtEl>
                                          <p:spTgt spid="3"/>
                                        </p:tgtEl>
                                        <p:attrNameLst>
                                          <p:attrName>ppt_y</p:attrName>
                                        </p:attrNameLst>
                                      </p:cBhvr>
                                      <p:tavLst>
                                        <p:tav tm="0">
                                          <p:val>
                                            <p:strVal val="0-#ppt_h/2"/>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1000" fill="hold"/>
                                        <p:tgtEl>
                                          <p:spTgt spid="8"/>
                                        </p:tgtEl>
                                        <p:attrNameLst>
                                          <p:attrName>ppt_x</p:attrName>
                                        </p:attrNameLst>
                                      </p:cBhvr>
                                      <p:tavLst>
                                        <p:tav tm="0">
                                          <p:val>
                                            <p:strVal val="1+#ppt_w/2"/>
                                          </p:val>
                                        </p:tav>
                                        <p:tav tm="100000">
                                          <p:val>
                                            <p:strVal val="#ppt_x"/>
                                          </p:val>
                                        </p:tav>
                                      </p:tavLst>
                                    </p:anim>
                                    <p:anim calcmode="lin" valueType="num">
                                      <p:cBhvr additive="base">
                                        <p:cTn id="31"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 name="TextBox 2"/>
          <p:cNvSpPr txBox="1"/>
          <p:nvPr/>
        </p:nvSpPr>
        <p:spPr>
          <a:xfrm>
            <a:off x="304800" y="381000"/>
            <a:ext cx="2667000"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2800" dirty="0" smtClean="0">
                <a:latin typeface="Algerian" pitchFamily="82" charset="0"/>
              </a:rPr>
              <a:t>SUBMITTED BY</a:t>
            </a:r>
            <a:endParaRPr lang="en-US" sz="2800" dirty="0">
              <a:latin typeface="Algerian" pitchFamily="82" charset="0"/>
            </a:endParaRPr>
          </a:p>
        </p:txBody>
      </p:sp>
      <p:sp>
        <p:nvSpPr>
          <p:cNvPr id="4" name="TextBox 3"/>
          <p:cNvSpPr txBox="1"/>
          <p:nvPr/>
        </p:nvSpPr>
        <p:spPr>
          <a:xfrm>
            <a:off x="3352800" y="990600"/>
            <a:ext cx="5029200" cy="510909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Font typeface="Wingdings" pitchFamily="2" charset="2"/>
              <a:buChar char="Ø"/>
            </a:pPr>
            <a:r>
              <a:rPr lang="en-US" sz="28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6200000" rotWithShape="0">
                    <a:prstClr val="black">
                      <a:alpha val="40000"/>
                    </a:prstClr>
                  </a:outerShdw>
                </a:effectLst>
              </a:rPr>
              <a:t>ABHINAV BHARALI                         </a:t>
            </a:r>
          </a:p>
          <a:p>
            <a:pPr>
              <a:buFont typeface="Wingdings" pitchFamily="2" charset="2"/>
              <a:buChar char="Ø"/>
            </a:pPr>
            <a:r>
              <a:rPr lang="en-US" sz="28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6200000" rotWithShape="0">
                    <a:prstClr val="black">
                      <a:alpha val="40000"/>
                    </a:prstClr>
                  </a:outerShdw>
                </a:effectLst>
              </a:rPr>
              <a:t>ABHINAV SHYAM                          </a:t>
            </a:r>
          </a:p>
          <a:p>
            <a:pPr>
              <a:buFont typeface="Wingdings" pitchFamily="2" charset="2"/>
              <a:buChar char="Ø"/>
            </a:pPr>
            <a:r>
              <a:rPr lang="en-US" sz="28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6200000" rotWithShape="0">
                    <a:prstClr val="black">
                      <a:alpha val="40000"/>
                    </a:prstClr>
                  </a:outerShdw>
                </a:effectLst>
              </a:rPr>
              <a:t>ABHISHEK GOPE                                   </a:t>
            </a:r>
          </a:p>
          <a:p>
            <a:pPr>
              <a:buFont typeface="Wingdings" pitchFamily="2" charset="2"/>
              <a:buChar char="Ø"/>
            </a:pPr>
            <a:r>
              <a:rPr lang="en-US" sz="28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6200000" rotWithShape="0">
                    <a:prstClr val="black">
                      <a:alpha val="40000"/>
                    </a:prstClr>
                  </a:outerShdw>
                </a:effectLst>
              </a:rPr>
              <a:t>ALANKRITA SAIKIA                          </a:t>
            </a:r>
          </a:p>
          <a:p>
            <a:pPr>
              <a:buFont typeface="Wingdings" pitchFamily="2" charset="2"/>
              <a:buChar char="Ø"/>
            </a:pPr>
            <a:r>
              <a:rPr lang="en-US" sz="28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6200000" rotWithShape="0">
                    <a:prstClr val="black">
                      <a:alpha val="40000"/>
                    </a:prstClr>
                  </a:outerShdw>
                </a:effectLst>
              </a:rPr>
              <a:t>AMAN SINGH</a:t>
            </a:r>
          </a:p>
          <a:p>
            <a:pPr>
              <a:buFont typeface="Wingdings" pitchFamily="2" charset="2"/>
              <a:buChar char="Ø"/>
            </a:pPr>
            <a:r>
              <a:rPr lang="en-US" sz="28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6200000" rotWithShape="0">
                    <a:prstClr val="black">
                      <a:alpha val="40000"/>
                    </a:prstClr>
                  </a:outerShdw>
                </a:effectLst>
              </a:rPr>
              <a:t>AMRITNANDA BASUMATARY</a:t>
            </a:r>
          </a:p>
          <a:p>
            <a:pPr>
              <a:buFont typeface="Wingdings" pitchFamily="2" charset="2"/>
              <a:buChar char="Ø"/>
            </a:pPr>
            <a:r>
              <a:rPr lang="en-US" sz="28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6200000" rotWithShape="0">
                    <a:prstClr val="black">
                      <a:alpha val="40000"/>
                    </a:prstClr>
                  </a:outerShdw>
                </a:effectLst>
              </a:rPr>
              <a:t>ANAND SAGAR BARUAH</a:t>
            </a:r>
          </a:p>
          <a:p>
            <a:pPr>
              <a:buFont typeface="Wingdings" pitchFamily="2" charset="2"/>
              <a:buChar char="Ø"/>
            </a:pPr>
            <a:r>
              <a:rPr lang="en-US" sz="28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6200000" rotWithShape="0">
                    <a:prstClr val="black">
                      <a:alpha val="40000"/>
                    </a:prstClr>
                  </a:outerShdw>
                </a:effectLst>
              </a:rPr>
              <a:t>ARINDAM TALUKDAR</a:t>
            </a:r>
          </a:p>
          <a:p>
            <a:pPr>
              <a:buFont typeface="Wingdings" pitchFamily="2" charset="2"/>
              <a:buChar char="Ø"/>
            </a:pPr>
            <a:r>
              <a:rPr lang="en-US" sz="28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6200000" rotWithShape="0">
                    <a:prstClr val="black">
                      <a:alpha val="40000"/>
                    </a:prstClr>
                  </a:outerShdw>
                </a:effectLst>
              </a:rPr>
              <a:t>BIKASH JYOTI SHARMA</a:t>
            </a:r>
          </a:p>
          <a:p>
            <a:pPr>
              <a:buFont typeface="Wingdings" pitchFamily="2" charset="2"/>
              <a:buChar char="Ø"/>
            </a:pPr>
            <a:r>
              <a:rPr lang="en-US" sz="28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6200000" rotWithShape="0">
                    <a:prstClr val="black">
                      <a:alpha val="40000"/>
                    </a:prstClr>
                  </a:outerShdw>
                </a:effectLst>
              </a:rPr>
              <a:t>BISHAL CHOUDHURY</a:t>
            </a:r>
          </a:p>
          <a:p>
            <a:pPr>
              <a:buFont typeface="Wingdings" pitchFamily="2" charset="2"/>
              <a:buChar char="Ø"/>
            </a:pPr>
            <a:r>
              <a:rPr lang="en-US" sz="2800" b="1" i="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6200000" rotWithShape="0">
                    <a:prstClr val="black">
                      <a:alpha val="40000"/>
                    </a:prstClr>
                  </a:outerShdw>
                </a:effectLst>
              </a:rPr>
              <a:t>SAMuJJAL</a:t>
            </a:r>
            <a:r>
              <a:rPr lang="en-US" sz="28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6200000" rotWithShape="0">
                    <a:prstClr val="black">
                      <a:alpha val="40000"/>
                    </a:prstClr>
                  </a:outerShdw>
                </a:effectLst>
              </a:rPr>
              <a:t> NATH</a:t>
            </a:r>
          </a:p>
          <a:p>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par>
                                <p:cTn id="9" presetID="7"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2590800" cy="52322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2800" u="sng" dirty="0" smtClean="0">
                <a:effectLst>
                  <a:reflection blurRad="6350" stA="60000" endA="900" endPos="58000" dir="5400000" sy="-100000" algn="bl" rotWithShape="0"/>
                </a:effectLst>
              </a:rPr>
              <a:t>INTRODUCTION</a:t>
            </a:r>
            <a:endParaRPr lang="en-US" sz="2800" dirty="0">
              <a:effectLst>
                <a:reflection blurRad="6350" stA="60000" endA="900" endPos="58000" dir="5400000" sy="-100000" algn="bl" rotWithShape="0"/>
              </a:effectLst>
            </a:endParaRPr>
          </a:p>
        </p:txBody>
      </p:sp>
      <p:sp>
        <p:nvSpPr>
          <p:cNvPr id="3" name="TextBox 2"/>
          <p:cNvSpPr txBox="1"/>
          <p:nvPr/>
        </p:nvSpPr>
        <p:spPr>
          <a:xfrm>
            <a:off x="304800" y="1905000"/>
            <a:ext cx="8534400" cy="4893647"/>
          </a:xfrm>
          <a:prstGeom prst="rect">
            <a:avLst/>
          </a:prstGeom>
        </p:spPr>
        <p:style>
          <a:lnRef idx="2">
            <a:schemeClr val="accent5"/>
          </a:lnRef>
          <a:fillRef idx="1001">
            <a:schemeClr val="lt2"/>
          </a:fillRef>
          <a:effectRef idx="0">
            <a:schemeClr val="accent5"/>
          </a:effectRef>
          <a:fontRef idx="minor">
            <a:schemeClr val="dk1"/>
          </a:fontRef>
        </p:style>
        <p:txBody>
          <a:bodyPr wrap="square" rtlCol="0">
            <a:spAutoFit/>
          </a:bodyPr>
          <a:lstStyle/>
          <a:p>
            <a:pPr algn="just"/>
            <a:r>
              <a:rPr lang="en-US" sz="2100" dirty="0" smtClean="0">
                <a:effectLst>
                  <a:outerShdw blurRad="38100" dist="38100" dir="2700000" algn="tl">
                    <a:srgbClr val="000000">
                      <a:alpha val="43137"/>
                    </a:srgbClr>
                  </a:outerShdw>
                </a:effectLst>
              </a:rPr>
              <a:t>Kumbh mela, the largest peaceful gathering in the world with over 100 million people. The occasion is marked by millions of people taking bath in sacred rivers as according to religious belief drops of nectar fell from the kumbha(pitcher) carried by gods after the sea was churned at the four places where this mela is held. Billed as the "world’s largest congregation of religious pilgrims”the roots of this grandiose pilgrimage can be traced in the accounts of chinese monk xuanzang  who visited india in 629–645 ce, during the reign of king harshavardhana. However, similar observances date back many centuries, where the river festivals first started getting organised. According to medieval hindu theology, its origin can be found in one of the most popular medieval puranas, the bhagavata purana. An eternal life free of sins is the promise that comes attached with the magnificent enent of kumbh meka.It’s a promise to which millions want to be bound with,and it is this promise that has made kumbh mela what it is today.</a:t>
            </a:r>
          </a:p>
          <a:p>
            <a:endParaRPr lang="en-US" dirty="0"/>
          </a:p>
        </p:txBody>
      </p:sp>
      <p:pic>
        <p:nvPicPr>
          <p:cNvPr id="5" name="Picture 4" descr="f.jpg"/>
          <p:cNvPicPr>
            <a:picLocks noChangeAspect="1"/>
          </p:cNvPicPr>
          <p:nvPr/>
        </p:nvPicPr>
        <p:blipFill>
          <a:blip r:embed="rId2"/>
          <a:stretch>
            <a:fillRect/>
          </a:stretch>
        </p:blipFill>
        <p:spPr>
          <a:xfrm>
            <a:off x="6705600" y="152400"/>
            <a:ext cx="2083106" cy="16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Effect transition="in" filter="fade">
                                      <p:cBhvr>
                                        <p:cTn id="14" dur="1000"/>
                                        <p:tgtEl>
                                          <p:spTgt spid="2"/>
                                        </p:tgtEl>
                                      </p:cBhvr>
                                    </p:animEffect>
                                  </p:childTnLst>
                                </p:cTn>
                              </p:par>
                              <p:par>
                                <p:cTn id="15" presetID="5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70" decel="100000"/>
                                        <p:tgtEl>
                                          <p:spTgt spid="5"/>
                                        </p:tgtEl>
                                      </p:cBhvr>
                                    </p:animEffect>
                                    <p:animScale>
                                      <p:cBhvr>
                                        <p:cTn id="18" dur="770" decel="100000"/>
                                        <p:tgtEl>
                                          <p:spTgt spid="5"/>
                                        </p:tgtEl>
                                      </p:cBhvr>
                                      <p:from x="10000" y="10000"/>
                                      <p:to x="200000" y="450000"/>
                                    </p:animScale>
                                    <p:animScale>
                                      <p:cBhvr>
                                        <p:cTn id="19" dur="1230" accel="100000" fill="hold">
                                          <p:stCondLst>
                                            <p:cond delay="770"/>
                                          </p:stCondLst>
                                        </p:cTn>
                                        <p:tgtEl>
                                          <p:spTgt spid="5"/>
                                        </p:tgtEl>
                                      </p:cBhvr>
                                      <p:from x="200000" y="450000"/>
                                      <p:to x="100000" y="100000"/>
                                    </p:animScale>
                                    <p:set>
                                      <p:cBhvr>
                                        <p:cTn id="20" dur="770" fill="hold"/>
                                        <p:tgtEl>
                                          <p:spTgt spid="5"/>
                                        </p:tgtEl>
                                        <p:attrNameLst>
                                          <p:attrName>ppt_x</p:attrName>
                                        </p:attrNameLst>
                                      </p:cBhvr>
                                      <p:to>
                                        <p:strVal val="(0.5)"/>
                                      </p:to>
                                    </p:set>
                                    <p:anim from="(0.5)" to="(#ppt_x)" calcmode="lin" valueType="num">
                                      <p:cBhvr>
                                        <p:cTn id="21" dur="1230" accel="100000" fill="hold">
                                          <p:stCondLst>
                                            <p:cond delay="770"/>
                                          </p:stCondLst>
                                        </p:cTn>
                                        <p:tgtEl>
                                          <p:spTgt spid="5"/>
                                        </p:tgtEl>
                                        <p:attrNameLst>
                                          <p:attrName>ppt_x</p:attrName>
                                        </p:attrNameLst>
                                      </p:cBhvr>
                                    </p:anim>
                                    <p:set>
                                      <p:cBhvr>
                                        <p:cTn id="22" dur="770" fill="hold"/>
                                        <p:tgtEl>
                                          <p:spTgt spid="5"/>
                                        </p:tgtEl>
                                        <p:attrNameLst>
                                          <p:attrName>ppt_y</p:attrName>
                                        </p:attrNameLst>
                                      </p:cBhvr>
                                      <p:to>
                                        <p:strVal val="(#ppt_y+0.4)"/>
                                      </p:to>
                                    </p:set>
                                    <p:anim from="(#ppt_y+0.4)" to="(#ppt_y)" calcmode="lin" valueType="num">
                                      <p:cBhvr>
                                        <p:cTn id="2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152400"/>
            <a:ext cx="7086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1" u="sng"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reflection blurRad="6350" stA="60000" endA="900" endPos="60000" dist="60007" dir="5400000" sy="-100000" algn="bl" rotWithShape="0"/>
                </a:effectLst>
                <a:latin typeface="Calibri" pitchFamily="34" charset="0"/>
                <a:ea typeface="Times New Roman" pitchFamily="18" charset="0"/>
                <a:cs typeface="Times New Roman" pitchFamily="18" charset="0"/>
              </a:rPr>
              <a:t>History and Legend of Kumbha Mela</a:t>
            </a:r>
            <a:endParaRPr kumimoji="0" lang="en-US" sz="2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reflection blurRad="6350" stA="60000" endA="900" endPos="60000" dist="60007" dir="5400000" sy="-100000" algn="bl" rotWithShape="0"/>
              </a:effectLst>
              <a:latin typeface="Arial" pitchFamily="34" charset="0"/>
              <a:cs typeface="Arial" pitchFamily="34" charset="0"/>
            </a:endParaRPr>
          </a:p>
        </p:txBody>
      </p:sp>
      <p:sp>
        <p:nvSpPr>
          <p:cNvPr id="5" name="TextBox 4"/>
          <p:cNvSpPr txBox="1"/>
          <p:nvPr/>
        </p:nvSpPr>
        <p:spPr>
          <a:xfrm>
            <a:off x="304800" y="2919948"/>
            <a:ext cx="8382000" cy="3785652"/>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algn="just"/>
            <a:r>
              <a:rPr lang="en-US" sz="2000" dirty="0" smtClean="0">
                <a:solidFill>
                  <a:schemeClr val="bg1"/>
                </a:solidFill>
                <a:effectLst>
                  <a:outerShdw blurRad="38100" dist="38100" dir="2700000" algn="tl">
                    <a:srgbClr val="000000">
                      <a:alpha val="43137"/>
                    </a:srgbClr>
                  </a:outerShdw>
                </a:effectLst>
              </a:rPr>
              <a:t>The origin of Kumbh Mela dates back to the time when Gods (Devtas) and Demons (Asura) resided on earth. Brahma (the creator) advised them to churn the milky ocean to obtain the elixir of immortality. The Mandara Mountain acted as the churning rod and Vasuki (king of serpents) was used as a rope for churning. Kumbh was the pot which consist the nectar of immortality and was recovered from Samudramanthan. For 12 days and 12 nights the Gods were chased by Demons for the possession of Amrita. These 12 days of Gods are equivalent to 12 years of Humans. During this chase for the elixir of immortality the drops from Kumbh fell at four places – Allahabad, Haridwar, Ujjain and Nasik.  To commemorate this holy event Maha Kumbh Mela is celebrated in every twelve years at the four sacred places where the drops from Kumbh were fallen. </a:t>
            </a:r>
            <a:endParaRPr lang="en-US" sz="2000" dirty="0">
              <a:solidFill>
                <a:schemeClr val="bg1"/>
              </a:solidFill>
              <a:effectLst>
                <a:outerShdw blurRad="38100" dist="38100" dir="2700000" algn="tl">
                  <a:srgbClr val="000000">
                    <a:alpha val="43137"/>
                  </a:srgbClr>
                </a:outerShdw>
              </a:effectLst>
            </a:endParaRPr>
          </a:p>
        </p:txBody>
      </p:sp>
      <p:pic>
        <p:nvPicPr>
          <p:cNvPr id="7" name="Picture 6" descr="KM32MythD.jpg"/>
          <p:cNvPicPr>
            <a:picLocks noChangeAspect="1"/>
          </p:cNvPicPr>
          <p:nvPr/>
        </p:nvPicPr>
        <p:blipFill>
          <a:blip r:embed="rId3"/>
          <a:stretch>
            <a:fillRect/>
          </a:stretch>
        </p:blipFill>
        <p:spPr>
          <a:xfrm>
            <a:off x="304800" y="609600"/>
            <a:ext cx="8382000" cy="22098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025"/>
                                        </p:tgtEl>
                                        <p:attrNameLst>
                                          <p:attrName>style.visibility</p:attrName>
                                        </p:attrNameLst>
                                      </p:cBhvr>
                                      <p:to>
                                        <p:strVal val="visible"/>
                                      </p:to>
                                    </p:set>
                                    <p:animEffect transition="in" filter="fade">
                                      <p:cBhvr>
                                        <p:cTn id="7" dur="1000"/>
                                        <p:tgtEl>
                                          <p:spTgt spid="1025"/>
                                        </p:tgtEl>
                                      </p:cBhvr>
                                    </p:animEffect>
                                    <p:anim calcmode="lin" valueType="num">
                                      <p:cBhvr>
                                        <p:cTn id="8" dur="1000" fill="hold"/>
                                        <p:tgtEl>
                                          <p:spTgt spid="1025"/>
                                        </p:tgtEl>
                                        <p:attrNameLst>
                                          <p:attrName>ppt_x</p:attrName>
                                        </p:attrNameLst>
                                      </p:cBhvr>
                                      <p:tavLst>
                                        <p:tav tm="0">
                                          <p:val>
                                            <p:strVal val="#ppt_x-.1"/>
                                          </p:val>
                                        </p:tav>
                                        <p:tav tm="100000">
                                          <p:val>
                                            <p:strVal val="#ppt_x"/>
                                          </p:val>
                                        </p:tav>
                                      </p:tavLst>
                                    </p:anim>
                                    <p:anim calcmode="lin" valueType="num">
                                      <p:cBhvr>
                                        <p:cTn id="9" dur="1000" fill="hold"/>
                                        <p:tgtEl>
                                          <p:spTgt spid="1025"/>
                                        </p:tgtEl>
                                        <p:attrNameLst>
                                          <p:attrName>ppt_y</p:attrName>
                                        </p:attrNameLst>
                                      </p:cBhvr>
                                      <p:tavLst>
                                        <p:tav tm="0">
                                          <p:val>
                                            <p:strVal val="#ppt_y"/>
                                          </p:val>
                                        </p:tav>
                                        <p:tav tm="100000">
                                          <p:val>
                                            <p:strVal val="#ppt_y"/>
                                          </p:val>
                                        </p:tav>
                                      </p:tavLst>
                                    </p:anim>
                                  </p:childTnLst>
                                </p:cTn>
                              </p:par>
                              <p:par>
                                <p:cTn id="10" presetID="53"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2000" fill="hold"/>
                                        <p:tgtEl>
                                          <p:spTgt spid="5"/>
                                        </p:tgtEl>
                                        <p:attrNameLst>
                                          <p:attrName>ppt_w</p:attrName>
                                        </p:attrNameLst>
                                      </p:cBhvr>
                                      <p:tavLst>
                                        <p:tav tm="0">
                                          <p:val>
                                            <p:fltVal val="0"/>
                                          </p:val>
                                        </p:tav>
                                        <p:tav tm="100000">
                                          <p:val>
                                            <p:strVal val="#ppt_w"/>
                                          </p:val>
                                        </p:tav>
                                      </p:tavLst>
                                    </p:anim>
                                    <p:anim calcmode="lin" valueType="num">
                                      <p:cBhvr>
                                        <p:cTn id="13" dur="2000" fill="hold"/>
                                        <p:tgtEl>
                                          <p:spTgt spid="5"/>
                                        </p:tgtEl>
                                        <p:attrNameLst>
                                          <p:attrName>ppt_h</p:attrName>
                                        </p:attrNameLst>
                                      </p:cBhvr>
                                      <p:tavLst>
                                        <p:tav tm="0">
                                          <p:val>
                                            <p:fltVal val="0"/>
                                          </p:val>
                                        </p:tav>
                                        <p:tav tm="100000">
                                          <p:val>
                                            <p:strVal val="#ppt_h"/>
                                          </p:val>
                                        </p:tav>
                                      </p:tavLst>
                                    </p:anim>
                                    <p:animEffect transition="in" filter="fade">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scene3d>
              <a:camera prst="orthographicFront"/>
              <a:lightRig rig="threePt" dir="t"/>
            </a:scene3d>
            <a:sp3d extrusionH="57150">
              <a:bevelT w="82550" h="38100" prst="coolSlant"/>
            </a:sp3d>
          </a:bodyPr>
          <a:lstStyle/>
          <a:p>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reflection blurRad="6350" stA="55000" endA="50" endPos="85000" dir="5400000" sy="-100000" algn="bl" rotWithShape="0"/>
                </a:effectLst>
              </a:rPr>
              <a:t>Present Scenario Of Khumbha Mela</a:t>
            </a:r>
            <a:endParaRPr lang="en-US"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reflection blurRad="6350" stA="55000" endA="50" endPos="85000" dir="5400000" sy="-100000" algn="bl" rotWithShape="0"/>
              </a:effectLst>
            </a:endParaRPr>
          </a:p>
        </p:txBody>
      </p:sp>
      <p:sp>
        <p:nvSpPr>
          <p:cNvPr id="3" name="Content Placeholder 2"/>
          <p:cNvSpPr>
            <a:spLocks noGrp="1"/>
          </p:cNvSpPr>
          <p:nvPr>
            <p:ph idx="1"/>
          </p:nvPr>
        </p:nvSpPr>
        <p:spPr>
          <a:xfrm>
            <a:off x="533400" y="1143000"/>
            <a:ext cx="8153400" cy="1905000"/>
          </a:xfrm>
        </p:spPr>
        <p:style>
          <a:lnRef idx="0">
            <a:scrgbClr r="0" g="0" b="0"/>
          </a:lnRef>
          <a:fillRef idx="1001">
            <a:schemeClr val="lt2"/>
          </a:fillRef>
          <a:effectRef idx="0">
            <a:scrgbClr r="0" g="0" b="0"/>
          </a:effectRef>
          <a:fontRef idx="major"/>
        </p:style>
        <p:txBody>
          <a:bodyPr>
            <a:normAutofit/>
          </a:bodyPr>
          <a:lstStyle/>
          <a:p>
            <a:r>
              <a:rPr lang="en-US" sz="2000" dirty="0" smtClean="0">
                <a:solidFill>
                  <a:schemeClr val="bg1"/>
                </a:solidFill>
                <a:effectLst>
                  <a:outerShdw blurRad="38100" dist="38100" dir="2700000" algn="tl">
                    <a:srgbClr val="000000">
                      <a:alpha val="43137"/>
                    </a:srgbClr>
                  </a:outerShdw>
                </a:effectLst>
              </a:rPr>
              <a:t>Kumbha mela is the largest pilgrimage sight attracting millions of people from all over world.</a:t>
            </a:r>
          </a:p>
          <a:p>
            <a:r>
              <a:rPr lang="en-US" sz="2000" dirty="0" smtClean="0">
                <a:solidFill>
                  <a:schemeClr val="bg1"/>
                </a:solidFill>
                <a:effectLst>
                  <a:outerShdw blurRad="38100" dist="38100" dir="2700000" algn="tl">
                    <a:srgbClr val="000000">
                      <a:alpha val="43137"/>
                    </a:srgbClr>
                  </a:outerShdw>
                </a:effectLst>
              </a:rPr>
              <a:t>Kumbha mela is now very place of great documentaries ,including national geographic channel and various channel.</a:t>
            </a:r>
          </a:p>
          <a:p>
            <a:r>
              <a:rPr lang="en-US" sz="2000" dirty="0" smtClean="0">
                <a:solidFill>
                  <a:schemeClr val="bg1"/>
                </a:solidFill>
                <a:effectLst>
                  <a:outerShdw blurRad="38100" dist="38100" dir="2700000" algn="tl">
                    <a:srgbClr val="000000">
                      <a:alpha val="43137"/>
                    </a:srgbClr>
                  </a:outerShdw>
                </a:effectLst>
              </a:rPr>
              <a:t>Kumbha mela is now becoming a place of business in the name of god.</a:t>
            </a:r>
          </a:p>
        </p:txBody>
      </p:sp>
      <p:pic>
        <p:nvPicPr>
          <p:cNvPr id="7" name="Picture 6" descr="kmbh.jpg"/>
          <p:cNvPicPr>
            <a:picLocks noChangeAspect="1"/>
          </p:cNvPicPr>
          <p:nvPr/>
        </p:nvPicPr>
        <p:blipFill>
          <a:blip r:embed="rId2"/>
          <a:stretch>
            <a:fillRect/>
          </a:stretch>
        </p:blipFill>
        <p:spPr>
          <a:xfrm>
            <a:off x="1295400" y="3505200"/>
            <a:ext cx="6629400" cy="28194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339113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par>
                                <p:cTn id="10" presetID="53" presetClass="entr" presetSubtype="0" fill="hold" grpId="0" nodeType="with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p:cTn id="12" dur="500" fill="hold"/>
                                        <p:tgtEl>
                                          <p:spTgt spid="3">
                                            <p:bg/>
                                          </p:spTgt>
                                        </p:tgtEl>
                                        <p:attrNameLst>
                                          <p:attrName>ppt_w</p:attrName>
                                        </p:attrNameLst>
                                      </p:cBhvr>
                                      <p:tavLst>
                                        <p:tav tm="0">
                                          <p:val>
                                            <p:fltVal val="0"/>
                                          </p:val>
                                        </p:tav>
                                        <p:tav tm="100000">
                                          <p:val>
                                            <p:strVal val="#ppt_w"/>
                                          </p:val>
                                        </p:tav>
                                      </p:tavLst>
                                    </p:anim>
                                    <p:anim calcmode="lin" valueType="num">
                                      <p:cBhvr>
                                        <p:cTn id="13" dur="500" fill="hold"/>
                                        <p:tgtEl>
                                          <p:spTgt spid="3">
                                            <p:bg/>
                                          </p:spTgt>
                                        </p:tgtEl>
                                        <p:attrNameLst>
                                          <p:attrName>ppt_h</p:attrName>
                                        </p:attrNameLst>
                                      </p:cBhvr>
                                      <p:tavLst>
                                        <p:tav tm="0">
                                          <p:val>
                                            <p:fltVal val="0"/>
                                          </p:val>
                                        </p:tav>
                                        <p:tav tm="100000">
                                          <p:val>
                                            <p:strVal val="#ppt_h"/>
                                          </p:val>
                                        </p:tav>
                                      </p:tavLst>
                                    </p:anim>
                                    <p:animEffect transition="in" filter="fade">
                                      <p:cBhvr>
                                        <p:cTn id="14" dur="500"/>
                                        <p:tgtEl>
                                          <p:spTgt spid="3">
                                            <p:bg/>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3">
                                            <p:txEl>
                                              <p:pRg st="1" end="1"/>
                                            </p:txEl>
                                          </p:spTgt>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3">
                                            <p:txEl>
                                              <p:pRg st="2" end="2"/>
                                            </p:txEl>
                                          </p:spTgt>
                                        </p:tgtEl>
                                      </p:cBhvr>
                                    </p:animEffect>
                                  </p:childTnLst>
                                </p:cTn>
                              </p:par>
                              <p:par>
                                <p:cTn id="30" presetID="51"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770" decel="100000"/>
                                        <p:tgtEl>
                                          <p:spTgt spid="7"/>
                                        </p:tgtEl>
                                      </p:cBhvr>
                                    </p:animEffect>
                                    <p:animScale>
                                      <p:cBhvr>
                                        <p:cTn id="33" dur="770" decel="100000"/>
                                        <p:tgtEl>
                                          <p:spTgt spid="7"/>
                                        </p:tgtEl>
                                      </p:cBhvr>
                                      <p:from x="10000" y="10000"/>
                                      <p:to x="200000" y="450000"/>
                                    </p:animScale>
                                    <p:animScale>
                                      <p:cBhvr>
                                        <p:cTn id="34" dur="1230" accel="100000" fill="hold">
                                          <p:stCondLst>
                                            <p:cond delay="770"/>
                                          </p:stCondLst>
                                        </p:cTn>
                                        <p:tgtEl>
                                          <p:spTgt spid="7"/>
                                        </p:tgtEl>
                                      </p:cBhvr>
                                      <p:from x="200000" y="450000"/>
                                      <p:to x="100000" y="100000"/>
                                    </p:animScale>
                                    <p:set>
                                      <p:cBhvr>
                                        <p:cTn id="35" dur="770" fill="hold"/>
                                        <p:tgtEl>
                                          <p:spTgt spid="7"/>
                                        </p:tgtEl>
                                        <p:attrNameLst>
                                          <p:attrName>ppt_x</p:attrName>
                                        </p:attrNameLst>
                                      </p:cBhvr>
                                      <p:to>
                                        <p:strVal val="(0.5)"/>
                                      </p:to>
                                    </p:set>
                                    <p:anim from="(0.5)" to="(#ppt_x)" calcmode="lin" valueType="num">
                                      <p:cBhvr>
                                        <p:cTn id="36" dur="1230" accel="100000" fill="hold">
                                          <p:stCondLst>
                                            <p:cond delay="770"/>
                                          </p:stCondLst>
                                        </p:cTn>
                                        <p:tgtEl>
                                          <p:spTgt spid="7"/>
                                        </p:tgtEl>
                                        <p:attrNameLst>
                                          <p:attrName>ppt_x</p:attrName>
                                        </p:attrNameLst>
                                      </p:cBhvr>
                                    </p:anim>
                                    <p:set>
                                      <p:cBhvr>
                                        <p:cTn id="37" dur="770" fill="hold"/>
                                        <p:tgtEl>
                                          <p:spTgt spid="7"/>
                                        </p:tgtEl>
                                        <p:attrNameLst>
                                          <p:attrName>ppt_y</p:attrName>
                                        </p:attrNameLst>
                                      </p:cBhvr>
                                      <p:to>
                                        <p:strVal val="(#ppt_y+0.4)"/>
                                      </p:to>
                                    </p:set>
                                    <p:anim from="(#ppt_y+0.4)" to="(#ppt_y)" calcmode="lin" valueType="num">
                                      <p:cBhvr>
                                        <p:cTn id="38" dur="1230" accel="100000" fill="hold">
                                          <p:stCondLst>
                                            <p:cond delay="770"/>
                                          </p:stCondLst>
                                        </p:cTn>
                                        <p:tgtEl>
                                          <p:spTgt spid="7"/>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2133599"/>
          </a:xfrm>
        </p:spPr>
        <p:style>
          <a:lnRef idx="0">
            <a:scrgbClr r="0" g="0" b="0"/>
          </a:lnRef>
          <a:fillRef idx="1001">
            <a:schemeClr val="lt2"/>
          </a:fillRef>
          <a:effectRef idx="0">
            <a:scrgbClr r="0" g="0" b="0"/>
          </a:effectRef>
          <a:fontRef idx="major"/>
        </p:style>
        <p:txBody>
          <a:bodyPr/>
          <a:lstStyle/>
          <a:p>
            <a:pPr lvl="1"/>
            <a:r>
              <a:rPr lang="en-US" sz="2000" dirty="0" smtClean="0">
                <a:solidFill>
                  <a:schemeClr val="bg1"/>
                </a:solidFill>
                <a:effectLst>
                  <a:outerShdw blurRad="38100" dist="38100" dir="2700000" algn="tl">
                    <a:srgbClr val="000000">
                      <a:alpha val="43137"/>
                    </a:srgbClr>
                  </a:outerShdw>
                </a:effectLst>
              </a:rPr>
              <a:t>Kumbha </a:t>
            </a:r>
            <a:r>
              <a:rPr lang="en-US" sz="2000" dirty="0">
                <a:solidFill>
                  <a:schemeClr val="bg1"/>
                </a:solidFill>
                <a:effectLst>
                  <a:outerShdw blurRad="38100" dist="38100" dir="2700000" algn="tl">
                    <a:srgbClr val="000000">
                      <a:alpha val="43137"/>
                    </a:srgbClr>
                  </a:outerShdw>
                </a:effectLst>
              </a:rPr>
              <a:t>mela is also having some political issues there even though being a religious site.</a:t>
            </a:r>
          </a:p>
          <a:p>
            <a:pPr lvl="1"/>
            <a:r>
              <a:rPr lang="en-US" sz="2000" dirty="0" smtClean="0">
                <a:solidFill>
                  <a:schemeClr val="bg1"/>
                </a:solidFill>
                <a:effectLst>
                  <a:outerShdw blurRad="38100" dist="38100" dir="2700000" algn="tl">
                    <a:srgbClr val="000000">
                      <a:alpha val="43137"/>
                    </a:srgbClr>
                  </a:outerShdw>
                </a:effectLst>
              </a:rPr>
              <a:t>Even being a very big auspicious meeting ,this meeting causes great chaos and terror including injuring and killing people.</a:t>
            </a:r>
          </a:p>
          <a:p>
            <a:pPr lvl="1"/>
            <a:r>
              <a:rPr lang="en-US" sz="2000" dirty="0" smtClean="0">
                <a:solidFill>
                  <a:schemeClr val="bg1"/>
                </a:solidFill>
                <a:effectLst>
                  <a:outerShdw blurRad="38100" dist="38100" dir="2700000" algn="tl">
                    <a:srgbClr val="000000">
                      <a:alpha val="43137"/>
                    </a:srgbClr>
                  </a:outerShdw>
                </a:effectLst>
              </a:rPr>
              <a:t>It is also observed that some people  make individual profit from the allowances and facilities given by the government. </a:t>
            </a:r>
          </a:p>
          <a:p>
            <a:endParaRPr lang="en-US" dirty="0"/>
          </a:p>
        </p:txBody>
      </p:sp>
      <p:pic>
        <p:nvPicPr>
          <p:cNvPr id="4" name="Picture 3" descr="ms_latest_2.jpg"/>
          <p:cNvPicPr>
            <a:picLocks noChangeAspect="1"/>
          </p:cNvPicPr>
          <p:nvPr/>
        </p:nvPicPr>
        <p:blipFill>
          <a:blip r:embed="rId2"/>
          <a:stretch>
            <a:fillRect/>
          </a:stretch>
        </p:blipFill>
        <p:spPr>
          <a:xfrm>
            <a:off x="1219200" y="3276600"/>
            <a:ext cx="6858000" cy="30384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reflection blurRad="6350" stA="50000" endA="300" endPos="90000" dir="5400000" sy="-100000" algn="bl" rotWithShape="0"/>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10896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
                                            <p:txEl>
                                              <p:pRg st="1" end="1"/>
                                            </p:txEl>
                                          </p:spTgt>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770" decel="100000"/>
                                        <p:tgtEl>
                                          <p:spTgt spid="4"/>
                                        </p:tgtEl>
                                      </p:cBhvr>
                                    </p:animEffect>
                                    <p:animScale>
                                      <p:cBhvr>
                                        <p:cTn id="30" dur="770" decel="100000"/>
                                        <p:tgtEl>
                                          <p:spTgt spid="4"/>
                                        </p:tgtEl>
                                      </p:cBhvr>
                                      <p:from x="10000" y="10000"/>
                                      <p:to x="200000" y="450000"/>
                                    </p:animScale>
                                    <p:animScale>
                                      <p:cBhvr>
                                        <p:cTn id="31" dur="1230" accel="100000" fill="hold">
                                          <p:stCondLst>
                                            <p:cond delay="770"/>
                                          </p:stCondLst>
                                        </p:cTn>
                                        <p:tgtEl>
                                          <p:spTgt spid="4"/>
                                        </p:tgtEl>
                                      </p:cBhvr>
                                      <p:from x="200000" y="450000"/>
                                      <p:to x="100000" y="100000"/>
                                    </p:animScale>
                                    <p:set>
                                      <p:cBhvr>
                                        <p:cTn id="32" dur="770" fill="hold"/>
                                        <p:tgtEl>
                                          <p:spTgt spid="4"/>
                                        </p:tgtEl>
                                        <p:attrNameLst>
                                          <p:attrName>ppt_x</p:attrName>
                                        </p:attrNameLst>
                                      </p:cBhvr>
                                      <p:to>
                                        <p:strVal val="(0.5)"/>
                                      </p:to>
                                    </p:set>
                                    <p:anim from="(0.5)" to="(#ppt_x)" calcmode="lin" valueType="num">
                                      <p:cBhvr>
                                        <p:cTn id="33" dur="1230" accel="100000" fill="hold">
                                          <p:stCondLst>
                                            <p:cond delay="770"/>
                                          </p:stCondLst>
                                        </p:cTn>
                                        <p:tgtEl>
                                          <p:spTgt spid="4"/>
                                        </p:tgtEl>
                                        <p:attrNameLst>
                                          <p:attrName>ppt_x</p:attrName>
                                        </p:attrNameLst>
                                      </p:cBhvr>
                                    </p:anim>
                                    <p:set>
                                      <p:cBhvr>
                                        <p:cTn id="34" dur="770" fill="hold"/>
                                        <p:tgtEl>
                                          <p:spTgt spid="4"/>
                                        </p:tgtEl>
                                        <p:attrNameLst>
                                          <p:attrName>ppt_y</p:attrName>
                                        </p:attrNameLst>
                                      </p:cBhvr>
                                      <p:to>
                                        <p:strVal val="(#ppt_y+0.4)"/>
                                      </p:to>
                                    </p:set>
                                    <p:anim from="(#ppt_y+0.4)" to="(#ppt_y)" calcmode="lin" valueType="num">
                                      <p:cBhvr>
                                        <p:cTn id="35" dur="1230" accel="100000" fill="hold">
                                          <p:stCondLst>
                                            <p:cond delay="770"/>
                                          </p:stCondLst>
                                        </p:cTn>
                                        <p:tgtEl>
                                          <p:spTgt spid="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 xmlns:p14="http://schemas.microsoft.com/office/powerpoint/2010/main" val="1981793483"/>
              </p:ext>
            </p:extLst>
          </p:nvPr>
        </p:nvGraphicFramePr>
        <p:xfrm>
          <a:off x="2895600" y="3505201"/>
          <a:ext cx="5943600" cy="3047996"/>
        </p:xfrm>
        <a:graphic>
          <a:graphicData uri="http://schemas.openxmlformats.org/drawingml/2006/table">
            <a:tbl>
              <a:tblPr firstRow="1" bandRow="1">
                <a:tableStyleId>{5C22544A-7EE6-4342-B048-85BDC9FD1C3A}</a:tableStyleId>
              </a:tblPr>
              <a:tblGrid>
                <a:gridCol w="2971800"/>
                <a:gridCol w="2971800"/>
              </a:tblGrid>
              <a:tr h="435428">
                <a:tc>
                  <a:txBody>
                    <a:bodyPr/>
                    <a:lstStyle/>
                    <a:p>
                      <a:pPr algn="ctr"/>
                      <a:r>
                        <a:rPr lang="en-IN" dirty="0" smtClean="0">
                          <a:solidFill>
                            <a:schemeClr val="tx1"/>
                          </a:solidFill>
                          <a:latin typeface="Brush Script Std" pitchFamily="50" charset="0"/>
                        </a:rPr>
                        <a:t>Year</a:t>
                      </a:r>
                      <a:endParaRPr lang="en-IN" dirty="0">
                        <a:solidFill>
                          <a:schemeClr val="tx1"/>
                        </a:solidFill>
                        <a:latin typeface="Brush Script Std" pitchFamily="50" charset="0"/>
                      </a:endParaRPr>
                    </a:p>
                  </a:txBody>
                  <a:tcPr/>
                </a:tc>
                <a:tc>
                  <a:txBody>
                    <a:bodyPr/>
                    <a:lstStyle/>
                    <a:p>
                      <a:pPr algn="ctr"/>
                      <a:r>
                        <a:rPr lang="en-IN" dirty="0" smtClean="0">
                          <a:solidFill>
                            <a:schemeClr val="tx1"/>
                          </a:solidFill>
                          <a:latin typeface="Brush Script Std" pitchFamily="50" charset="0"/>
                        </a:rPr>
                        <a:t>Attendance</a:t>
                      </a:r>
                      <a:endParaRPr lang="en-IN" dirty="0">
                        <a:solidFill>
                          <a:schemeClr val="tx1"/>
                        </a:solidFill>
                        <a:latin typeface="Brush Script Std" pitchFamily="50" charset="0"/>
                      </a:endParaRPr>
                    </a:p>
                  </a:txBody>
                  <a:tcPr/>
                </a:tc>
              </a:tr>
              <a:tr h="435428">
                <a:tc>
                  <a:txBody>
                    <a:bodyPr/>
                    <a:lstStyle/>
                    <a:p>
                      <a:pPr algn="ctr"/>
                      <a:r>
                        <a:rPr lang="en-IN" dirty="0" smtClean="0">
                          <a:latin typeface="Brush Script Std" pitchFamily="50" charset="0"/>
                        </a:rPr>
                        <a:t>1903</a:t>
                      </a:r>
                      <a:endParaRPr lang="en-IN" dirty="0">
                        <a:latin typeface="Brush Script Std" pitchFamily="50" charset="0"/>
                      </a:endParaRPr>
                    </a:p>
                  </a:txBody>
                  <a:tcPr/>
                </a:tc>
                <a:tc>
                  <a:txBody>
                    <a:bodyPr/>
                    <a:lstStyle/>
                    <a:p>
                      <a:pPr algn="ctr"/>
                      <a:r>
                        <a:rPr lang="en-IN" dirty="0" smtClean="0">
                          <a:latin typeface="Brush Script Std" pitchFamily="50" charset="0"/>
                        </a:rPr>
                        <a:t>4,oo,ooo</a:t>
                      </a:r>
                      <a:endParaRPr lang="en-IN" dirty="0">
                        <a:latin typeface="Brush Script Std" pitchFamily="50" charset="0"/>
                      </a:endParaRPr>
                    </a:p>
                  </a:txBody>
                  <a:tcPr/>
                </a:tc>
              </a:tr>
              <a:tr h="435428">
                <a:tc>
                  <a:txBody>
                    <a:bodyPr/>
                    <a:lstStyle/>
                    <a:p>
                      <a:pPr algn="ctr"/>
                      <a:r>
                        <a:rPr lang="en-IN" dirty="0" smtClean="0">
                          <a:latin typeface="Brush Script Std" pitchFamily="50" charset="0"/>
                        </a:rPr>
                        <a:t>1954</a:t>
                      </a:r>
                      <a:endParaRPr lang="en-IN" dirty="0">
                        <a:latin typeface="Brush Script Std" pitchFamily="50" charset="0"/>
                      </a:endParaRPr>
                    </a:p>
                  </a:txBody>
                  <a:tcPr/>
                </a:tc>
                <a:tc>
                  <a:txBody>
                    <a:bodyPr/>
                    <a:lstStyle/>
                    <a:p>
                      <a:pPr algn="ctr"/>
                      <a:r>
                        <a:rPr lang="en-IN" dirty="0" smtClean="0">
                          <a:latin typeface="Brush Script Std" pitchFamily="50" charset="0"/>
                        </a:rPr>
                        <a:t>5,oo,ooo or more</a:t>
                      </a:r>
                      <a:endParaRPr lang="en-IN" dirty="0">
                        <a:latin typeface="Brush Script Std" pitchFamily="50" charset="0"/>
                      </a:endParaRPr>
                    </a:p>
                  </a:txBody>
                  <a:tcPr/>
                </a:tc>
              </a:tr>
              <a:tr h="435428">
                <a:tc>
                  <a:txBody>
                    <a:bodyPr/>
                    <a:lstStyle/>
                    <a:p>
                      <a:pPr algn="ctr"/>
                      <a:r>
                        <a:rPr lang="en-IN" dirty="0" smtClean="0">
                          <a:latin typeface="Brush Script Std" pitchFamily="50" charset="0"/>
                        </a:rPr>
                        <a:t>1998</a:t>
                      </a:r>
                      <a:endParaRPr lang="en-IN" dirty="0">
                        <a:latin typeface="Brush Script Std" pitchFamily="50" charset="0"/>
                      </a:endParaRPr>
                    </a:p>
                  </a:txBody>
                  <a:tcPr/>
                </a:tc>
                <a:tc>
                  <a:txBody>
                    <a:bodyPr/>
                    <a:lstStyle/>
                    <a:p>
                      <a:pPr algn="ctr"/>
                      <a:r>
                        <a:rPr lang="en-IN" dirty="0" smtClean="0">
                          <a:latin typeface="Brush Script Std" pitchFamily="50" charset="0"/>
                        </a:rPr>
                        <a:t>10 million</a:t>
                      </a:r>
                    </a:p>
                  </a:txBody>
                  <a:tcPr/>
                </a:tc>
              </a:tr>
              <a:tr h="435428">
                <a:tc>
                  <a:txBody>
                    <a:bodyPr/>
                    <a:lstStyle/>
                    <a:p>
                      <a:pPr algn="ctr"/>
                      <a:r>
                        <a:rPr lang="en-IN" dirty="0" smtClean="0">
                          <a:latin typeface="Brush Script Std" pitchFamily="50" charset="0"/>
                        </a:rPr>
                        <a:t>2001</a:t>
                      </a:r>
                      <a:endParaRPr lang="en-IN" dirty="0">
                        <a:latin typeface="Brush Script Std" pitchFamily="50" charset="0"/>
                      </a:endParaRPr>
                    </a:p>
                  </a:txBody>
                  <a:tcPr/>
                </a:tc>
                <a:tc>
                  <a:txBody>
                    <a:bodyPr/>
                    <a:lstStyle/>
                    <a:p>
                      <a:pPr algn="ctr"/>
                      <a:r>
                        <a:rPr lang="en-IN" dirty="0" smtClean="0">
                          <a:latin typeface="Brush Script Std" pitchFamily="50" charset="0"/>
                        </a:rPr>
                        <a:t>40 million</a:t>
                      </a:r>
                      <a:endParaRPr lang="en-IN" dirty="0">
                        <a:latin typeface="Brush Script Std" pitchFamily="50" charset="0"/>
                      </a:endParaRPr>
                    </a:p>
                  </a:txBody>
                  <a:tcPr/>
                </a:tc>
              </a:tr>
              <a:tr h="435428">
                <a:tc>
                  <a:txBody>
                    <a:bodyPr/>
                    <a:lstStyle/>
                    <a:p>
                      <a:pPr algn="ctr"/>
                      <a:r>
                        <a:rPr lang="en-IN" dirty="0" smtClean="0">
                          <a:latin typeface="Brush Script Std" pitchFamily="50" charset="0"/>
                        </a:rPr>
                        <a:t>2007</a:t>
                      </a:r>
                      <a:endParaRPr lang="en-IN" dirty="0">
                        <a:latin typeface="Brush Script Std" pitchFamily="50" charset="0"/>
                      </a:endParaRPr>
                    </a:p>
                  </a:txBody>
                  <a:tcPr/>
                </a:tc>
                <a:tc>
                  <a:txBody>
                    <a:bodyPr/>
                    <a:lstStyle/>
                    <a:p>
                      <a:pPr algn="ctr"/>
                      <a:r>
                        <a:rPr lang="en-IN" dirty="0" smtClean="0">
                          <a:latin typeface="Brush Script Std" pitchFamily="50" charset="0"/>
                        </a:rPr>
                        <a:t>70 million</a:t>
                      </a:r>
                      <a:endParaRPr lang="en-IN" dirty="0">
                        <a:latin typeface="Brush Script Std" pitchFamily="50" charset="0"/>
                      </a:endParaRPr>
                    </a:p>
                  </a:txBody>
                  <a:tcPr/>
                </a:tc>
              </a:tr>
              <a:tr h="435428">
                <a:tc>
                  <a:txBody>
                    <a:bodyPr/>
                    <a:lstStyle/>
                    <a:p>
                      <a:pPr algn="ctr"/>
                      <a:r>
                        <a:rPr lang="en-IN" dirty="0" smtClean="0">
                          <a:latin typeface="Brush Script Std" pitchFamily="50" charset="0"/>
                        </a:rPr>
                        <a:t>2013</a:t>
                      </a:r>
                      <a:endParaRPr lang="en-IN" dirty="0">
                        <a:latin typeface="Brush Script Std" pitchFamily="50" charset="0"/>
                      </a:endParaRPr>
                    </a:p>
                  </a:txBody>
                  <a:tcPr/>
                </a:tc>
                <a:tc>
                  <a:txBody>
                    <a:bodyPr/>
                    <a:lstStyle/>
                    <a:p>
                      <a:pPr algn="ctr"/>
                      <a:r>
                        <a:rPr lang="en-IN" dirty="0" smtClean="0">
                          <a:latin typeface="Brush Script Std" pitchFamily="50" charset="0"/>
                        </a:rPr>
                        <a:t>100 million</a:t>
                      </a:r>
                      <a:endParaRPr lang="en-IN" dirty="0">
                        <a:latin typeface="Brush Script Std" pitchFamily="50" charset="0"/>
                      </a:endParaRPr>
                    </a:p>
                  </a:txBody>
                  <a:tcPr/>
                </a:tc>
              </a:tr>
            </a:tbl>
          </a:graphicData>
        </a:graphic>
      </p:graphicFrame>
      <p:pic>
        <p:nvPicPr>
          <p:cNvPr id="4" name="Picture 1" descr="C:\Documents and Settings\Devendra.DEVENDRA\Desktop\KUMBH PICS\Ganga-puja15.jpg"/>
          <p:cNvPicPr>
            <a:picLocks noChangeAspect="1" noChangeArrowheads="1"/>
          </p:cNvPicPr>
          <p:nvPr/>
        </p:nvPicPr>
        <p:blipFill>
          <a:blip r:embed="rId2"/>
          <a:srcRect/>
          <a:stretch>
            <a:fillRect/>
          </a:stretch>
        </p:blipFill>
        <p:spPr bwMode="auto">
          <a:xfrm>
            <a:off x="2971800" y="228600"/>
            <a:ext cx="5844652" cy="2667000"/>
          </a:xfrm>
          <a:prstGeom prst="rect">
            <a:avLst/>
          </a:prstGeom>
          <a:noFill/>
        </p:spPr>
      </p:pic>
      <p:sp>
        <p:nvSpPr>
          <p:cNvPr id="6" name="TextBox 5"/>
          <p:cNvSpPr txBox="1"/>
          <p:nvPr/>
        </p:nvSpPr>
        <p:spPr>
          <a:xfrm>
            <a:off x="914400" y="381000"/>
            <a:ext cx="762000" cy="617220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vert="horz" wrap="square"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50" endPos="85000" dir="5400000" sy="-100000" algn="bl" rotWithShape="0"/>
                </a:effectLst>
              </a:rPr>
              <a:t>S</a:t>
            </a:r>
            <a:endPar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50" endPos="85000" dir="5400000" sy="-100000" algn="bl" rotWithShape="0"/>
              </a:effectLst>
            </a:endParaRPr>
          </a:p>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50" endPos="85000" dir="5400000" sy="-100000" algn="bl" rotWithShape="0"/>
                </a:effectLst>
              </a:rPr>
              <a:t>O</a:t>
            </a:r>
          </a:p>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50" endPos="85000" dir="5400000" sy="-100000" algn="bl" rotWithShape="0"/>
                </a:effectLst>
              </a:rPr>
              <a:t>M</a:t>
            </a:r>
          </a:p>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50" endPos="85000" dir="5400000" sy="-100000" algn="bl" rotWithShape="0"/>
                </a:effectLst>
              </a:rPr>
              <a:t>E</a:t>
            </a:r>
          </a:p>
          <a:p>
            <a:pPr algn="ctr"/>
            <a:endPar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50" endPos="85000" dir="5400000" sy="-100000" algn="bl" rotWithShape="0"/>
              </a:effectLst>
            </a:endParaRPr>
          </a:p>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50" endPos="85000" dir="5400000" sy="-100000" algn="bl" rotWithShape="0"/>
                </a:effectLst>
              </a:rPr>
              <a:t>F</a:t>
            </a:r>
          </a:p>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50" endPos="85000" dir="5400000" sy="-100000" algn="bl" rotWithShape="0"/>
                </a:effectLst>
              </a:rPr>
              <a:t>A</a:t>
            </a:r>
          </a:p>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50" endPos="85000" dir="5400000" sy="-100000" algn="bl" rotWithShape="0"/>
                </a:effectLst>
              </a:rPr>
              <a:t>C</a:t>
            </a:r>
          </a:p>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50" endPos="85000" dir="5400000" sy="-100000" algn="bl" rotWithShape="0"/>
                </a:effectLst>
              </a:rPr>
              <a:t>T</a:t>
            </a:r>
          </a:p>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50" endPos="85000" dir="5400000" sy="-100000" algn="bl" rotWithShape="0"/>
                </a:effectLst>
              </a:rPr>
              <a:t>S</a:t>
            </a: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50" endPos="85000"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par>
                                <p:cTn id="8" presetID="3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800" decel="100000"/>
                                        <p:tgtEl>
                                          <p:spTgt spid="4"/>
                                        </p:tgtEl>
                                      </p:cBhvr>
                                    </p:animEffect>
                                    <p:anim calcmode="lin" valueType="num">
                                      <p:cBhvr>
                                        <p:cTn id="11" dur="800" decel="100000" fill="hold"/>
                                        <p:tgtEl>
                                          <p:spTgt spid="4"/>
                                        </p:tgtEl>
                                        <p:attrNameLst>
                                          <p:attrName>style.rotation</p:attrName>
                                        </p:attrNameLst>
                                      </p:cBhvr>
                                      <p:tavLst>
                                        <p:tav tm="0">
                                          <p:val>
                                            <p:fltVal val="-90"/>
                                          </p:val>
                                        </p:tav>
                                        <p:tav tm="100000">
                                          <p:val>
                                            <p:fltVal val="0"/>
                                          </p:val>
                                        </p:tav>
                                      </p:tavLst>
                                    </p:anim>
                                    <p:anim calcmode="lin" valueType="num">
                                      <p:cBhvr>
                                        <p:cTn id="12" dur="800" decel="100000" fill="hold"/>
                                        <p:tgtEl>
                                          <p:spTgt spid="4"/>
                                        </p:tgtEl>
                                        <p:attrNameLst>
                                          <p:attrName>ppt_x</p:attrName>
                                        </p:attrNameLst>
                                      </p:cBhvr>
                                      <p:tavLst>
                                        <p:tav tm="0">
                                          <p:val>
                                            <p:strVal val="#ppt_x+0.4"/>
                                          </p:val>
                                        </p:tav>
                                        <p:tav tm="100000">
                                          <p:val>
                                            <p:strVal val="#ppt_x-0.05"/>
                                          </p:val>
                                        </p:tav>
                                      </p:tavLst>
                                    </p:anim>
                                    <p:anim calcmode="lin" valueType="num">
                                      <p:cBhvr>
                                        <p:cTn id="13" dur="800" decel="100000" fill="hold"/>
                                        <p:tgtEl>
                                          <p:spTgt spid="4"/>
                                        </p:tgtEl>
                                        <p:attrNameLst>
                                          <p:attrName>ppt_y</p:attrName>
                                        </p:attrNameLst>
                                      </p:cBhvr>
                                      <p:tavLst>
                                        <p:tav tm="0">
                                          <p:val>
                                            <p:strVal val="#ppt_y-0.4"/>
                                          </p:val>
                                        </p:tav>
                                        <p:tav tm="100000">
                                          <p:val>
                                            <p:strVal val="#ppt_y+0.1"/>
                                          </p:val>
                                        </p:tav>
                                      </p:tavLst>
                                    </p:anim>
                                    <p:anim calcmode="lin" valueType="num">
                                      <p:cBhvr>
                                        <p:cTn id="14"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5"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1"/>
                                          </p:val>
                                        </p:tav>
                                        <p:tav tm="100000">
                                          <p:val>
                                            <p:strVal val="#ppt_x"/>
                                          </p:val>
                                        </p:tav>
                                      </p:tavLst>
                                    </p:anim>
                                    <p:anim calcmode="lin" valueType="num">
                                      <p:cBhvr>
                                        <p:cTn id="20"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609601" y="685800"/>
          <a:ext cx="8001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12186" y="1447800"/>
            <a:ext cx="1178814" cy="1178814"/>
            <a:chOff x="290847" y="445379"/>
            <a:chExt cx="1178814" cy="1178814"/>
          </a:xfrm>
        </p:grpSpPr>
        <p:sp>
          <p:nvSpPr>
            <p:cNvPr id="12" name="Rounded Rectangle 11"/>
            <p:cNvSpPr/>
            <p:nvPr/>
          </p:nvSpPr>
          <p:spPr>
            <a:xfrm>
              <a:off x="290847" y="445379"/>
              <a:ext cx="1178814" cy="1178814"/>
            </a:xfrm>
            <a:prstGeom prst="roundRect">
              <a:avLst/>
            </a:prstGeom>
          </p:spPr>
          <p:style>
            <a:lnRef idx="0">
              <a:schemeClr val="accent1"/>
            </a:lnRef>
            <a:fillRef idx="3">
              <a:schemeClr val="accent1"/>
            </a:fillRef>
            <a:effectRef idx="3">
              <a:schemeClr val="accent1"/>
            </a:effectRef>
            <a:fontRef idx="minor">
              <a:schemeClr val="lt1"/>
            </a:fontRef>
          </p:style>
        </p:sp>
        <p:sp>
          <p:nvSpPr>
            <p:cNvPr id="13" name="Rounded Rectangle 4"/>
            <p:cNvSpPr/>
            <p:nvPr/>
          </p:nvSpPr>
          <p:spPr>
            <a:xfrm>
              <a:off x="348392" y="502924"/>
              <a:ext cx="1063724" cy="1063724"/>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Std" pitchFamily="50" charset="0"/>
                </a:rPr>
                <a:t>Kumbha Mela</a:t>
              </a:r>
              <a:endParaRPr lang="en-IN" sz="1900" kern="1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Std" pitchFamily="50" charset="0"/>
              </a:endParaRPr>
            </a:p>
          </p:txBody>
        </p:sp>
      </p:grpSp>
      <p:grpSp>
        <p:nvGrpSpPr>
          <p:cNvPr id="3" name="Group 2"/>
          <p:cNvGrpSpPr/>
          <p:nvPr/>
        </p:nvGrpSpPr>
        <p:grpSpPr>
          <a:xfrm>
            <a:off x="5069586" y="1447800"/>
            <a:ext cx="1178814" cy="1178814"/>
            <a:chOff x="3505205" y="445379"/>
            <a:chExt cx="1178814" cy="1178814"/>
          </a:xfrm>
        </p:grpSpPr>
        <p:sp>
          <p:nvSpPr>
            <p:cNvPr id="10" name="Rounded Rectangle 9"/>
            <p:cNvSpPr/>
            <p:nvPr/>
          </p:nvSpPr>
          <p:spPr>
            <a:xfrm>
              <a:off x="3505205" y="445379"/>
              <a:ext cx="1178814" cy="1178814"/>
            </a:xfrm>
            <a:prstGeom prst="roundRect">
              <a:avLst/>
            </a:prstGeom>
          </p:spPr>
          <p:style>
            <a:lnRef idx="0">
              <a:schemeClr val="accent1"/>
            </a:lnRef>
            <a:fillRef idx="3">
              <a:schemeClr val="accent1"/>
            </a:fillRef>
            <a:effectRef idx="3">
              <a:schemeClr val="accent1"/>
            </a:effectRef>
            <a:fontRef idx="minor">
              <a:schemeClr val="lt1"/>
            </a:fontRef>
          </p:style>
        </p:sp>
        <p:sp>
          <p:nvSpPr>
            <p:cNvPr id="11" name="Rounded Rectangle 6"/>
            <p:cNvSpPr/>
            <p:nvPr/>
          </p:nvSpPr>
          <p:spPr>
            <a:xfrm>
              <a:off x="3562750" y="502924"/>
              <a:ext cx="1063724" cy="1063724"/>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Std" pitchFamily="50" charset="0"/>
                </a:rPr>
                <a:t>Ardha Kumbha Mela</a:t>
              </a:r>
              <a:endParaRPr lang="en-IN" sz="1900" kern="1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Std" pitchFamily="50" charset="0"/>
              </a:endParaRPr>
            </a:p>
          </p:txBody>
        </p:sp>
      </p:grpSp>
      <p:grpSp>
        <p:nvGrpSpPr>
          <p:cNvPr id="4" name="Group 3"/>
          <p:cNvGrpSpPr/>
          <p:nvPr/>
        </p:nvGrpSpPr>
        <p:grpSpPr>
          <a:xfrm>
            <a:off x="3088386" y="3545586"/>
            <a:ext cx="1178814" cy="1178814"/>
            <a:chOff x="914404" y="1672186"/>
            <a:chExt cx="1178814" cy="1178814"/>
          </a:xfrm>
        </p:grpSpPr>
        <p:sp>
          <p:nvSpPr>
            <p:cNvPr id="8" name="Rounded Rectangle 7"/>
            <p:cNvSpPr/>
            <p:nvPr/>
          </p:nvSpPr>
          <p:spPr>
            <a:xfrm>
              <a:off x="914404" y="1672186"/>
              <a:ext cx="1178814" cy="1178814"/>
            </a:xfrm>
            <a:prstGeom prst="roundRect">
              <a:avLst/>
            </a:prstGeom>
          </p:spPr>
          <p:style>
            <a:lnRef idx="0">
              <a:schemeClr val="accent3"/>
            </a:lnRef>
            <a:fillRef idx="3">
              <a:schemeClr val="accent3"/>
            </a:fillRef>
            <a:effectRef idx="3">
              <a:schemeClr val="accent3"/>
            </a:effectRef>
            <a:fontRef idx="minor">
              <a:schemeClr val="lt1"/>
            </a:fontRef>
          </p:style>
        </p:sp>
        <p:sp>
          <p:nvSpPr>
            <p:cNvPr id="9" name="Rounded Rectangle 8"/>
            <p:cNvSpPr/>
            <p:nvPr/>
          </p:nvSpPr>
          <p:spPr>
            <a:xfrm>
              <a:off x="971949" y="1729731"/>
              <a:ext cx="1063724" cy="1063724"/>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b="1"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ush Script Std" pitchFamily="50" charset="0"/>
                </a:rPr>
                <a:t>Purna Kumbha Mela</a:t>
              </a:r>
              <a:endParaRPr lang="en-IN" sz="1900" b="1" kern="1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ush Script Std" pitchFamily="50" charset="0"/>
              </a:endParaRPr>
            </a:p>
          </p:txBody>
        </p:sp>
      </p:grpSp>
      <p:grpSp>
        <p:nvGrpSpPr>
          <p:cNvPr id="5" name="Group 4"/>
          <p:cNvGrpSpPr/>
          <p:nvPr/>
        </p:nvGrpSpPr>
        <p:grpSpPr>
          <a:xfrm>
            <a:off x="5105400" y="3545586"/>
            <a:ext cx="1178814" cy="1178814"/>
            <a:chOff x="2563633" y="1748384"/>
            <a:chExt cx="1178814" cy="1178814"/>
          </a:xfrm>
        </p:grpSpPr>
        <p:sp>
          <p:nvSpPr>
            <p:cNvPr id="6" name="Rounded Rectangle 5"/>
            <p:cNvSpPr/>
            <p:nvPr/>
          </p:nvSpPr>
          <p:spPr>
            <a:xfrm>
              <a:off x="2563633" y="1748384"/>
              <a:ext cx="1178814" cy="1178814"/>
            </a:xfrm>
            <a:prstGeom prst="roundRect">
              <a:avLst/>
            </a:prstGeom>
          </p:spPr>
          <p:style>
            <a:lnRef idx="0">
              <a:schemeClr val="accent3"/>
            </a:lnRef>
            <a:fillRef idx="3">
              <a:schemeClr val="accent3"/>
            </a:fillRef>
            <a:effectRef idx="3">
              <a:schemeClr val="accent3"/>
            </a:effectRef>
            <a:fontRef idx="minor">
              <a:schemeClr val="lt1"/>
            </a:fontRef>
          </p:style>
        </p:sp>
        <p:sp>
          <p:nvSpPr>
            <p:cNvPr id="7" name="Rounded Rectangle 10"/>
            <p:cNvSpPr/>
            <p:nvPr/>
          </p:nvSpPr>
          <p:spPr>
            <a:xfrm>
              <a:off x="2639833" y="1784198"/>
              <a:ext cx="1063724" cy="1063724"/>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b="1"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ush Script Std" pitchFamily="50" charset="0"/>
                </a:rPr>
                <a:t>Maha Kumbha Mela</a:t>
              </a:r>
              <a:endParaRPr lang="en-IN" sz="1900" b="1" kern="1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ush Script Std" pitchFamily="50" charset="0"/>
              </a:endParaRPr>
            </a:p>
          </p:txBody>
        </p:sp>
      </p:grpSp>
      <p:sp>
        <p:nvSpPr>
          <p:cNvPr id="17" name="Quad Arrow 16"/>
          <p:cNvSpPr/>
          <p:nvPr/>
        </p:nvSpPr>
        <p:spPr bwMode="auto">
          <a:xfrm rot="18463996">
            <a:off x="4074062" y="2433529"/>
            <a:ext cx="1143000" cy="1219200"/>
          </a:xfrm>
          <a:prstGeom prst="quadArrow">
            <a:avLst>
              <a:gd name="adj1" fmla="val 19155"/>
              <a:gd name="adj2" fmla="val 30328"/>
              <a:gd name="adj3" fmla="val 275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ahoma" pitchFamily="34" charset="0"/>
            </a:endParaRPr>
          </a:p>
        </p:txBody>
      </p:sp>
      <p:pic>
        <p:nvPicPr>
          <p:cNvPr id="18" name="Picture 17" descr="thf.jpg"/>
          <p:cNvPicPr>
            <a:picLocks noChangeAspect="1"/>
          </p:cNvPicPr>
          <p:nvPr/>
        </p:nvPicPr>
        <p:blipFill>
          <a:blip r:embed="rId3"/>
          <a:stretch>
            <a:fillRect/>
          </a:stretch>
        </p:blipFill>
        <p:spPr>
          <a:xfrm>
            <a:off x="0" y="-1"/>
            <a:ext cx="2971800" cy="25908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1" name="Picture 20" descr="Picture3.jpg"/>
          <p:cNvPicPr>
            <a:picLocks noChangeAspect="1"/>
          </p:cNvPicPr>
          <p:nvPr/>
        </p:nvPicPr>
        <p:blipFill>
          <a:blip r:embed="rId4"/>
          <a:stretch>
            <a:fillRect/>
          </a:stretch>
        </p:blipFill>
        <p:spPr>
          <a:xfrm>
            <a:off x="0" y="4191000"/>
            <a:ext cx="3048000" cy="2667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3" name="Picture 22" descr="d.jpg"/>
          <p:cNvPicPr>
            <a:picLocks noChangeAspect="1"/>
          </p:cNvPicPr>
          <p:nvPr/>
        </p:nvPicPr>
        <p:blipFill>
          <a:blip r:embed="rId5"/>
          <a:stretch>
            <a:fillRect/>
          </a:stretch>
        </p:blipFill>
        <p:spPr>
          <a:xfrm>
            <a:off x="6248401" y="0"/>
            <a:ext cx="2895600" cy="2514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4" name="Picture 23" descr="gug.jpg"/>
          <p:cNvPicPr>
            <a:picLocks noChangeAspect="1"/>
          </p:cNvPicPr>
          <p:nvPr/>
        </p:nvPicPr>
        <p:blipFill>
          <a:blip r:embed="rId6"/>
          <a:stretch>
            <a:fillRect/>
          </a:stretch>
        </p:blipFill>
        <p:spPr>
          <a:xfrm>
            <a:off x="6324601" y="4267201"/>
            <a:ext cx="2819400" cy="2590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vertical)">
                                      <p:cBhvr>
                                        <p:cTn id="7" dur="500"/>
                                        <p:tgtEl>
                                          <p:spTgt spid="17"/>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par>
                                <p:cTn id="14" presetID="4"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ox(in)">
                                      <p:cBhvr>
                                        <p:cTn id="16" dur="500"/>
                                        <p:tgtEl>
                                          <p:spTgt spid="4"/>
                                        </p:tgtEl>
                                      </p:cBhvr>
                                    </p:animEffect>
                                  </p:childTnLst>
                                </p:cTn>
                              </p:par>
                              <p:par>
                                <p:cTn id="17" presetID="4"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i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1"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770" decel="100000"/>
                                        <p:tgtEl>
                                          <p:spTgt spid="18"/>
                                        </p:tgtEl>
                                      </p:cBhvr>
                                    </p:animEffect>
                                    <p:animScale>
                                      <p:cBhvr>
                                        <p:cTn id="25" dur="770" decel="100000"/>
                                        <p:tgtEl>
                                          <p:spTgt spid="18"/>
                                        </p:tgtEl>
                                      </p:cBhvr>
                                      <p:from x="10000" y="10000"/>
                                      <p:to x="200000" y="450000"/>
                                    </p:animScale>
                                    <p:animScale>
                                      <p:cBhvr>
                                        <p:cTn id="26" dur="1230" accel="100000" fill="hold">
                                          <p:stCondLst>
                                            <p:cond delay="770"/>
                                          </p:stCondLst>
                                        </p:cTn>
                                        <p:tgtEl>
                                          <p:spTgt spid="18"/>
                                        </p:tgtEl>
                                      </p:cBhvr>
                                      <p:from x="200000" y="450000"/>
                                      <p:to x="100000" y="100000"/>
                                    </p:animScale>
                                    <p:set>
                                      <p:cBhvr>
                                        <p:cTn id="27" dur="770" fill="hold"/>
                                        <p:tgtEl>
                                          <p:spTgt spid="18"/>
                                        </p:tgtEl>
                                        <p:attrNameLst>
                                          <p:attrName>ppt_x</p:attrName>
                                        </p:attrNameLst>
                                      </p:cBhvr>
                                      <p:to>
                                        <p:strVal val="(0.5)"/>
                                      </p:to>
                                    </p:set>
                                    <p:anim from="(0.5)" to="(#ppt_x)" calcmode="lin" valueType="num">
                                      <p:cBhvr>
                                        <p:cTn id="28" dur="1230" accel="100000" fill="hold">
                                          <p:stCondLst>
                                            <p:cond delay="770"/>
                                          </p:stCondLst>
                                        </p:cTn>
                                        <p:tgtEl>
                                          <p:spTgt spid="18"/>
                                        </p:tgtEl>
                                        <p:attrNameLst>
                                          <p:attrName>ppt_x</p:attrName>
                                        </p:attrNameLst>
                                      </p:cBhvr>
                                    </p:anim>
                                    <p:set>
                                      <p:cBhvr>
                                        <p:cTn id="29" dur="770" fill="hold"/>
                                        <p:tgtEl>
                                          <p:spTgt spid="18"/>
                                        </p:tgtEl>
                                        <p:attrNameLst>
                                          <p:attrName>ppt_y</p:attrName>
                                        </p:attrNameLst>
                                      </p:cBhvr>
                                      <p:to>
                                        <p:strVal val="(#ppt_y+0.4)"/>
                                      </p:to>
                                    </p:set>
                                    <p:anim from="(#ppt_y+0.4)" to="(#ppt_y)" calcmode="lin" valueType="num">
                                      <p:cBhvr>
                                        <p:cTn id="30" dur="1230" accel="100000" fill="hold">
                                          <p:stCondLst>
                                            <p:cond delay="770"/>
                                          </p:stCondLst>
                                        </p:cTn>
                                        <p:tgtEl>
                                          <p:spTgt spid="18"/>
                                        </p:tgtEl>
                                        <p:attrNameLst>
                                          <p:attrName>ppt_y</p:attrName>
                                        </p:attrNameLst>
                                      </p:cBhvr>
                                    </p:anim>
                                  </p:childTnLst>
                                </p:cTn>
                              </p:par>
                              <p:par>
                                <p:cTn id="31" presetID="5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770" decel="100000"/>
                                        <p:tgtEl>
                                          <p:spTgt spid="23"/>
                                        </p:tgtEl>
                                      </p:cBhvr>
                                    </p:animEffect>
                                    <p:animScale>
                                      <p:cBhvr>
                                        <p:cTn id="34" dur="770" decel="100000"/>
                                        <p:tgtEl>
                                          <p:spTgt spid="23"/>
                                        </p:tgtEl>
                                      </p:cBhvr>
                                      <p:from x="10000" y="10000"/>
                                      <p:to x="200000" y="450000"/>
                                    </p:animScale>
                                    <p:animScale>
                                      <p:cBhvr>
                                        <p:cTn id="35" dur="1230" accel="100000" fill="hold">
                                          <p:stCondLst>
                                            <p:cond delay="770"/>
                                          </p:stCondLst>
                                        </p:cTn>
                                        <p:tgtEl>
                                          <p:spTgt spid="23"/>
                                        </p:tgtEl>
                                      </p:cBhvr>
                                      <p:from x="200000" y="450000"/>
                                      <p:to x="100000" y="100000"/>
                                    </p:animScale>
                                    <p:set>
                                      <p:cBhvr>
                                        <p:cTn id="36" dur="770" fill="hold"/>
                                        <p:tgtEl>
                                          <p:spTgt spid="23"/>
                                        </p:tgtEl>
                                        <p:attrNameLst>
                                          <p:attrName>ppt_x</p:attrName>
                                        </p:attrNameLst>
                                      </p:cBhvr>
                                      <p:to>
                                        <p:strVal val="(0.5)"/>
                                      </p:to>
                                    </p:set>
                                    <p:anim from="(0.5)" to="(#ppt_x)" calcmode="lin" valueType="num">
                                      <p:cBhvr>
                                        <p:cTn id="37" dur="1230" accel="100000" fill="hold">
                                          <p:stCondLst>
                                            <p:cond delay="770"/>
                                          </p:stCondLst>
                                        </p:cTn>
                                        <p:tgtEl>
                                          <p:spTgt spid="23"/>
                                        </p:tgtEl>
                                        <p:attrNameLst>
                                          <p:attrName>ppt_x</p:attrName>
                                        </p:attrNameLst>
                                      </p:cBhvr>
                                    </p:anim>
                                    <p:set>
                                      <p:cBhvr>
                                        <p:cTn id="38" dur="770" fill="hold"/>
                                        <p:tgtEl>
                                          <p:spTgt spid="23"/>
                                        </p:tgtEl>
                                        <p:attrNameLst>
                                          <p:attrName>ppt_y</p:attrName>
                                        </p:attrNameLst>
                                      </p:cBhvr>
                                      <p:to>
                                        <p:strVal val="(#ppt_y+0.4)"/>
                                      </p:to>
                                    </p:set>
                                    <p:anim from="(#ppt_y+0.4)" to="(#ppt_y)" calcmode="lin" valueType="num">
                                      <p:cBhvr>
                                        <p:cTn id="39" dur="1230" accel="100000" fill="hold">
                                          <p:stCondLst>
                                            <p:cond delay="770"/>
                                          </p:stCondLst>
                                        </p:cTn>
                                        <p:tgtEl>
                                          <p:spTgt spid="23"/>
                                        </p:tgtEl>
                                        <p:attrNameLst>
                                          <p:attrName>ppt_y</p:attrName>
                                        </p:attrNameLst>
                                      </p:cBhvr>
                                    </p:anim>
                                  </p:childTnLst>
                                </p:cTn>
                              </p:par>
                              <p:par>
                                <p:cTn id="40" presetID="51"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770" decel="100000"/>
                                        <p:tgtEl>
                                          <p:spTgt spid="24"/>
                                        </p:tgtEl>
                                      </p:cBhvr>
                                    </p:animEffect>
                                    <p:animScale>
                                      <p:cBhvr>
                                        <p:cTn id="43" dur="770" decel="100000"/>
                                        <p:tgtEl>
                                          <p:spTgt spid="24"/>
                                        </p:tgtEl>
                                      </p:cBhvr>
                                      <p:from x="10000" y="10000"/>
                                      <p:to x="200000" y="450000"/>
                                    </p:animScale>
                                    <p:animScale>
                                      <p:cBhvr>
                                        <p:cTn id="44" dur="1230" accel="100000" fill="hold">
                                          <p:stCondLst>
                                            <p:cond delay="770"/>
                                          </p:stCondLst>
                                        </p:cTn>
                                        <p:tgtEl>
                                          <p:spTgt spid="24"/>
                                        </p:tgtEl>
                                      </p:cBhvr>
                                      <p:from x="200000" y="450000"/>
                                      <p:to x="100000" y="100000"/>
                                    </p:animScale>
                                    <p:set>
                                      <p:cBhvr>
                                        <p:cTn id="45" dur="770" fill="hold"/>
                                        <p:tgtEl>
                                          <p:spTgt spid="24"/>
                                        </p:tgtEl>
                                        <p:attrNameLst>
                                          <p:attrName>ppt_x</p:attrName>
                                        </p:attrNameLst>
                                      </p:cBhvr>
                                      <p:to>
                                        <p:strVal val="(0.5)"/>
                                      </p:to>
                                    </p:set>
                                    <p:anim from="(0.5)" to="(#ppt_x)" calcmode="lin" valueType="num">
                                      <p:cBhvr>
                                        <p:cTn id="46" dur="1230" accel="100000" fill="hold">
                                          <p:stCondLst>
                                            <p:cond delay="770"/>
                                          </p:stCondLst>
                                        </p:cTn>
                                        <p:tgtEl>
                                          <p:spTgt spid="24"/>
                                        </p:tgtEl>
                                        <p:attrNameLst>
                                          <p:attrName>ppt_x</p:attrName>
                                        </p:attrNameLst>
                                      </p:cBhvr>
                                    </p:anim>
                                    <p:set>
                                      <p:cBhvr>
                                        <p:cTn id="47" dur="770" fill="hold"/>
                                        <p:tgtEl>
                                          <p:spTgt spid="24"/>
                                        </p:tgtEl>
                                        <p:attrNameLst>
                                          <p:attrName>ppt_y</p:attrName>
                                        </p:attrNameLst>
                                      </p:cBhvr>
                                      <p:to>
                                        <p:strVal val="(#ppt_y+0.4)"/>
                                      </p:to>
                                    </p:set>
                                    <p:anim from="(#ppt_y+0.4)" to="(#ppt_y)" calcmode="lin" valueType="num">
                                      <p:cBhvr>
                                        <p:cTn id="48" dur="1230" accel="100000" fill="hold">
                                          <p:stCondLst>
                                            <p:cond delay="770"/>
                                          </p:stCondLst>
                                        </p:cTn>
                                        <p:tgtEl>
                                          <p:spTgt spid="24"/>
                                        </p:tgtEl>
                                        <p:attrNameLst>
                                          <p:attrName>ppt_y</p:attrName>
                                        </p:attrNameLst>
                                      </p:cBhvr>
                                    </p:anim>
                                  </p:childTnLst>
                                </p:cTn>
                              </p:par>
                              <p:par>
                                <p:cTn id="49" presetID="5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770" decel="100000"/>
                                        <p:tgtEl>
                                          <p:spTgt spid="21"/>
                                        </p:tgtEl>
                                      </p:cBhvr>
                                    </p:animEffect>
                                    <p:animScale>
                                      <p:cBhvr>
                                        <p:cTn id="52" dur="770" decel="100000"/>
                                        <p:tgtEl>
                                          <p:spTgt spid="21"/>
                                        </p:tgtEl>
                                      </p:cBhvr>
                                      <p:from x="10000" y="10000"/>
                                      <p:to x="200000" y="450000"/>
                                    </p:animScale>
                                    <p:animScale>
                                      <p:cBhvr>
                                        <p:cTn id="53" dur="1230" accel="100000" fill="hold">
                                          <p:stCondLst>
                                            <p:cond delay="770"/>
                                          </p:stCondLst>
                                        </p:cTn>
                                        <p:tgtEl>
                                          <p:spTgt spid="21"/>
                                        </p:tgtEl>
                                      </p:cBhvr>
                                      <p:from x="200000" y="450000"/>
                                      <p:to x="100000" y="100000"/>
                                    </p:animScale>
                                    <p:set>
                                      <p:cBhvr>
                                        <p:cTn id="54" dur="770" fill="hold"/>
                                        <p:tgtEl>
                                          <p:spTgt spid="21"/>
                                        </p:tgtEl>
                                        <p:attrNameLst>
                                          <p:attrName>ppt_x</p:attrName>
                                        </p:attrNameLst>
                                      </p:cBhvr>
                                      <p:to>
                                        <p:strVal val="(0.5)"/>
                                      </p:to>
                                    </p:set>
                                    <p:anim from="(0.5)" to="(#ppt_x)" calcmode="lin" valueType="num">
                                      <p:cBhvr>
                                        <p:cTn id="55" dur="1230" accel="100000" fill="hold">
                                          <p:stCondLst>
                                            <p:cond delay="770"/>
                                          </p:stCondLst>
                                        </p:cTn>
                                        <p:tgtEl>
                                          <p:spTgt spid="21"/>
                                        </p:tgtEl>
                                        <p:attrNameLst>
                                          <p:attrName>ppt_x</p:attrName>
                                        </p:attrNameLst>
                                      </p:cBhvr>
                                    </p:anim>
                                    <p:set>
                                      <p:cBhvr>
                                        <p:cTn id="56" dur="770" fill="hold"/>
                                        <p:tgtEl>
                                          <p:spTgt spid="21"/>
                                        </p:tgtEl>
                                        <p:attrNameLst>
                                          <p:attrName>ppt_y</p:attrName>
                                        </p:attrNameLst>
                                      </p:cBhvr>
                                      <p:to>
                                        <p:strVal val="(#ppt_y+0.4)"/>
                                      </p:to>
                                    </p:set>
                                    <p:anim from="(#ppt_y+0.4)" to="(#ppt_y)" calcmode="lin" valueType="num">
                                      <p:cBhvr>
                                        <p:cTn id="57" dur="1230" accel="100000" fill="hold">
                                          <p:stCondLst>
                                            <p:cond delay="770"/>
                                          </p:stCondLst>
                                        </p:cTn>
                                        <p:tgtEl>
                                          <p:spTgt spid="2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TotalTime>
  <Words>634</Words>
  <Application>Microsoft Office PowerPoint</Application>
  <PresentationFormat>On-screen Show (4:3)</PresentationFormat>
  <Paragraphs>81</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Present Scenario Of Khumbha Mela</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Prashanta</dc:creator>
  <cp:lastModifiedBy>Prashanta</cp:lastModifiedBy>
  <cp:revision>85</cp:revision>
  <dcterms:created xsi:type="dcterms:W3CDTF">2014-05-02T19:30:49Z</dcterms:created>
  <dcterms:modified xsi:type="dcterms:W3CDTF">2014-05-07T19:07:09Z</dcterms:modified>
</cp:coreProperties>
</file>