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0" r:id="rId1"/>
  </p:sldMasterIdLst>
  <p:sldIdLst>
    <p:sldId id="256" r:id="rId2"/>
    <p:sldId id="257" r:id="rId3"/>
    <p:sldId id="258" r:id="rId4"/>
    <p:sldId id="260" r:id="rId5"/>
    <p:sldId id="261" r:id="rId6"/>
    <p:sldId id="262" r:id="rId7"/>
    <p:sldId id="263" r:id="rId8"/>
    <p:sldId id="264" r:id="rId9"/>
    <p:sldId id="268" r:id="rId10"/>
    <p:sldId id="267" r:id="rId11"/>
    <p:sldId id="265" r:id="rId12"/>
    <p:sldId id="269" r:id="rId13"/>
    <p:sldId id="266"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28D4D33-7874-49CD-B8F4-60EA5405D5F4}" v="73" dt="2021-06-30T18:52:59.27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93" d="100"/>
          <a:sy n="93" d="100"/>
        </p:scale>
        <p:origin x="77" y="2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evadath K" userId="aee018228ec1d2bf" providerId="Windows Live" clId="Web-{7479DA4B-44D4-44AC-A46C-1DDFAD8C7CE5}"/>
    <pc:docChg chg="addSld modSld">
      <pc:chgData name="Devadath K" userId="aee018228ec1d2bf" providerId="Windows Live" clId="Web-{7479DA4B-44D4-44AC-A46C-1DDFAD8C7CE5}" dt="2021-06-28T16:59:19.866" v="14" actId="20577"/>
      <pc:docMkLst>
        <pc:docMk/>
      </pc:docMkLst>
      <pc:sldChg chg="modSp">
        <pc:chgData name="Devadath K" userId="aee018228ec1d2bf" providerId="Windows Live" clId="Web-{7479DA4B-44D4-44AC-A46C-1DDFAD8C7CE5}" dt="2021-06-28T16:59:19.866" v="14" actId="20577"/>
        <pc:sldMkLst>
          <pc:docMk/>
          <pc:sldMk cId="3223917800" sldId="265"/>
        </pc:sldMkLst>
        <pc:graphicFrameChg chg="modGraphic">
          <ac:chgData name="Devadath K" userId="aee018228ec1d2bf" providerId="Windows Live" clId="Web-{7479DA4B-44D4-44AC-A46C-1DDFAD8C7CE5}" dt="2021-06-28T16:59:19.866" v="14" actId="20577"/>
          <ac:graphicFrameMkLst>
            <pc:docMk/>
            <pc:sldMk cId="3223917800" sldId="265"/>
            <ac:graphicFrameMk id="5" creationId="{A9CBA79C-219D-4F84-BD96-06EA224971D0}"/>
          </ac:graphicFrameMkLst>
        </pc:graphicFrameChg>
      </pc:sldChg>
      <pc:sldChg chg="addSp delSp modSp new mod setBg">
        <pc:chgData name="Devadath K" userId="aee018228ec1d2bf" providerId="Windows Live" clId="Web-{7479DA4B-44D4-44AC-A46C-1DDFAD8C7CE5}" dt="2021-06-28T16:56:42.967" v="9"/>
        <pc:sldMkLst>
          <pc:docMk/>
          <pc:sldMk cId="3681217704" sldId="268"/>
        </pc:sldMkLst>
        <pc:spChg chg="mod">
          <ac:chgData name="Devadath K" userId="aee018228ec1d2bf" providerId="Windows Live" clId="Web-{7479DA4B-44D4-44AC-A46C-1DDFAD8C7CE5}" dt="2021-06-28T16:56:42.967" v="9"/>
          <ac:spMkLst>
            <pc:docMk/>
            <pc:sldMk cId="3681217704" sldId="268"/>
            <ac:spMk id="2" creationId="{84F9451D-8B4A-467A-879D-3A817893998F}"/>
          </ac:spMkLst>
        </pc:spChg>
        <pc:spChg chg="del">
          <ac:chgData name="Devadath K" userId="aee018228ec1d2bf" providerId="Windows Live" clId="Web-{7479DA4B-44D4-44AC-A46C-1DDFAD8C7CE5}" dt="2021-06-28T16:56:07.841" v="8"/>
          <ac:spMkLst>
            <pc:docMk/>
            <pc:sldMk cId="3681217704" sldId="268"/>
            <ac:spMk id="3" creationId="{D0928DD3-55D5-4DF1-BE21-E35D7BE93096}"/>
          </ac:spMkLst>
        </pc:spChg>
        <pc:spChg chg="add">
          <ac:chgData name="Devadath K" userId="aee018228ec1d2bf" providerId="Windows Live" clId="Web-{7479DA4B-44D4-44AC-A46C-1DDFAD8C7CE5}" dt="2021-06-28T16:56:42.967" v="9"/>
          <ac:spMkLst>
            <pc:docMk/>
            <pc:sldMk cId="3681217704" sldId="268"/>
            <ac:spMk id="11" creationId="{7F57BEA8-497D-4AA8-8A18-BDCD696B25FE}"/>
          </ac:spMkLst>
        </pc:spChg>
        <pc:picChg chg="add mod ord">
          <ac:chgData name="Devadath K" userId="aee018228ec1d2bf" providerId="Windows Live" clId="Web-{7479DA4B-44D4-44AC-A46C-1DDFAD8C7CE5}" dt="2021-06-28T16:56:42.967" v="9"/>
          <ac:picMkLst>
            <pc:docMk/>
            <pc:sldMk cId="3681217704" sldId="268"/>
            <ac:picMk id="4" creationId="{99EB3C82-DFCD-46AD-9D97-4508C6D05ABB}"/>
          </ac:picMkLst>
        </pc:picChg>
        <pc:cxnChg chg="add">
          <ac:chgData name="Devadath K" userId="aee018228ec1d2bf" providerId="Windows Live" clId="Web-{7479DA4B-44D4-44AC-A46C-1DDFAD8C7CE5}" dt="2021-06-28T16:56:42.967" v="9"/>
          <ac:cxnSpMkLst>
            <pc:docMk/>
            <pc:sldMk cId="3681217704" sldId="268"/>
            <ac:cxnSpMk id="9" creationId="{D2E961F1-4A28-4A5F-BBD4-6E400E5E6C75}"/>
          </ac:cxnSpMkLst>
        </pc:cxnChg>
        <pc:cxnChg chg="add">
          <ac:chgData name="Devadath K" userId="aee018228ec1d2bf" providerId="Windows Live" clId="Web-{7479DA4B-44D4-44AC-A46C-1DDFAD8C7CE5}" dt="2021-06-28T16:56:42.967" v="9"/>
          <ac:cxnSpMkLst>
            <pc:docMk/>
            <pc:sldMk cId="3681217704" sldId="268"/>
            <ac:cxnSpMk id="13" creationId="{A82415D3-DDE5-4D63-8CB3-23A5EC581B27}"/>
          </ac:cxnSpMkLst>
        </pc:cxnChg>
        <pc:cxnChg chg="add">
          <ac:chgData name="Devadath K" userId="aee018228ec1d2bf" providerId="Windows Live" clId="Web-{7479DA4B-44D4-44AC-A46C-1DDFAD8C7CE5}" dt="2021-06-28T16:56:42.967" v="9"/>
          <ac:cxnSpMkLst>
            <pc:docMk/>
            <pc:sldMk cId="3681217704" sldId="268"/>
            <ac:cxnSpMk id="15" creationId="{AD7193FB-6AE6-4B3B-8F89-56B55DD63B4D}"/>
          </ac:cxnSpMkLst>
        </pc:cxnChg>
      </pc:sldChg>
    </pc:docChg>
  </pc:docChgLst>
  <pc:docChgLst>
    <pc:chgData name="Devadath K" userId="aee018228ec1d2bf" providerId="Windows Live" clId="Web-{E28D4D33-7874-49CD-B8F4-60EA5405D5F4}"/>
    <pc:docChg chg="addSld modSld">
      <pc:chgData name="Devadath K" userId="aee018228ec1d2bf" providerId="Windows Live" clId="Web-{E28D4D33-7874-49CD-B8F4-60EA5405D5F4}" dt="2021-06-30T18:52:56.867" v="35"/>
      <pc:docMkLst>
        <pc:docMk/>
      </pc:docMkLst>
      <pc:sldChg chg="modSp">
        <pc:chgData name="Devadath K" userId="aee018228ec1d2bf" providerId="Windows Live" clId="Web-{E28D4D33-7874-49CD-B8F4-60EA5405D5F4}" dt="2021-06-30T18:52:56.867" v="35"/>
        <pc:sldMkLst>
          <pc:docMk/>
          <pc:sldMk cId="476659936" sldId="264"/>
        </pc:sldMkLst>
        <pc:graphicFrameChg chg="mod modGraphic">
          <ac:chgData name="Devadath K" userId="aee018228ec1d2bf" providerId="Windows Live" clId="Web-{E28D4D33-7874-49CD-B8F4-60EA5405D5F4}" dt="2021-06-30T18:52:56.867" v="35"/>
          <ac:graphicFrameMkLst>
            <pc:docMk/>
            <pc:sldMk cId="476659936" sldId="264"/>
            <ac:graphicFrameMk id="4" creationId="{05AA4AA2-7DEC-4C95-A58F-F081C47D70FA}"/>
          </ac:graphicFrameMkLst>
        </pc:graphicFrameChg>
      </pc:sldChg>
      <pc:sldChg chg="addSp delSp modSp new mod setBg setClrOvrMap">
        <pc:chgData name="Devadath K" userId="aee018228ec1d2bf" providerId="Windows Live" clId="Web-{E28D4D33-7874-49CD-B8F4-60EA5405D5F4}" dt="2021-06-30T18:51:57.163" v="25"/>
        <pc:sldMkLst>
          <pc:docMk/>
          <pc:sldMk cId="862077956" sldId="269"/>
        </pc:sldMkLst>
        <pc:spChg chg="mod">
          <ac:chgData name="Devadath K" userId="aee018228ec1d2bf" providerId="Windows Live" clId="Web-{E28D4D33-7874-49CD-B8F4-60EA5405D5F4}" dt="2021-06-30T18:51:57.163" v="25"/>
          <ac:spMkLst>
            <pc:docMk/>
            <pc:sldMk cId="862077956" sldId="269"/>
            <ac:spMk id="2" creationId="{D9D3A235-8B4B-41D9-ACE8-EE087DE6C061}"/>
          </ac:spMkLst>
        </pc:spChg>
        <pc:spChg chg="del mod">
          <ac:chgData name="Devadath K" userId="aee018228ec1d2bf" providerId="Windows Live" clId="Web-{E28D4D33-7874-49CD-B8F4-60EA5405D5F4}" dt="2021-06-30T18:51:57.163" v="25"/>
          <ac:spMkLst>
            <pc:docMk/>
            <pc:sldMk cId="862077956" sldId="269"/>
            <ac:spMk id="3" creationId="{FC8FB64D-7292-49E2-81E2-CB5311DB3BDB}"/>
          </ac:spMkLst>
        </pc:spChg>
        <pc:spChg chg="add del">
          <ac:chgData name="Devadath K" userId="aee018228ec1d2bf" providerId="Windows Live" clId="Web-{E28D4D33-7874-49CD-B8F4-60EA5405D5F4}" dt="2021-06-30T18:51:57.147" v="24"/>
          <ac:spMkLst>
            <pc:docMk/>
            <pc:sldMk cId="862077956" sldId="269"/>
            <ac:spMk id="8" creationId="{CB299CAB-C506-454B-90FC-4065728297D3}"/>
          </ac:spMkLst>
        </pc:spChg>
        <pc:spChg chg="add">
          <ac:chgData name="Devadath K" userId="aee018228ec1d2bf" providerId="Windows Live" clId="Web-{E28D4D33-7874-49CD-B8F4-60EA5405D5F4}" dt="2021-06-30T18:51:57.163" v="25"/>
          <ac:spMkLst>
            <pc:docMk/>
            <pc:sldMk cId="862077956" sldId="269"/>
            <ac:spMk id="9" creationId="{71B2258F-86CA-4D4D-8270-BC05FCDEBFB3}"/>
          </ac:spMkLst>
        </pc:spChg>
        <pc:spChg chg="add del">
          <ac:chgData name="Devadath K" userId="aee018228ec1d2bf" providerId="Windows Live" clId="Web-{E28D4D33-7874-49CD-B8F4-60EA5405D5F4}" dt="2021-06-30T18:51:57.147" v="24"/>
          <ac:spMkLst>
            <pc:docMk/>
            <pc:sldMk cId="862077956" sldId="269"/>
            <ac:spMk id="10" creationId="{C8D99311-F254-40F1-8AB5-EE3E7B9B6872}"/>
          </ac:spMkLst>
        </pc:spChg>
        <pc:spChg chg="add del">
          <ac:chgData name="Devadath K" userId="aee018228ec1d2bf" providerId="Windows Live" clId="Web-{E28D4D33-7874-49CD-B8F4-60EA5405D5F4}" dt="2021-06-30T18:51:57.147" v="24"/>
          <ac:spMkLst>
            <pc:docMk/>
            <pc:sldMk cId="862077956" sldId="269"/>
            <ac:spMk id="12" creationId="{7D89E3CB-00ED-4691-9F0F-F23EA3564705}"/>
          </ac:spMkLst>
        </pc:spChg>
        <pc:picChg chg="add">
          <ac:chgData name="Devadath K" userId="aee018228ec1d2bf" providerId="Windows Live" clId="Web-{E28D4D33-7874-49CD-B8F4-60EA5405D5F4}" dt="2021-06-30T18:51:57.163" v="25"/>
          <ac:picMkLst>
            <pc:docMk/>
            <pc:sldMk cId="862077956" sldId="269"/>
            <ac:picMk id="5" creationId="{CC17FBA9-DA9C-4776-9827-7426A4BF9758}"/>
          </ac:picMkLst>
        </pc:picChg>
      </pc:sldChg>
    </pc:docChg>
  </pc:docChgLst>
  <pc:docChgLst>
    <pc:chgData name="Devadath K" userId="aee018228ec1d2bf" providerId="Windows Live" clId="Web-{E7B67948-994F-48F0-A7C1-03509635A845}"/>
    <pc:docChg chg="addSld delSld modSld">
      <pc:chgData name="Devadath K" userId="aee018228ec1d2bf" providerId="Windows Live" clId="Web-{E7B67948-994F-48F0-A7C1-03509635A845}" dt="2021-06-27T17:58:08.426" v="1140"/>
      <pc:docMkLst>
        <pc:docMk/>
      </pc:docMkLst>
      <pc:sldChg chg="addSp modSp">
        <pc:chgData name="Devadath K" userId="aee018228ec1d2bf" providerId="Windows Live" clId="Web-{E7B67948-994F-48F0-A7C1-03509635A845}" dt="2021-06-27T16:49:34.725" v="273" actId="1076"/>
        <pc:sldMkLst>
          <pc:docMk/>
          <pc:sldMk cId="109857222" sldId="256"/>
        </pc:sldMkLst>
        <pc:spChg chg="mod">
          <ac:chgData name="Devadath K" userId="aee018228ec1d2bf" providerId="Windows Live" clId="Web-{E7B67948-994F-48F0-A7C1-03509635A845}" dt="2021-06-27T16:49:05.349" v="270" actId="1076"/>
          <ac:spMkLst>
            <pc:docMk/>
            <pc:sldMk cId="109857222" sldId="256"/>
            <ac:spMk id="2" creationId="{00000000-0000-0000-0000-000000000000}"/>
          </ac:spMkLst>
        </pc:spChg>
        <pc:spChg chg="mod">
          <ac:chgData name="Devadath K" userId="aee018228ec1d2bf" providerId="Windows Live" clId="Web-{E7B67948-994F-48F0-A7C1-03509635A845}" dt="2021-06-27T16:49:23.490" v="272" actId="14100"/>
          <ac:spMkLst>
            <pc:docMk/>
            <pc:sldMk cId="109857222" sldId="256"/>
            <ac:spMk id="3" creationId="{00000000-0000-0000-0000-000000000000}"/>
          </ac:spMkLst>
        </pc:spChg>
        <pc:spChg chg="add mod">
          <ac:chgData name="Devadath K" userId="aee018228ec1d2bf" providerId="Windows Live" clId="Web-{E7B67948-994F-48F0-A7C1-03509635A845}" dt="2021-06-27T16:49:34.725" v="273" actId="1076"/>
          <ac:spMkLst>
            <pc:docMk/>
            <pc:sldMk cId="109857222" sldId="256"/>
            <ac:spMk id="5" creationId="{72A88D09-2938-495E-B200-8893686F6644}"/>
          </ac:spMkLst>
        </pc:spChg>
      </pc:sldChg>
      <pc:sldChg chg="addSp delSp modSp mod setClrOvrMap">
        <pc:chgData name="Devadath K" userId="aee018228ec1d2bf" providerId="Windows Live" clId="Web-{E7B67948-994F-48F0-A7C1-03509635A845}" dt="2021-06-27T17:57:41.207" v="1127" actId="20577"/>
        <pc:sldMkLst>
          <pc:docMk/>
          <pc:sldMk cId="1071367700" sldId="258"/>
        </pc:sldMkLst>
        <pc:spChg chg="mod">
          <ac:chgData name="Devadath K" userId="aee018228ec1d2bf" providerId="Windows Live" clId="Web-{E7B67948-994F-48F0-A7C1-03509635A845}" dt="2021-06-27T16:34:35.380" v="21" actId="1076"/>
          <ac:spMkLst>
            <pc:docMk/>
            <pc:sldMk cId="1071367700" sldId="258"/>
            <ac:spMk id="2" creationId="{D294448F-A9C5-488E-BF45-3F4BAC14269A}"/>
          </ac:spMkLst>
        </pc:spChg>
        <pc:spChg chg="add del">
          <ac:chgData name="Devadath K" userId="aee018228ec1d2bf" providerId="Windows Live" clId="Web-{E7B67948-994F-48F0-A7C1-03509635A845}" dt="2021-06-27T16:32:05.814" v="11"/>
          <ac:spMkLst>
            <pc:docMk/>
            <pc:sldMk cId="1071367700" sldId="258"/>
            <ac:spMk id="3" creationId="{D2685CD8-9CFD-41C2-B7E9-FED7968C9B2E}"/>
          </ac:spMkLst>
        </pc:spChg>
        <pc:spChg chg="mod">
          <ac:chgData name="Devadath K" userId="aee018228ec1d2bf" providerId="Windows Live" clId="Web-{E7B67948-994F-48F0-A7C1-03509635A845}" dt="2021-06-27T17:57:41.207" v="1127" actId="20577"/>
          <ac:spMkLst>
            <pc:docMk/>
            <pc:sldMk cId="1071367700" sldId="258"/>
            <ac:spMk id="4" creationId="{A94ABCF8-C2B8-45CC-BAB0-5513E76E231E}"/>
          </ac:spMkLst>
        </pc:spChg>
        <pc:spChg chg="add del">
          <ac:chgData name="Devadath K" userId="aee018228ec1d2bf" providerId="Windows Live" clId="Web-{E7B67948-994F-48F0-A7C1-03509635A845}" dt="2021-06-27T16:33:56.520" v="16"/>
          <ac:spMkLst>
            <pc:docMk/>
            <pc:sldMk cId="1071367700" sldId="258"/>
            <ac:spMk id="16" creationId="{7C432AFE-B3D2-4BFF-BF8F-96C27AFF1AC7}"/>
          </ac:spMkLst>
        </pc:spChg>
        <pc:spChg chg="add del">
          <ac:chgData name="Devadath K" userId="aee018228ec1d2bf" providerId="Windows Live" clId="Web-{E7B67948-994F-48F0-A7C1-03509635A845}" dt="2021-06-27T16:33:56.520" v="16"/>
          <ac:spMkLst>
            <pc:docMk/>
            <pc:sldMk cId="1071367700" sldId="258"/>
            <ac:spMk id="19" creationId="{AF2F604E-43BE-4DC3-B983-E071523364F8}"/>
          </ac:spMkLst>
        </pc:spChg>
        <pc:spChg chg="add del">
          <ac:chgData name="Devadath K" userId="aee018228ec1d2bf" providerId="Windows Live" clId="Web-{E7B67948-994F-48F0-A7C1-03509635A845}" dt="2021-06-27T16:33:56.520" v="16"/>
          <ac:spMkLst>
            <pc:docMk/>
            <pc:sldMk cId="1071367700" sldId="258"/>
            <ac:spMk id="20" creationId="{08C9B587-E65E-4B52-B37C-ABEBB6E87928}"/>
          </ac:spMkLst>
        </pc:spChg>
        <pc:spChg chg="add">
          <ac:chgData name="Devadath K" userId="aee018228ec1d2bf" providerId="Windows Live" clId="Web-{E7B67948-994F-48F0-A7C1-03509635A845}" dt="2021-06-27T16:33:56.520" v="16"/>
          <ac:spMkLst>
            <pc:docMk/>
            <pc:sldMk cId="1071367700" sldId="258"/>
            <ac:spMk id="25" creationId="{59264BFD-360D-430E-B593-7BC0D00FBDEE}"/>
          </ac:spMkLst>
        </pc:spChg>
        <pc:spChg chg="add">
          <ac:chgData name="Devadath K" userId="aee018228ec1d2bf" providerId="Windows Live" clId="Web-{E7B67948-994F-48F0-A7C1-03509635A845}" dt="2021-06-27T16:33:56.520" v="16"/>
          <ac:spMkLst>
            <pc:docMk/>
            <pc:sldMk cId="1071367700" sldId="258"/>
            <ac:spMk id="31" creationId="{F249C1C3-EBDE-4C27-BD12-A6AE40A4DBC7}"/>
          </ac:spMkLst>
        </pc:spChg>
        <pc:grpChg chg="add">
          <ac:chgData name="Devadath K" userId="aee018228ec1d2bf" providerId="Windows Live" clId="Web-{E7B67948-994F-48F0-A7C1-03509635A845}" dt="2021-06-27T16:33:56.520" v="16"/>
          <ac:grpSpMkLst>
            <pc:docMk/>
            <pc:sldMk cId="1071367700" sldId="258"/>
            <ac:grpSpMk id="27" creationId="{A4538145-ACBA-40C0-AFBD-DE742723D579}"/>
          </ac:grpSpMkLst>
        </pc:grpChg>
        <pc:picChg chg="add del">
          <ac:chgData name="Devadath K" userId="aee018228ec1d2bf" providerId="Windows Live" clId="Web-{E7B67948-994F-48F0-A7C1-03509635A845}" dt="2021-06-27T16:32:38.643" v="13"/>
          <ac:picMkLst>
            <pc:docMk/>
            <pc:sldMk cId="1071367700" sldId="258"/>
            <ac:picMk id="5" creationId="{46480534-AE7C-4C30-A789-578A3C4F5D5B}"/>
          </ac:picMkLst>
        </pc:picChg>
        <pc:picChg chg="add mod ord">
          <ac:chgData name="Devadath K" userId="aee018228ec1d2bf" providerId="Windows Live" clId="Web-{E7B67948-994F-48F0-A7C1-03509635A845}" dt="2021-06-27T16:33:56.520" v="16"/>
          <ac:picMkLst>
            <pc:docMk/>
            <pc:sldMk cId="1071367700" sldId="258"/>
            <ac:picMk id="18" creationId="{A7B139EC-94D3-4A0F-B8A1-31962E73F41C}"/>
          </ac:picMkLst>
        </pc:picChg>
      </pc:sldChg>
      <pc:sldChg chg="addSp delSp modSp mod setBg setClrOvrMap">
        <pc:chgData name="Devadath K" userId="aee018228ec1d2bf" providerId="Windows Live" clId="Web-{E7B67948-994F-48F0-A7C1-03509635A845}" dt="2021-06-27T17:20:18.915" v="500" actId="14100"/>
        <pc:sldMkLst>
          <pc:docMk/>
          <pc:sldMk cId="290939536" sldId="261"/>
        </pc:sldMkLst>
        <pc:spChg chg="mod">
          <ac:chgData name="Devadath K" userId="aee018228ec1d2bf" providerId="Windows Live" clId="Web-{E7B67948-994F-48F0-A7C1-03509635A845}" dt="2021-06-27T17:19:55.602" v="496"/>
          <ac:spMkLst>
            <pc:docMk/>
            <pc:sldMk cId="290939536" sldId="261"/>
            <ac:spMk id="2" creationId="{D7DD3FB2-7F61-41A1-961B-D0130D72D30F}"/>
          </ac:spMkLst>
        </pc:spChg>
        <pc:spChg chg="del mod">
          <ac:chgData name="Devadath K" userId="aee018228ec1d2bf" providerId="Windows Live" clId="Web-{E7B67948-994F-48F0-A7C1-03509635A845}" dt="2021-06-27T17:17:52.537" v="472"/>
          <ac:spMkLst>
            <pc:docMk/>
            <pc:sldMk cId="290939536" sldId="261"/>
            <ac:spMk id="3" creationId="{BBB3F7B4-923F-4108-B4C9-698797D4AFC6}"/>
          </ac:spMkLst>
        </pc:spChg>
        <pc:spChg chg="add mod">
          <ac:chgData name="Devadath K" userId="aee018228ec1d2bf" providerId="Windows Live" clId="Web-{E7B67948-994F-48F0-A7C1-03509635A845}" dt="2021-06-27T17:20:18.915" v="500" actId="14100"/>
          <ac:spMkLst>
            <pc:docMk/>
            <pc:sldMk cId="290939536" sldId="261"/>
            <ac:spMk id="4" creationId="{6800AAC6-28FB-49F8-AE78-028AA9E345C7}"/>
          </ac:spMkLst>
        </pc:spChg>
        <pc:spChg chg="add del">
          <ac:chgData name="Devadath K" userId="aee018228ec1d2bf" providerId="Windows Live" clId="Web-{E7B67948-994F-48F0-A7C1-03509635A845}" dt="2021-06-27T17:17:52.537" v="472"/>
          <ac:spMkLst>
            <pc:docMk/>
            <pc:sldMk cId="290939536" sldId="261"/>
            <ac:spMk id="5" creationId="{4E0A5C5C-2A95-428E-9F6A-0D29EBD57C9F}"/>
          </ac:spMkLst>
        </pc:spChg>
        <pc:spChg chg="add del">
          <ac:chgData name="Devadath K" userId="aee018228ec1d2bf" providerId="Windows Live" clId="Web-{E7B67948-994F-48F0-A7C1-03509635A845}" dt="2021-06-27T17:17:52.537" v="472"/>
          <ac:spMkLst>
            <pc:docMk/>
            <pc:sldMk cId="290939536" sldId="261"/>
            <ac:spMk id="6" creationId="{1056F38F-7C4E-461D-8709-7D0024AE1F79}"/>
          </ac:spMkLst>
        </pc:spChg>
        <pc:spChg chg="add del">
          <ac:chgData name="Devadath K" userId="aee018228ec1d2bf" providerId="Windows Live" clId="Web-{E7B67948-994F-48F0-A7C1-03509635A845}" dt="2021-06-27T17:17:52.537" v="472"/>
          <ac:spMkLst>
            <pc:docMk/>
            <pc:sldMk cId="290939536" sldId="261"/>
            <ac:spMk id="8" creationId="{5A0118C5-4F8D-4CF4-BADD-53FEACC6C42A}"/>
          </ac:spMkLst>
        </pc:spChg>
        <pc:spChg chg="add del">
          <ac:chgData name="Devadath K" userId="aee018228ec1d2bf" providerId="Windows Live" clId="Web-{E7B67948-994F-48F0-A7C1-03509635A845}" dt="2021-06-27T17:12:05.046" v="405"/>
          <ac:spMkLst>
            <pc:docMk/>
            <pc:sldMk cId="290939536" sldId="261"/>
            <ac:spMk id="10" creationId="{CF62D2A7-8207-488C-9F46-316BA81A16C8}"/>
          </ac:spMkLst>
        </pc:spChg>
        <pc:spChg chg="add del">
          <ac:chgData name="Devadath K" userId="aee018228ec1d2bf" providerId="Windows Live" clId="Web-{E7B67948-994F-48F0-A7C1-03509635A845}" dt="2021-06-27T17:12:05.046" v="405"/>
          <ac:spMkLst>
            <pc:docMk/>
            <pc:sldMk cId="290939536" sldId="261"/>
            <ac:spMk id="12" creationId="{52AC6D7F-F068-4E11-BB06-F601D89BB980}"/>
          </ac:spMkLst>
        </pc:spChg>
        <pc:spChg chg="add del">
          <ac:chgData name="Devadath K" userId="aee018228ec1d2bf" providerId="Windows Live" clId="Web-{E7B67948-994F-48F0-A7C1-03509635A845}" dt="2021-06-27T17:17:52.537" v="472"/>
          <ac:spMkLst>
            <pc:docMk/>
            <pc:sldMk cId="290939536" sldId="261"/>
            <ac:spMk id="14" creationId="{C7278469-3C3C-49CE-AEEE-E176A4900B78}"/>
          </ac:spMkLst>
        </pc:spChg>
        <pc:spChg chg="add del">
          <ac:chgData name="Devadath K" userId="aee018228ec1d2bf" providerId="Windows Live" clId="Web-{E7B67948-994F-48F0-A7C1-03509635A845}" dt="2021-06-27T17:17:52.537" v="472"/>
          <ac:spMkLst>
            <pc:docMk/>
            <pc:sldMk cId="290939536" sldId="261"/>
            <ac:spMk id="20" creationId="{4C6598AB-1C17-4D54-951C-A082D94ACB7A}"/>
          </ac:spMkLst>
        </pc:spChg>
        <pc:spChg chg="add del">
          <ac:chgData name="Devadath K" userId="aee018228ec1d2bf" providerId="Windows Live" clId="Web-{E7B67948-994F-48F0-A7C1-03509635A845}" dt="2021-06-27T17:17:52.537" v="472"/>
          <ac:spMkLst>
            <pc:docMk/>
            <pc:sldMk cId="290939536" sldId="261"/>
            <ac:spMk id="22" creationId="{C83B66D7-137D-4AC1-B172-53D60F08BEB5}"/>
          </ac:spMkLst>
        </pc:spChg>
        <pc:spChg chg="add del">
          <ac:chgData name="Devadath K" userId="aee018228ec1d2bf" providerId="Windows Live" clId="Web-{E7B67948-994F-48F0-A7C1-03509635A845}" dt="2021-06-27T17:17:52.537" v="472"/>
          <ac:spMkLst>
            <pc:docMk/>
            <pc:sldMk cId="290939536" sldId="261"/>
            <ac:spMk id="24" creationId="{F6B92503-6984-4D15-8B98-8718709B785D}"/>
          </ac:spMkLst>
        </pc:spChg>
        <pc:spChg chg="add del">
          <ac:chgData name="Devadath K" userId="aee018228ec1d2bf" providerId="Windows Live" clId="Web-{E7B67948-994F-48F0-A7C1-03509635A845}" dt="2021-06-27T17:17:52.537" v="472"/>
          <ac:spMkLst>
            <pc:docMk/>
            <pc:sldMk cId="290939536" sldId="261"/>
            <ac:spMk id="26" creationId="{08DDF938-524E-4C18-A47D-C00627832366}"/>
          </ac:spMkLst>
        </pc:spChg>
        <pc:spChg chg="add del">
          <ac:chgData name="Devadath K" userId="aee018228ec1d2bf" providerId="Windows Live" clId="Web-{E7B67948-994F-48F0-A7C1-03509635A845}" dt="2021-06-27T17:19:55.602" v="496"/>
          <ac:spMkLst>
            <pc:docMk/>
            <pc:sldMk cId="290939536" sldId="261"/>
            <ac:spMk id="39" creationId="{0671A8AE-40A1-4631-A6B8-581AFF065482}"/>
          </ac:spMkLst>
        </pc:spChg>
        <pc:spChg chg="add del">
          <ac:chgData name="Devadath K" userId="aee018228ec1d2bf" providerId="Windows Live" clId="Web-{E7B67948-994F-48F0-A7C1-03509635A845}" dt="2021-06-27T17:19:55.602" v="496"/>
          <ac:spMkLst>
            <pc:docMk/>
            <pc:sldMk cId="290939536" sldId="261"/>
            <ac:spMk id="41" creationId="{AB58EF07-17C2-48CF-ABB0-EEF1F17CB8F0}"/>
          </ac:spMkLst>
        </pc:spChg>
        <pc:spChg chg="add del">
          <ac:chgData name="Devadath K" userId="aee018228ec1d2bf" providerId="Windows Live" clId="Web-{E7B67948-994F-48F0-A7C1-03509635A845}" dt="2021-06-27T17:19:55.602" v="496"/>
          <ac:spMkLst>
            <pc:docMk/>
            <pc:sldMk cId="290939536" sldId="261"/>
            <ac:spMk id="43" creationId="{AF2F604E-43BE-4DC3-B983-E071523364F8}"/>
          </ac:spMkLst>
        </pc:spChg>
        <pc:spChg chg="add del">
          <ac:chgData name="Devadath K" userId="aee018228ec1d2bf" providerId="Windows Live" clId="Web-{E7B67948-994F-48F0-A7C1-03509635A845}" dt="2021-06-27T17:19:55.602" v="496"/>
          <ac:spMkLst>
            <pc:docMk/>
            <pc:sldMk cId="290939536" sldId="261"/>
            <ac:spMk id="45" creationId="{08C9B587-E65E-4B52-B37C-ABEBB6E87928}"/>
          </ac:spMkLst>
        </pc:spChg>
        <pc:spChg chg="add del">
          <ac:chgData name="Devadath K" userId="aee018228ec1d2bf" providerId="Windows Live" clId="Web-{E7B67948-994F-48F0-A7C1-03509635A845}" dt="2021-06-27T17:19:08.367" v="485"/>
          <ac:spMkLst>
            <pc:docMk/>
            <pc:sldMk cId="290939536" sldId="261"/>
            <ac:spMk id="47" creationId="{E8A8EAB8-D2FF-444D-B34B-7D32F106AD0E}"/>
          </ac:spMkLst>
        </pc:spChg>
        <pc:spChg chg="add del">
          <ac:chgData name="Devadath K" userId="aee018228ec1d2bf" providerId="Windows Live" clId="Web-{E7B67948-994F-48F0-A7C1-03509635A845}" dt="2021-06-27T17:19:55.602" v="496"/>
          <ac:spMkLst>
            <pc:docMk/>
            <pc:sldMk cId="290939536" sldId="261"/>
            <ac:spMk id="49" creationId="{A81E7530-396C-45F0-92F4-A885648D1631}"/>
          </ac:spMkLst>
        </pc:spChg>
        <pc:spChg chg="add del">
          <ac:chgData name="Devadath K" userId="aee018228ec1d2bf" providerId="Windows Live" clId="Web-{E7B67948-994F-48F0-A7C1-03509635A845}" dt="2021-06-27T17:19:04.429" v="483"/>
          <ac:spMkLst>
            <pc:docMk/>
            <pc:sldMk cId="290939536" sldId="261"/>
            <ac:spMk id="50" creationId="{8F23F8A3-8FD7-4779-8323-FDC26BE99889}"/>
          </ac:spMkLst>
        </pc:spChg>
        <pc:spChg chg="add del">
          <ac:chgData name="Devadath K" userId="aee018228ec1d2bf" providerId="Windows Live" clId="Web-{E7B67948-994F-48F0-A7C1-03509635A845}" dt="2021-06-27T17:19:55.602" v="496"/>
          <ac:spMkLst>
            <pc:docMk/>
            <pc:sldMk cId="290939536" sldId="261"/>
            <ac:spMk id="51" creationId="{7316481C-0A49-4796-812B-0D64F063B720}"/>
          </ac:spMkLst>
        </pc:spChg>
        <pc:spChg chg="add del">
          <ac:chgData name="Devadath K" userId="aee018228ec1d2bf" providerId="Windows Live" clId="Web-{E7B67948-994F-48F0-A7C1-03509635A845}" dt="2021-06-27T17:19:04.429" v="483"/>
          <ac:spMkLst>
            <pc:docMk/>
            <pc:sldMk cId="290939536" sldId="261"/>
            <ac:spMk id="52" creationId="{F605C4CC-A25C-416F-8333-7CB7DC97D870}"/>
          </ac:spMkLst>
        </pc:spChg>
        <pc:spChg chg="add del">
          <ac:chgData name="Devadath K" userId="aee018228ec1d2bf" providerId="Windows Live" clId="Web-{E7B67948-994F-48F0-A7C1-03509635A845}" dt="2021-06-27T17:19:55.602" v="496"/>
          <ac:spMkLst>
            <pc:docMk/>
            <pc:sldMk cId="290939536" sldId="261"/>
            <ac:spMk id="53" creationId="{A5271697-90F1-4A23-8EF2-0179F2EAFACB}"/>
          </ac:spMkLst>
        </pc:spChg>
        <pc:spChg chg="add del">
          <ac:chgData name="Devadath K" userId="aee018228ec1d2bf" providerId="Windows Live" clId="Web-{E7B67948-994F-48F0-A7C1-03509635A845}" dt="2021-06-27T17:19:55.602" v="496"/>
          <ac:spMkLst>
            <pc:docMk/>
            <pc:sldMk cId="290939536" sldId="261"/>
            <ac:spMk id="78" creationId="{D9F5512A-48E1-4C07-B75E-3CCC517B6804}"/>
          </ac:spMkLst>
        </pc:spChg>
        <pc:grpChg chg="add del">
          <ac:chgData name="Devadath K" userId="aee018228ec1d2bf" providerId="Windows Live" clId="Web-{E7B67948-994F-48F0-A7C1-03509635A845}" dt="2021-06-27T17:17:52.537" v="472"/>
          <ac:grpSpMkLst>
            <pc:docMk/>
            <pc:sldMk cId="290939536" sldId="261"/>
            <ac:grpSpMk id="16" creationId="{93DC754C-7E09-422D-A8BB-AF632E90DFA2}"/>
          </ac:grpSpMkLst>
        </pc:grpChg>
        <pc:grpChg chg="add del">
          <ac:chgData name="Devadath K" userId="aee018228ec1d2bf" providerId="Windows Live" clId="Web-{E7B67948-994F-48F0-A7C1-03509635A845}" dt="2021-06-27T17:17:52.537" v="472"/>
          <ac:grpSpMkLst>
            <pc:docMk/>
            <pc:sldMk cId="290939536" sldId="261"/>
            <ac:grpSpMk id="28" creationId="{3773FAF5-C452-4455-9411-D6AF5EBD4CA9}"/>
          </ac:grpSpMkLst>
        </pc:grpChg>
        <pc:grpChg chg="add del">
          <ac:chgData name="Devadath K" userId="aee018228ec1d2bf" providerId="Windows Live" clId="Web-{E7B67948-994F-48F0-A7C1-03509635A845}" dt="2021-06-27T17:19:55.602" v="496"/>
          <ac:grpSpMkLst>
            <pc:docMk/>
            <pc:sldMk cId="290939536" sldId="261"/>
            <ac:grpSpMk id="56" creationId="{81DE8B58-F373-409E-A253-4380A66091D4}"/>
          </ac:grpSpMkLst>
        </pc:grpChg>
        <pc:picChg chg="add del">
          <ac:chgData name="Devadath K" userId="aee018228ec1d2bf" providerId="Windows Live" clId="Web-{E7B67948-994F-48F0-A7C1-03509635A845}" dt="2021-06-27T17:12:05.046" v="405"/>
          <ac:picMkLst>
            <pc:docMk/>
            <pc:sldMk cId="290939536" sldId="261"/>
            <ac:picMk id="7" creationId="{B83E3ACC-2ADD-43B7-802E-D49FC8872E45}"/>
          </ac:picMkLst>
        </pc:picChg>
        <pc:picChg chg="add mod ord">
          <ac:chgData name="Devadath K" userId="aee018228ec1d2bf" providerId="Windows Live" clId="Web-{E7B67948-994F-48F0-A7C1-03509635A845}" dt="2021-06-27T17:19:55.602" v="496"/>
          <ac:picMkLst>
            <pc:docMk/>
            <pc:sldMk cId="290939536" sldId="261"/>
            <ac:picMk id="35" creationId="{C05E96F2-8C6C-45A8-9E17-57ECE17C7143}"/>
          </ac:picMkLst>
        </pc:picChg>
        <pc:cxnChg chg="add del">
          <ac:chgData name="Devadath K" userId="aee018228ec1d2bf" providerId="Windows Live" clId="Web-{E7B67948-994F-48F0-A7C1-03509635A845}" dt="2021-06-27T17:19:08.367" v="485"/>
          <ac:cxnSpMkLst>
            <pc:docMk/>
            <pc:sldMk cId="290939536" sldId="261"/>
            <ac:cxnSpMk id="48" creationId="{EEA38897-7BA3-4408-8083-3235339C4A60}"/>
          </ac:cxnSpMkLst>
        </pc:cxnChg>
        <pc:cxnChg chg="add del">
          <ac:chgData name="Devadath K" userId="aee018228ec1d2bf" providerId="Windows Live" clId="Web-{E7B67948-994F-48F0-A7C1-03509635A845}" dt="2021-06-27T17:19:08.367" v="485"/>
          <ac:cxnSpMkLst>
            <pc:docMk/>
            <pc:sldMk cId="290939536" sldId="261"/>
            <ac:cxnSpMk id="54" creationId="{F11AD06B-AB20-4097-8606-5DA00DBACE88}"/>
          </ac:cxnSpMkLst>
        </pc:cxnChg>
      </pc:sldChg>
      <pc:sldChg chg="modSp add replId">
        <pc:chgData name="Devadath K" userId="aee018228ec1d2bf" providerId="Windows Live" clId="Web-{E7B67948-994F-48F0-A7C1-03509635A845}" dt="2021-06-27T17:25:22.795" v="661" actId="1076"/>
        <pc:sldMkLst>
          <pc:docMk/>
          <pc:sldMk cId="3529148080" sldId="262"/>
        </pc:sldMkLst>
        <pc:spChg chg="mod">
          <ac:chgData name="Devadath K" userId="aee018228ec1d2bf" providerId="Windows Live" clId="Web-{E7B67948-994F-48F0-A7C1-03509635A845}" dt="2021-06-27T17:25:17.498" v="660" actId="1076"/>
          <ac:spMkLst>
            <pc:docMk/>
            <pc:sldMk cId="3529148080" sldId="262"/>
            <ac:spMk id="2" creationId="{D7DD3FB2-7F61-41A1-961B-D0130D72D30F}"/>
          </ac:spMkLst>
        </pc:spChg>
        <pc:spChg chg="mod">
          <ac:chgData name="Devadath K" userId="aee018228ec1d2bf" providerId="Windows Live" clId="Web-{E7B67948-994F-48F0-A7C1-03509635A845}" dt="2021-06-27T17:25:22.795" v="661" actId="1076"/>
          <ac:spMkLst>
            <pc:docMk/>
            <pc:sldMk cId="3529148080" sldId="262"/>
            <ac:spMk id="4" creationId="{6800AAC6-28FB-49F8-AE78-028AA9E345C7}"/>
          </ac:spMkLst>
        </pc:spChg>
      </pc:sldChg>
      <pc:sldChg chg="addSp delSp modSp add del mod replId addAnim setClrOvrMap">
        <pc:chgData name="Devadath K" userId="aee018228ec1d2bf" providerId="Windows Live" clId="Web-{E7B67948-994F-48F0-A7C1-03509635A845}" dt="2021-06-27T17:21:03.681" v="503"/>
        <pc:sldMkLst>
          <pc:docMk/>
          <pc:sldMk cId="3728586196" sldId="262"/>
        </pc:sldMkLst>
        <pc:spChg chg="mod">
          <ac:chgData name="Devadath K" userId="aee018228ec1d2bf" providerId="Windows Live" clId="Web-{E7B67948-994F-48F0-A7C1-03509635A845}" dt="2021-06-27T17:20:39.103" v="501"/>
          <ac:spMkLst>
            <pc:docMk/>
            <pc:sldMk cId="3728586196" sldId="262"/>
            <ac:spMk id="2" creationId="{D7DD3FB2-7F61-41A1-961B-D0130D72D30F}"/>
          </ac:spMkLst>
        </pc:spChg>
        <pc:spChg chg="mod">
          <ac:chgData name="Devadath K" userId="aee018228ec1d2bf" providerId="Windows Live" clId="Web-{E7B67948-994F-48F0-A7C1-03509635A845}" dt="2021-06-27T17:20:39.103" v="501"/>
          <ac:spMkLst>
            <pc:docMk/>
            <pc:sldMk cId="3728586196" sldId="262"/>
            <ac:spMk id="3" creationId="{BBB3F7B4-923F-4108-B4C9-698797D4AFC6}"/>
          </ac:spMkLst>
        </pc:spChg>
        <pc:spChg chg="del">
          <ac:chgData name="Devadath K" userId="aee018228ec1d2bf" providerId="Windows Live" clId="Web-{E7B67948-994F-48F0-A7C1-03509635A845}" dt="2021-06-27T17:20:39.103" v="501"/>
          <ac:spMkLst>
            <pc:docMk/>
            <pc:sldMk cId="3728586196" sldId="262"/>
            <ac:spMk id="5" creationId="{4E0A5C5C-2A95-428E-9F6A-0D29EBD57C9F}"/>
          </ac:spMkLst>
        </pc:spChg>
        <pc:spChg chg="del">
          <ac:chgData name="Devadath K" userId="aee018228ec1d2bf" providerId="Windows Live" clId="Web-{E7B67948-994F-48F0-A7C1-03509635A845}" dt="2021-06-27T17:20:39.103" v="501"/>
          <ac:spMkLst>
            <pc:docMk/>
            <pc:sldMk cId="3728586196" sldId="262"/>
            <ac:spMk id="6" creationId="{1056F38F-7C4E-461D-8709-7D0024AE1F79}"/>
          </ac:spMkLst>
        </pc:spChg>
        <pc:spChg chg="del">
          <ac:chgData name="Devadath K" userId="aee018228ec1d2bf" providerId="Windows Live" clId="Web-{E7B67948-994F-48F0-A7C1-03509635A845}" dt="2021-06-27T17:20:39.103" v="501"/>
          <ac:spMkLst>
            <pc:docMk/>
            <pc:sldMk cId="3728586196" sldId="262"/>
            <ac:spMk id="8" creationId="{5A0118C5-4F8D-4CF4-BADD-53FEACC6C42A}"/>
          </ac:spMkLst>
        </pc:spChg>
        <pc:spChg chg="del">
          <ac:chgData name="Devadath K" userId="aee018228ec1d2bf" providerId="Windows Live" clId="Web-{E7B67948-994F-48F0-A7C1-03509635A845}" dt="2021-06-27T17:20:39.103" v="501"/>
          <ac:spMkLst>
            <pc:docMk/>
            <pc:sldMk cId="3728586196" sldId="262"/>
            <ac:spMk id="14" creationId="{C7278469-3C3C-49CE-AEEE-E176A4900B78}"/>
          </ac:spMkLst>
        </pc:spChg>
        <pc:spChg chg="del">
          <ac:chgData name="Devadath K" userId="aee018228ec1d2bf" providerId="Windows Live" clId="Web-{E7B67948-994F-48F0-A7C1-03509635A845}" dt="2021-06-27T17:20:39.103" v="501"/>
          <ac:spMkLst>
            <pc:docMk/>
            <pc:sldMk cId="3728586196" sldId="262"/>
            <ac:spMk id="20" creationId="{4C6598AB-1C17-4D54-951C-A082D94ACB7A}"/>
          </ac:spMkLst>
        </pc:spChg>
        <pc:spChg chg="del">
          <ac:chgData name="Devadath K" userId="aee018228ec1d2bf" providerId="Windows Live" clId="Web-{E7B67948-994F-48F0-A7C1-03509635A845}" dt="2021-06-27T17:20:39.103" v="501"/>
          <ac:spMkLst>
            <pc:docMk/>
            <pc:sldMk cId="3728586196" sldId="262"/>
            <ac:spMk id="22" creationId="{C83B66D7-137D-4AC1-B172-53D60F08BEB5}"/>
          </ac:spMkLst>
        </pc:spChg>
        <pc:spChg chg="del">
          <ac:chgData name="Devadath K" userId="aee018228ec1d2bf" providerId="Windows Live" clId="Web-{E7B67948-994F-48F0-A7C1-03509635A845}" dt="2021-06-27T17:20:39.103" v="501"/>
          <ac:spMkLst>
            <pc:docMk/>
            <pc:sldMk cId="3728586196" sldId="262"/>
            <ac:spMk id="24" creationId="{F6B92503-6984-4D15-8B98-8718709B785D}"/>
          </ac:spMkLst>
        </pc:spChg>
        <pc:spChg chg="del">
          <ac:chgData name="Devadath K" userId="aee018228ec1d2bf" providerId="Windows Live" clId="Web-{E7B67948-994F-48F0-A7C1-03509635A845}" dt="2021-06-27T17:20:39.103" v="501"/>
          <ac:spMkLst>
            <pc:docMk/>
            <pc:sldMk cId="3728586196" sldId="262"/>
            <ac:spMk id="26" creationId="{08DDF938-524E-4C18-A47D-C00627832366}"/>
          </ac:spMkLst>
        </pc:spChg>
        <pc:spChg chg="add">
          <ac:chgData name="Devadath K" userId="aee018228ec1d2bf" providerId="Windows Live" clId="Web-{E7B67948-994F-48F0-A7C1-03509635A845}" dt="2021-06-27T17:20:39.103" v="501"/>
          <ac:spMkLst>
            <pc:docMk/>
            <pc:sldMk cId="3728586196" sldId="262"/>
            <ac:spMk id="39" creationId="{0671A8AE-40A1-4631-A6B8-581AFF065482}"/>
          </ac:spMkLst>
        </pc:spChg>
        <pc:spChg chg="add">
          <ac:chgData name="Devadath K" userId="aee018228ec1d2bf" providerId="Windows Live" clId="Web-{E7B67948-994F-48F0-A7C1-03509635A845}" dt="2021-06-27T17:20:39.103" v="501"/>
          <ac:spMkLst>
            <pc:docMk/>
            <pc:sldMk cId="3728586196" sldId="262"/>
            <ac:spMk id="41" creationId="{AB58EF07-17C2-48CF-ABB0-EEF1F17CB8F0}"/>
          </ac:spMkLst>
        </pc:spChg>
        <pc:spChg chg="add">
          <ac:chgData name="Devadath K" userId="aee018228ec1d2bf" providerId="Windows Live" clId="Web-{E7B67948-994F-48F0-A7C1-03509635A845}" dt="2021-06-27T17:20:39.103" v="501"/>
          <ac:spMkLst>
            <pc:docMk/>
            <pc:sldMk cId="3728586196" sldId="262"/>
            <ac:spMk id="43" creationId="{AF2F604E-43BE-4DC3-B983-E071523364F8}"/>
          </ac:spMkLst>
        </pc:spChg>
        <pc:spChg chg="add">
          <ac:chgData name="Devadath K" userId="aee018228ec1d2bf" providerId="Windows Live" clId="Web-{E7B67948-994F-48F0-A7C1-03509635A845}" dt="2021-06-27T17:20:39.103" v="501"/>
          <ac:spMkLst>
            <pc:docMk/>
            <pc:sldMk cId="3728586196" sldId="262"/>
            <ac:spMk id="45" creationId="{08C9B587-E65E-4B52-B37C-ABEBB6E87928}"/>
          </ac:spMkLst>
        </pc:spChg>
        <pc:grpChg chg="del">
          <ac:chgData name="Devadath K" userId="aee018228ec1d2bf" providerId="Windows Live" clId="Web-{E7B67948-994F-48F0-A7C1-03509635A845}" dt="2021-06-27T17:20:39.103" v="501"/>
          <ac:grpSpMkLst>
            <pc:docMk/>
            <pc:sldMk cId="3728586196" sldId="262"/>
            <ac:grpSpMk id="16" creationId="{93DC754C-7E09-422D-A8BB-AF632E90DFA2}"/>
          </ac:grpSpMkLst>
        </pc:grpChg>
        <pc:grpChg chg="del">
          <ac:chgData name="Devadath K" userId="aee018228ec1d2bf" providerId="Windows Live" clId="Web-{E7B67948-994F-48F0-A7C1-03509635A845}" dt="2021-06-27T17:20:39.103" v="501"/>
          <ac:grpSpMkLst>
            <pc:docMk/>
            <pc:sldMk cId="3728586196" sldId="262"/>
            <ac:grpSpMk id="28" creationId="{3773FAF5-C452-4455-9411-D6AF5EBD4CA9}"/>
          </ac:grpSpMkLst>
        </pc:grpChg>
        <pc:picChg chg="add">
          <ac:chgData name="Devadath K" userId="aee018228ec1d2bf" providerId="Windows Live" clId="Web-{E7B67948-994F-48F0-A7C1-03509635A845}" dt="2021-06-27T17:20:39.103" v="501"/>
          <ac:picMkLst>
            <pc:docMk/>
            <pc:sldMk cId="3728586196" sldId="262"/>
            <ac:picMk id="35" creationId="{26F5C439-4504-4F80-BC5C-6E8563F18BC2}"/>
          </ac:picMkLst>
        </pc:picChg>
      </pc:sldChg>
      <pc:sldChg chg="addSp delSp modSp new mod setBg">
        <pc:chgData name="Devadath K" userId="aee018228ec1d2bf" providerId="Windows Live" clId="Web-{E7B67948-994F-48F0-A7C1-03509635A845}" dt="2021-06-27T17:58:01.285" v="1139" actId="20577"/>
        <pc:sldMkLst>
          <pc:docMk/>
          <pc:sldMk cId="2331252044" sldId="263"/>
        </pc:sldMkLst>
        <pc:spChg chg="del">
          <ac:chgData name="Devadath K" userId="aee018228ec1d2bf" providerId="Windows Live" clId="Web-{E7B67948-994F-48F0-A7C1-03509635A845}" dt="2021-06-27T17:28:53.768" v="663"/>
          <ac:spMkLst>
            <pc:docMk/>
            <pc:sldMk cId="2331252044" sldId="263"/>
            <ac:spMk id="2" creationId="{66A4D5B2-2ACE-4B10-B9D0-9DB35673D561}"/>
          </ac:spMkLst>
        </pc:spChg>
        <pc:spChg chg="mod">
          <ac:chgData name="Devadath K" userId="aee018228ec1d2bf" providerId="Windows Live" clId="Web-{E7B67948-994F-48F0-A7C1-03509635A845}" dt="2021-06-27T17:58:01.285" v="1139" actId="20577"/>
          <ac:spMkLst>
            <pc:docMk/>
            <pc:sldMk cId="2331252044" sldId="263"/>
            <ac:spMk id="3" creationId="{22315FC2-FB77-4BB2-B990-612089232F7C}"/>
          </ac:spMkLst>
        </pc:spChg>
        <pc:spChg chg="add">
          <ac:chgData name="Devadath K" userId="aee018228ec1d2bf" providerId="Windows Live" clId="Web-{E7B67948-994F-48F0-A7C1-03509635A845}" dt="2021-06-27T17:48:03.946" v="888"/>
          <ac:spMkLst>
            <pc:docMk/>
            <pc:sldMk cId="2331252044" sldId="263"/>
            <ac:spMk id="8" creationId="{7264F718-7FAC-4056-9FA9-A603EC682FE7}"/>
          </ac:spMkLst>
        </pc:spChg>
        <pc:spChg chg="add">
          <ac:chgData name="Devadath K" userId="aee018228ec1d2bf" providerId="Windows Live" clId="Web-{E7B67948-994F-48F0-A7C1-03509635A845}" dt="2021-06-27T17:48:03.946" v="888"/>
          <ac:spMkLst>
            <pc:docMk/>
            <pc:sldMk cId="2331252044" sldId="263"/>
            <ac:spMk id="10" creationId="{F74639F7-E3C7-4165-A83E-6386A86BA1DA}"/>
          </ac:spMkLst>
        </pc:spChg>
        <pc:spChg chg="add">
          <ac:chgData name="Devadath K" userId="aee018228ec1d2bf" providerId="Windows Live" clId="Web-{E7B67948-994F-48F0-A7C1-03509635A845}" dt="2021-06-27T17:48:03.946" v="888"/>
          <ac:spMkLst>
            <pc:docMk/>
            <pc:sldMk cId="2331252044" sldId="263"/>
            <ac:spMk id="12" creationId="{8B3AF0F1-707A-463E-B5EE-33C63A40CFC9}"/>
          </ac:spMkLst>
        </pc:spChg>
      </pc:sldChg>
      <pc:sldChg chg="new">
        <pc:chgData name="Devadath K" userId="aee018228ec1d2bf" providerId="Windows Live" clId="Web-{E7B67948-994F-48F0-A7C1-03509635A845}" dt="2021-06-27T17:58:08.426" v="1140"/>
        <pc:sldMkLst>
          <pc:docMk/>
          <pc:sldMk cId="476659936" sldId="264"/>
        </pc:sldMkLst>
      </pc:sldChg>
    </pc:docChg>
  </pc:docChgLst>
  <pc:docChgLst>
    <pc:chgData name="Devadath K" userId="aee018228ec1d2bf" providerId="Windows Live" clId="Web-{8D950D11-226E-485D-B8E5-BA72F25F4019}"/>
    <pc:docChg chg="addSld modSld">
      <pc:chgData name="Devadath K" userId="aee018228ec1d2bf" providerId="Windows Live" clId="Web-{8D950D11-226E-485D-B8E5-BA72F25F4019}" dt="2021-06-27T07:44:28.920" v="84" actId="20577"/>
      <pc:docMkLst>
        <pc:docMk/>
      </pc:docMkLst>
      <pc:sldChg chg="addSp modSp new mod setBg">
        <pc:chgData name="Devadath K" userId="aee018228ec1d2bf" providerId="Windows Live" clId="Web-{8D950D11-226E-485D-B8E5-BA72F25F4019}" dt="2021-06-27T07:39:53.071" v="46" actId="20577"/>
        <pc:sldMkLst>
          <pc:docMk/>
          <pc:sldMk cId="2125382320" sldId="257"/>
        </pc:sldMkLst>
        <pc:spChg chg="mod">
          <ac:chgData name="Devadath K" userId="aee018228ec1d2bf" providerId="Windows Live" clId="Web-{8D950D11-226E-485D-B8E5-BA72F25F4019}" dt="2021-06-27T07:39:43.820" v="45" actId="20577"/>
          <ac:spMkLst>
            <pc:docMk/>
            <pc:sldMk cId="2125382320" sldId="257"/>
            <ac:spMk id="2" creationId="{DC0F7717-7D9C-4A78-805B-6D04F33B2502}"/>
          </ac:spMkLst>
        </pc:spChg>
        <pc:spChg chg="mod">
          <ac:chgData name="Devadath K" userId="aee018228ec1d2bf" providerId="Windows Live" clId="Web-{8D950D11-226E-485D-B8E5-BA72F25F4019}" dt="2021-06-27T07:39:53.071" v="46" actId="20577"/>
          <ac:spMkLst>
            <pc:docMk/>
            <pc:sldMk cId="2125382320" sldId="257"/>
            <ac:spMk id="3" creationId="{C002BECA-C590-41C6-9152-859576C90EED}"/>
          </ac:spMkLst>
        </pc:spChg>
        <pc:spChg chg="add">
          <ac:chgData name="Devadath K" userId="aee018228ec1d2bf" providerId="Windows Live" clId="Web-{8D950D11-226E-485D-B8E5-BA72F25F4019}" dt="2021-06-27T07:39:15.429" v="42"/>
          <ac:spMkLst>
            <pc:docMk/>
            <pc:sldMk cId="2125382320" sldId="257"/>
            <ac:spMk id="9" creationId="{8651CFA9-6065-4243-AC48-858E359780B1}"/>
          </ac:spMkLst>
        </pc:spChg>
        <pc:spChg chg="add">
          <ac:chgData name="Devadath K" userId="aee018228ec1d2bf" providerId="Windows Live" clId="Web-{8D950D11-226E-485D-B8E5-BA72F25F4019}" dt="2021-06-27T07:39:15.429" v="42"/>
          <ac:spMkLst>
            <pc:docMk/>
            <pc:sldMk cId="2125382320" sldId="257"/>
            <ac:spMk id="11" creationId="{E8B2F707-EF35-4955-8439-F76145F3CD7E}"/>
          </ac:spMkLst>
        </pc:spChg>
        <pc:spChg chg="add">
          <ac:chgData name="Devadath K" userId="aee018228ec1d2bf" providerId="Windows Live" clId="Web-{8D950D11-226E-485D-B8E5-BA72F25F4019}" dt="2021-06-27T07:39:15.429" v="42"/>
          <ac:spMkLst>
            <pc:docMk/>
            <pc:sldMk cId="2125382320" sldId="257"/>
            <ac:spMk id="13" creationId="{DA476813-4CEE-408B-852D-3E51E30B17BE}"/>
          </ac:spMkLst>
        </pc:spChg>
        <pc:picChg chg="add">
          <ac:chgData name="Devadath K" userId="aee018228ec1d2bf" providerId="Windows Live" clId="Web-{8D950D11-226E-485D-B8E5-BA72F25F4019}" dt="2021-06-27T07:39:15.429" v="42"/>
          <ac:picMkLst>
            <pc:docMk/>
            <pc:sldMk cId="2125382320" sldId="257"/>
            <ac:picMk id="5" creationId="{4D9CAD56-A133-4A39-951A-A1A0CC719F22}"/>
          </ac:picMkLst>
        </pc:picChg>
      </pc:sldChg>
      <pc:sldChg chg="addSp delSp modSp new mod setBg">
        <pc:chgData name="Devadath K" userId="aee018228ec1d2bf" providerId="Windows Live" clId="Web-{8D950D11-226E-485D-B8E5-BA72F25F4019}" dt="2021-06-27T07:44:28.920" v="84" actId="20577"/>
        <pc:sldMkLst>
          <pc:docMk/>
          <pc:sldMk cId="1071367700" sldId="258"/>
        </pc:sldMkLst>
        <pc:spChg chg="mod">
          <ac:chgData name="Devadath K" userId="aee018228ec1d2bf" providerId="Windows Live" clId="Web-{8D950D11-226E-485D-B8E5-BA72F25F4019}" dt="2021-06-27T07:42:26.636" v="63"/>
          <ac:spMkLst>
            <pc:docMk/>
            <pc:sldMk cId="1071367700" sldId="258"/>
            <ac:spMk id="2" creationId="{D294448F-A9C5-488E-BF45-3F4BAC14269A}"/>
          </ac:spMkLst>
        </pc:spChg>
        <pc:spChg chg="del">
          <ac:chgData name="Devadath K" userId="aee018228ec1d2bf" providerId="Windows Live" clId="Web-{8D950D11-226E-485D-B8E5-BA72F25F4019}" dt="2021-06-27T07:42:26.636" v="63"/>
          <ac:spMkLst>
            <pc:docMk/>
            <pc:sldMk cId="1071367700" sldId="258"/>
            <ac:spMk id="3" creationId="{E4F54942-06BC-4299-9525-95ED0A2AD0BE}"/>
          </ac:spMkLst>
        </pc:spChg>
        <pc:spChg chg="add mod">
          <ac:chgData name="Devadath K" userId="aee018228ec1d2bf" providerId="Windows Live" clId="Web-{8D950D11-226E-485D-B8E5-BA72F25F4019}" dt="2021-06-27T07:44:28.920" v="84" actId="20577"/>
          <ac:spMkLst>
            <pc:docMk/>
            <pc:sldMk cId="1071367700" sldId="258"/>
            <ac:spMk id="4" creationId="{A94ABCF8-C2B8-45CC-BAB0-5513E76E231E}"/>
          </ac:spMkLst>
        </pc:spChg>
        <pc:spChg chg="add del">
          <ac:chgData name="Devadath K" userId="aee018228ec1d2bf" providerId="Windows Live" clId="Web-{8D950D11-226E-485D-B8E5-BA72F25F4019}" dt="2021-06-27T07:43:41.356" v="75"/>
          <ac:spMkLst>
            <pc:docMk/>
            <pc:sldMk cId="1071367700" sldId="258"/>
            <ac:spMk id="6" creationId="{6998B8D4-D729-48C9-B0C3-938A826C3729}"/>
          </ac:spMkLst>
        </pc:spChg>
        <pc:spChg chg="add del">
          <ac:chgData name="Devadath K" userId="aee018228ec1d2bf" providerId="Windows Live" clId="Web-{8D950D11-226E-485D-B8E5-BA72F25F4019}" dt="2021-06-27T07:44:01.716" v="81"/>
          <ac:spMkLst>
            <pc:docMk/>
            <pc:sldMk cId="1071367700" sldId="258"/>
            <ac:spMk id="7" creationId="{97B0219F-B6D0-48CF-BE11-17ED2D4040BF}"/>
          </ac:spMkLst>
        </pc:spChg>
        <pc:spChg chg="add del">
          <ac:chgData name="Devadath K" userId="aee018228ec1d2bf" providerId="Windows Live" clId="Web-{8D950D11-226E-485D-B8E5-BA72F25F4019}" dt="2021-06-27T07:43:43.841" v="76"/>
          <ac:spMkLst>
            <pc:docMk/>
            <pc:sldMk cId="1071367700" sldId="258"/>
            <ac:spMk id="8" creationId="{C274A6CA-9108-4E04-BFAB-7B38A2D68185}"/>
          </ac:spMkLst>
        </pc:spChg>
        <pc:spChg chg="add">
          <ac:chgData name="Devadath K" userId="aee018228ec1d2bf" providerId="Windows Live" clId="Web-{8D950D11-226E-485D-B8E5-BA72F25F4019}" dt="2021-06-27T07:42:26.636" v="63"/>
          <ac:spMkLst>
            <pc:docMk/>
            <pc:sldMk cId="1071367700" sldId="258"/>
            <ac:spMk id="9" creationId="{0BABF38A-8A0D-492E-BD20-6CF4D46B50BD}"/>
          </ac:spMkLst>
        </pc:spChg>
        <pc:spChg chg="add del">
          <ac:chgData name="Devadath K" userId="aee018228ec1d2bf" providerId="Windows Live" clId="Web-{8D950D11-226E-485D-B8E5-BA72F25F4019}" dt="2021-06-27T07:43:57.997" v="80"/>
          <ac:spMkLst>
            <pc:docMk/>
            <pc:sldMk cId="1071367700" sldId="258"/>
            <ac:spMk id="10" creationId="{1DECBF45-F5E8-435E-A03F-5E62FBC58741}"/>
          </ac:spMkLst>
        </pc:spChg>
        <pc:spChg chg="add del mod">
          <ac:chgData name="Devadath K" userId="aee018228ec1d2bf" providerId="Windows Live" clId="Web-{8D950D11-226E-485D-B8E5-BA72F25F4019}" dt="2021-06-27T07:43:56.841" v="79"/>
          <ac:spMkLst>
            <pc:docMk/>
            <pc:sldMk cId="1071367700" sldId="258"/>
            <ac:spMk id="12" creationId="{D220CF3A-DA0F-4A15-89C9-C26BB56F326D}"/>
          </ac:spMkLst>
        </pc:spChg>
        <pc:spChg chg="add">
          <ac:chgData name="Devadath K" userId="aee018228ec1d2bf" providerId="Windows Live" clId="Web-{8D950D11-226E-485D-B8E5-BA72F25F4019}" dt="2021-06-27T07:42:26.636" v="63"/>
          <ac:spMkLst>
            <pc:docMk/>
            <pc:sldMk cId="1071367700" sldId="258"/>
            <ac:spMk id="13" creationId="{E2748806-3AF5-4078-830A-C1F26BF1B200}"/>
          </ac:spMkLst>
        </pc:spChg>
        <pc:spChg chg="add del">
          <ac:chgData name="Devadath K" userId="aee018228ec1d2bf" providerId="Windows Live" clId="Web-{8D950D11-226E-485D-B8E5-BA72F25F4019}" dt="2021-06-27T07:43:45.935" v="77"/>
          <ac:spMkLst>
            <pc:docMk/>
            <pc:sldMk cId="1071367700" sldId="258"/>
            <ac:spMk id="14" creationId="{D50EBD14-1F76-48FD-9EC2-C8AB3FDD7189}"/>
          </ac:spMkLst>
        </pc:spChg>
        <pc:spChg chg="add">
          <ac:chgData name="Devadath K" userId="aee018228ec1d2bf" providerId="Windows Live" clId="Web-{8D950D11-226E-485D-B8E5-BA72F25F4019}" dt="2021-06-27T07:42:26.636" v="63"/>
          <ac:spMkLst>
            <pc:docMk/>
            <pc:sldMk cId="1071367700" sldId="258"/>
            <ac:spMk id="15" creationId="{BF991FCB-5132-414C-B377-526F56121B69}"/>
          </ac:spMkLst>
        </pc:spChg>
        <pc:spChg chg="add">
          <ac:chgData name="Devadath K" userId="aee018228ec1d2bf" providerId="Windows Live" clId="Web-{8D950D11-226E-485D-B8E5-BA72F25F4019}" dt="2021-06-27T07:42:26.636" v="63"/>
          <ac:spMkLst>
            <pc:docMk/>
            <pc:sldMk cId="1071367700" sldId="258"/>
            <ac:spMk id="17" creationId="{F23DAFF7-4C98-4E0E-8986-198D54B6C1F0}"/>
          </ac:spMkLst>
        </pc:spChg>
        <pc:picChg chg="add mod">
          <ac:chgData name="Devadath K" userId="aee018228ec1d2bf" providerId="Windows Live" clId="Web-{8D950D11-226E-485D-B8E5-BA72F25F4019}" dt="2021-06-27T07:43:21.903" v="70" actId="1076"/>
          <ac:picMkLst>
            <pc:docMk/>
            <pc:sldMk cId="1071367700" sldId="258"/>
            <ac:picMk id="5" creationId="{46480534-AE7C-4C30-A789-578A3C4F5D5B}"/>
          </ac:picMkLst>
        </pc:picChg>
        <pc:picChg chg="add">
          <ac:chgData name="Devadath K" userId="aee018228ec1d2bf" providerId="Windows Live" clId="Web-{8D950D11-226E-485D-B8E5-BA72F25F4019}" dt="2021-06-27T07:42:26.636" v="63"/>
          <ac:picMkLst>
            <pc:docMk/>
            <pc:sldMk cId="1071367700" sldId="258"/>
            <ac:picMk id="11" creationId="{BC526B7A-4801-4FD1-95C8-03AF22629E87}"/>
          </ac:picMkLst>
        </pc:picChg>
      </pc:sldChg>
    </pc:docChg>
  </pc:docChgLst>
  <pc:docChgLst>
    <pc:chgData name="Devadath K" userId="aee018228ec1d2bf" providerId="Windows Live" clId="Web-{02595B6F-F1EE-4825-ACE3-3E79447F5F53}"/>
    <pc:docChg chg="addSld delSld modSld addMainMaster delMainMaster">
      <pc:chgData name="Devadath K" userId="aee018228ec1d2bf" providerId="Windows Live" clId="Web-{02595B6F-F1EE-4825-ACE3-3E79447F5F53}" dt="2021-06-27T14:39:28.167" v="51"/>
      <pc:docMkLst>
        <pc:docMk/>
      </pc:docMkLst>
      <pc:sldChg chg="addSp delSp modSp mod modClrScheme setClrOvrMap delDesignElem chgLayout">
        <pc:chgData name="Devadath K" userId="aee018228ec1d2bf" providerId="Windows Live" clId="Web-{02595B6F-F1EE-4825-ACE3-3E79447F5F53}" dt="2021-06-27T14:30:26.983" v="49"/>
        <pc:sldMkLst>
          <pc:docMk/>
          <pc:sldMk cId="109857222" sldId="256"/>
        </pc:sldMkLst>
        <pc:spChg chg="mod ord">
          <ac:chgData name="Devadath K" userId="aee018228ec1d2bf" providerId="Windows Live" clId="Web-{02595B6F-F1EE-4825-ACE3-3E79447F5F53}" dt="2021-06-27T14:30:26.983" v="49"/>
          <ac:spMkLst>
            <pc:docMk/>
            <pc:sldMk cId="109857222" sldId="256"/>
            <ac:spMk id="2" creationId="{00000000-0000-0000-0000-000000000000}"/>
          </ac:spMkLst>
        </pc:spChg>
        <pc:spChg chg="mod ord">
          <ac:chgData name="Devadath K" userId="aee018228ec1d2bf" providerId="Windows Live" clId="Web-{02595B6F-F1EE-4825-ACE3-3E79447F5F53}" dt="2021-06-27T14:30:26.983" v="49"/>
          <ac:spMkLst>
            <pc:docMk/>
            <pc:sldMk cId="109857222" sldId="256"/>
            <ac:spMk id="3" creationId="{00000000-0000-0000-0000-000000000000}"/>
          </ac:spMkLst>
        </pc:spChg>
        <pc:spChg chg="add">
          <ac:chgData name="Devadath K" userId="aee018228ec1d2bf" providerId="Windows Live" clId="Web-{02595B6F-F1EE-4825-ACE3-3E79447F5F53}" dt="2021-06-27T14:30:26.983" v="49"/>
          <ac:spMkLst>
            <pc:docMk/>
            <pc:sldMk cId="109857222" sldId="256"/>
            <ac:spMk id="6" creationId="{0671A8AE-40A1-4631-A6B8-581AFF065482}"/>
          </ac:spMkLst>
        </pc:spChg>
        <pc:spChg chg="add">
          <ac:chgData name="Devadath K" userId="aee018228ec1d2bf" providerId="Windows Live" clId="Web-{02595B6F-F1EE-4825-ACE3-3E79447F5F53}" dt="2021-06-27T14:30:26.983" v="49"/>
          <ac:spMkLst>
            <pc:docMk/>
            <pc:sldMk cId="109857222" sldId="256"/>
            <ac:spMk id="7" creationId="{AB58EF07-17C2-48CF-ABB0-EEF1F17CB8F0}"/>
          </ac:spMkLst>
        </pc:spChg>
        <pc:spChg chg="del">
          <ac:chgData name="Devadath K" userId="aee018228ec1d2bf" providerId="Windows Live" clId="Web-{02595B6F-F1EE-4825-ACE3-3E79447F5F53}" dt="2021-06-27T14:25:32.007" v="37"/>
          <ac:spMkLst>
            <pc:docMk/>
            <pc:sldMk cId="109857222" sldId="256"/>
            <ac:spMk id="9" creationId="{1E644DE9-8D09-43E2-BA69-F57482CFC93A}"/>
          </ac:spMkLst>
        </pc:spChg>
        <pc:spChg chg="del">
          <ac:chgData name="Devadath K" userId="aee018228ec1d2bf" providerId="Windows Live" clId="Web-{02595B6F-F1EE-4825-ACE3-3E79447F5F53}" dt="2021-06-27T14:25:32.007" v="37"/>
          <ac:spMkLst>
            <pc:docMk/>
            <pc:sldMk cId="109857222" sldId="256"/>
            <ac:spMk id="11" creationId="{6C23C919-B32E-40FF-B3D8-631316E84E3E}"/>
          </ac:spMkLst>
        </pc:spChg>
        <pc:spChg chg="add">
          <ac:chgData name="Devadath K" userId="aee018228ec1d2bf" providerId="Windows Live" clId="Web-{02595B6F-F1EE-4825-ACE3-3E79447F5F53}" dt="2021-06-27T14:30:26.983" v="49"/>
          <ac:spMkLst>
            <pc:docMk/>
            <pc:sldMk cId="109857222" sldId="256"/>
            <ac:spMk id="13" creationId="{AF2F604E-43BE-4DC3-B983-E071523364F8}"/>
          </ac:spMkLst>
        </pc:spChg>
        <pc:spChg chg="add">
          <ac:chgData name="Devadath K" userId="aee018228ec1d2bf" providerId="Windows Live" clId="Web-{02595B6F-F1EE-4825-ACE3-3E79447F5F53}" dt="2021-06-27T14:30:26.983" v="49"/>
          <ac:spMkLst>
            <pc:docMk/>
            <pc:sldMk cId="109857222" sldId="256"/>
            <ac:spMk id="15" creationId="{08C9B587-E65E-4B52-B37C-ABEBB6E87928}"/>
          </ac:spMkLst>
        </pc:spChg>
        <pc:picChg chg="mod">
          <ac:chgData name="Devadath K" userId="aee018228ec1d2bf" providerId="Windows Live" clId="Web-{02595B6F-F1EE-4825-ACE3-3E79447F5F53}" dt="2021-06-27T14:30:26.983" v="49"/>
          <ac:picMkLst>
            <pc:docMk/>
            <pc:sldMk cId="109857222" sldId="256"/>
            <ac:picMk id="4" creationId="{7142AC7A-AB44-44D4-A9D2-2F2B8F8A1B83}"/>
          </ac:picMkLst>
        </pc:picChg>
      </pc:sldChg>
      <pc:sldChg chg="addSp delSp modSp mod modClrScheme delDesignElem chgLayout">
        <pc:chgData name="Devadath K" userId="aee018228ec1d2bf" providerId="Windows Live" clId="Web-{02595B6F-F1EE-4825-ACE3-3E79447F5F53}" dt="2021-06-27T14:30:02.623" v="48"/>
        <pc:sldMkLst>
          <pc:docMk/>
          <pc:sldMk cId="2125382320" sldId="257"/>
        </pc:sldMkLst>
        <pc:spChg chg="mod ord">
          <ac:chgData name="Devadath K" userId="aee018228ec1d2bf" providerId="Windows Live" clId="Web-{02595B6F-F1EE-4825-ACE3-3E79447F5F53}" dt="2021-06-27T14:30:02.623" v="48"/>
          <ac:spMkLst>
            <pc:docMk/>
            <pc:sldMk cId="2125382320" sldId="257"/>
            <ac:spMk id="2" creationId="{DC0F7717-7D9C-4A78-805B-6D04F33B2502}"/>
          </ac:spMkLst>
        </pc:spChg>
        <pc:spChg chg="del">
          <ac:chgData name="Devadath K" userId="aee018228ec1d2bf" providerId="Windows Live" clId="Web-{02595B6F-F1EE-4825-ACE3-3E79447F5F53}" dt="2021-06-27T14:24:08.115" v="34"/>
          <ac:spMkLst>
            <pc:docMk/>
            <pc:sldMk cId="2125382320" sldId="257"/>
            <ac:spMk id="3" creationId="{C002BECA-C590-41C6-9152-859576C90EED}"/>
          </ac:spMkLst>
        </pc:spChg>
        <pc:spChg chg="del">
          <ac:chgData name="Devadath K" userId="aee018228ec1d2bf" providerId="Windows Live" clId="Web-{02595B6F-F1EE-4825-ACE3-3E79447F5F53}" dt="2021-06-27T14:24:08.115" v="34"/>
          <ac:spMkLst>
            <pc:docMk/>
            <pc:sldMk cId="2125382320" sldId="257"/>
            <ac:spMk id="9" creationId="{8651CFA9-6065-4243-AC48-858E359780B1}"/>
          </ac:spMkLst>
        </pc:spChg>
        <pc:spChg chg="del">
          <ac:chgData name="Devadath K" userId="aee018228ec1d2bf" providerId="Windows Live" clId="Web-{02595B6F-F1EE-4825-ACE3-3E79447F5F53}" dt="2021-06-27T14:24:08.115" v="34"/>
          <ac:spMkLst>
            <pc:docMk/>
            <pc:sldMk cId="2125382320" sldId="257"/>
            <ac:spMk id="11" creationId="{E8B2F707-EF35-4955-8439-F76145F3CD7E}"/>
          </ac:spMkLst>
        </pc:spChg>
        <pc:spChg chg="del">
          <ac:chgData name="Devadath K" userId="aee018228ec1d2bf" providerId="Windows Live" clId="Web-{02595B6F-F1EE-4825-ACE3-3E79447F5F53}" dt="2021-06-27T14:24:08.115" v="34"/>
          <ac:spMkLst>
            <pc:docMk/>
            <pc:sldMk cId="2125382320" sldId="257"/>
            <ac:spMk id="13" creationId="{DA476813-4CEE-408B-852D-3E51E30B17BE}"/>
          </ac:spMkLst>
        </pc:spChg>
        <pc:spChg chg="add del">
          <ac:chgData name="Devadath K" userId="aee018228ec1d2bf" providerId="Windows Live" clId="Web-{02595B6F-F1EE-4825-ACE3-3E79447F5F53}" dt="2021-06-27T14:25:32.007" v="37"/>
          <ac:spMkLst>
            <pc:docMk/>
            <pc:sldMk cId="2125382320" sldId="257"/>
            <ac:spMk id="19" creationId="{43A9B7B3-F171-4C25-99FC-C54250F0649B}"/>
          </ac:spMkLst>
        </pc:spChg>
        <pc:spChg chg="add del">
          <ac:chgData name="Devadath K" userId="aee018228ec1d2bf" providerId="Windows Live" clId="Web-{02595B6F-F1EE-4825-ACE3-3E79447F5F53}" dt="2021-06-27T14:25:32.007" v="37"/>
          <ac:spMkLst>
            <pc:docMk/>
            <pc:sldMk cId="2125382320" sldId="257"/>
            <ac:spMk id="21" creationId="{D2D5C7C5-9C27-4A61-9F57-1857D45320FD}"/>
          </ac:spMkLst>
        </pc:spChg>
        <pc:spChg chg="add del mod ord">
          <ac:chgData name="Devadath K" userId="aee018228ec1d2bf" providerId="Windows Live" clId="Web-{02595B6F-F1EE-4825-ACE3-3E79447F5F53}" dt="2021-06-27T14:30:02.623" v="48"/>
          <ac:spMkLst>
            <pc:docMk/>
            <pc:sldMk cId="2125382320" sldId="257"/>
            <ac:spMk id="27" creationId="{6D7F5E22-FBB4-415F-A017-A36C29ADAEB5}"/>
          </ac:spMkLst>
        </pc:spChg>
        <pc:spChg chg="add">
          <ac:chgData name="Devadath K" userId="aee018228ec1d2bf" providerId="Windows Live" clId="Web-{02595B6F-F1EE-4825-ACE3-3E79447F5F53}" dt="2021-06-27T14:30:02.623" v="48"/>
          <ac:spMkLst>
            <pc:docMk/>
            <pc:sldMk cId="2125382320" sldId="257"/>
            <ac:spMk id="33" creationId="{B819A166-7571-4003-A6B8-B62034C3ED30}"/>
          </ac:spMkLst>
        </pc:spChg>
        <pc:spChg chg="add del">
          <ac:chgData name="Devadath K" userId="aee018228ec1d2bf" providerId="Windows Live" clId="Web-{02595B6F-F1EE-4825-ACE3-3E79447F5F53}" dt="2021-06-27T14:27:31.089" v="40"/>
          <ac:spMkLst>
            <pc:docMk/>
            <pc:sldMk cId="2125382320" sldId="257"/>
            <ac:spMk id="34" creationId="{7905BA41-EE6E-4F80-8636-447F22DD729A}"/>
          </ac:spMkLst>
        </pc:spChg>
        <pc:spChg chg="add del">
          <ac:chgData name="Devadath K" userId="aee018228ec1d2bf" providerId="Windows Live" clId="Web-{02595B6F-F1EE-4825-ACE3-3E79447F5F53}" dt="2021-06-27T14:27:31.089" v="40"/>
          <ac:spMkLst>
            <pc:docMk/>
            <pc:sldMk cId="2125382320" sldId="257"/>
            <ac:spMk id="36" creationId="{CD7549B2-EE05-4558-8C64-AC46755F2B25}"/>
          </ac:spMkLst>
        </pc:spChg>
        <pc:grpChg chg="add del">
          <ac:chgData name="Devadath K" userId="aee018228ec1d2bf" providerId="Windows Live" clId="Web-{02595B6F-F1EE-4825-ACE3-3E79447F5F53}" dt="2021-06-27T14:25:32.007" v="37"/>
          <ac:grpSpMkLst>
            <pc:docMk/>
            <pc:sldMk cId="2125382320" sldId="257"/>
            <ac:grpSpMk id="23" creationId="{12B335A1-0110-4D6F-BC0E-DCDCB432032B}"/>
          </ac:grpSpMkLst>
        </pc:grpChg>
        <pc:graphicFrameChg chg="add del mod">
          <ac:chgData name="Devadath K" userId="aee018228ec1d2bf" providerId="Windows Live" clId="Web-{02595B6F-F1EE-4825-ACE3-3E79447F5F53}" dt="2021-06-27T14:24:28.490" v="36"/>
          <ac:graphicFrameMkLst>
            <pc:docMk/>
            <pc:sldMk cId="2125382320" sldId="257"/>
            <ac:graphicFrameMk id="15" creationId="{26E42DF9-1C4D-41A3-AA0D-273E33549368}"/>
          </ac:graphicFrameMkLst>
        </pc:graphicFrameChg>
        <pc:graphicFrameChg chg="add">
          <ac:chgData name="Devadath K" userId="aee018228ec1d2bf" providerId="Windows Live" clId="Web-{02595B6F-F1EE-4825-ACE3-3E79447F5F53}" dt="2021-06-27T14:30:02.623" v="48"/>
          <ac:graphicFrameMkLst>
            <pc:docMk/>
            <pc:sldMk cId="2125382320" sldId="257"/>
            <ac:graphicFrameMk id="29" creationId="{E4FAE958-0782-4A23-84CC-7C6DCD57100E}"/>
          </ac:graphicFrameMkLst>
        </pc:graphicFrameChg>
        <pc:picChg chg="del mod">
          <ac:chgData name="Devadath K" userId="aee018228ec1d2bf" providerId="Windows Live" clId="Web-{02595B6F-F1EE-4825-ACE3-3E79447F5F53}" dt="2021-06-27T14:23:48.411" v="33"/>
          <ac:picMkLst>
            <pc:docMk/>
            <pc:sldMk cId="2125382320" sldId="257"/>
            <ac:picMk id="5" creationId="{4D9CAD56-A133-4A39-951A-A1A0CC719F22}"/>
          </ac:picMkLst>
        </pc:picChg>
        <pc:picChg chg="add del">
          <ac:chgData name="Devadath K" userId="aee018228ec1d2bf" providerId="Windows Live" clId="Web-{02595B6F-F1EE-4825-ACE3-3E79447F5F53}" dt="2021-06-27T14:27:31.089" v="40"/>
          <ac:picMkLst>
            <pc:docMk/>
            <pc:sldMk cId="2125382320" sldId="257"/>
            <ac:picMk id="31" creationId="{EA5ED230-8E3B-445A-8BF7-5780BF1D3CE5}"/>
          </ac:picMkLst>
        </pc:picChg>
      </pc:sldChg>
      <pc:sldChg chg="delSp modSp mod modClrScheme delDesignElem chgLayout">
        <pc:chgData name="Devadath K" userId="aee018228ec1d2bf" providerId="Windows Live" clId="Web-{02595B6F-F1EE-4825-ACE3-3E79447F5F53}" dt="2021-06-27T14:25:35.741" v="38"/>
        <pc:sldMkLst>
          <pc:docMk/>
          <pc:sldMk cId="1071367700" sldId="258"/>
        </pc:sldMkLst>
        <pc:spChg chg="mod ord">
          <ac:chgData name="Devadath K" userId="aee018228ec1d2bf" providerId="Windows Live" clId="Web-{02595B6F-F1EE-4825-ACE3-3E79447F5F53}" dt="2021-06-27T14:25:35.741" v="38"/>
          <ac:spMkLst>
            <pc:docMk/>
            <pc:sldMk cId="1071367700" sldId="258"/>
            <ac:spMk id="2" creationId="{D294448F-A9C5-488E-BF45-3F4BAC14269A}"/>
          </ac:spMkLst>
        </pc:spChg>
        <pc:spChg chg="del">
          <ac:chgData name="Devadath K" userId="aee018228ec1d2bf" providerId="Windows Live" clId="Web-{02595B6F-F1EE-4825-ACE3-3E79447F5F53}" dt="2021-06-27T14:25:32.007" v="37"/>
          <ac:spMkLst>
            <pc:docMk/>
            <pc:sldMk cId="1071367700" sldId="258"/>
            <ac:spMk id="9" creationId="{0BABF38A-8A0D-492E-BD20-6CF4D46B50BD}"/>
          </ac:spMkLst>
        </pc:spChg>
        <pc:spChg chg="del">
          <ac:chgData name="Devadath K" userId="aee018228ec1d2bf" providerId="Windows Live" clId="Web-{02595B6F-F1EE-4825-ACE3-3E79447F5F53}" dt="2021-06-27T14:25:32.007" v="37"/>
          <ac:spMkLst>
            <pc:docMk/>
            <pc:sldMk cId="1071367700" sldId="258"/>
            <ac:spMk id="13" creationId="{E2748806-3AF5-4078-830A-C1F26BF1B200}"/>
          </ac:spMkLst>
        </pc:spChg>
        <pc:spChg chg="del">
          <ac:chgData name="Devadath K" userId="aee018228ec1d2bf" providerId="Windows Live" clId="Web-{02595B6F-F1EE-4825-ACE3-3E79447F5F53}" dt="2021-06-27T14:25:32.007" v="37"/>
          <ac:spMkLst>
            <pc:docMk/>
            <pc:sldMk cId="1071367700" sldId="258"/>
            <ac:spMk id="15" creationId="{BF991FCB-5132-414C-B377-526F56121B69}"/>
          </ac:spMkLst>
        </pc:spChg>
        <pc:spChg chg="del">
          <ac:chgData name="Devadath K" userId="aee018228ec1d2bf" providerId="Windows Live" clId="Web-{02595B6F-F1EE-4825-ACE3-3E79447F5F53}" dt="2021-06-27T14:25:32.007" v="37"/>
          <ac:spMkLst>
            <pc:docMk/>
            <pc:sldMk cId="1071367700" sldId="258"/>
            <ac:spMk id="17" creationId="{F23DAFF7-4C98-4E0E-8986-198D54B6C1F0}"/>
          </ac:spMkLst>
        </pc:spChg>
        <pc:picChg chg="del">
          <ac:chgData name="Devadath K" userId="aee018228ec1d2bf" providerId="Windows Live" clId="Web-{02595B6F-F1EE-4825-ACE3-3E79447F5F53}" dt="2021-06-27T14:25:32.007" v="37"/>
          <ac:picMkLst>
            <pc:docMk/>
            <pc:sldMk cId="1071367700" sldId="258"/>
            <ac:picMk id="11" creationId="{BC526B7A-4801-4FD1-95C8-03AF22629E87}"/>
          </ac:picMkLst>
        </pc:picChg>
      </pc:sldChg>
      <pc:sldChg chg="modSp new del">
        <pc:chgData name="Devadath K" userId="aee018228ec1d2bf" providerId="Windows Live" clId="Web-{02595B6F-F1EE-4825-ACE3-3E79447F5F53}" dt="2021-06-27T14:17:21.559" v="10"/>
        <pc:sldMkLst>
          <pc:docMk/>
          <pc:sldMk cId="1410497901" sldId="259"/>
        </pc:sldMkLst>
        <pc:spChg chg="mod">
          <ac:chgData name="Devadath K" userId="aee018228ec1d2bf" providerId="Windows Live" clId="Web-{02595B6F-F1EE-4825-ACE3-3E79447F5F53}" dt="2021-06-27T14:16:25.980" v="8" actId="20577"/>
          <ac:spMkLst>
            <pc:docMk/>
            <pc:sldMk cId="1410497901" sldId="259"/>
            <ac:spMk id="2" creationId="{BCDABC01-A867-40A2-9B2B-6441ED9C74E6}"/>
          </ac:spMkLst>
        </pc:spChg>
      </pc:sldChg>
      <pc:sldChg chg="addSp delSp modSp add mod replId modClrScheme setClrOvrMap delDesignElem chgLayout">
        <pc:chgData name="Devadath K" userId="aee018228ec1d2bf" providerId="Windows Live" clId="Web-{02595B6F-F1EE-4825-ACE3-3E79447F5F53}" dt="2021-06-27T14:30:39.717" v="50"/>
        <pc:sldMkLst>
          <pc:docMk/>
          <pc:sldMk cId="1570617016" sldId="260"/>
        </pc:sldMkLst>
        <pc:spChg chg="mod ord">
          <ac:chgData name="Devadath K" userId="aee018228ec1d2bf" providerId="Windows Live" clId="Web-{02595B6F-F1EE-4825-ACE3-3E79447F5F53}" dt="2021-06-27T14:30:39.717" v="50"/>
          <ac:spMkLst>
            <pc:docMk/>
            <pc:sldMk cId="1570617016" sldId="260"/>
            <ac:spMk id="2" creationId="{DC0F7717-7D9C-4A78-805B-6D04F33B2502}"/>
          </ac:spMkLst>
        </pc:spChg>
        <pc:spChg chg="mod ord">
          <ac:chgData name="Devadath K" userId="aee018228ec1d2bf" providerId="Windows Live" clId="Web-{02595B6F-F1EE-4825-ACE3-3E79447F5F53}" dt="2021-06-27T14:30:39.717" v="50"/>
          <ac:spMkLst>
            <pc:docMk/>
            <pc:sldMk cId="1570617016" sldId="260"/>
            <ac:spMk id="3" creationId="{C002BECA-C590-41C6-9152-859576C90EED}"/>
          </ac:spMkLst>
        </pc:spChg>
        <pc:spChg chg="del">
          <ac:chgData name="Devadath K" userId="aee018228ec1d2bf" providerId="Windows Live" clId="Web-{02595B6F-F1EE-4825-ACE3-3E79447F5F53}" dt="2021-06-27T14:25:32.007" v="37"/>
          <ac:spMkLst>
            <pc:docMk/>
            <pc:sldMk cId="1570617016" sldId="260"/>
            <ac:spMk id="9" creationId="{8651CFA9-6065-4243-AC48-858E359780B1}"/>
          </ac:spMkLst>
        </pc:spChg>
        <pc:spChg chg="add">
          <ac:chgData name="Devadath K" userId="aee018228ec1d2bf" providerId="Windows Live" clId="Web-{02595B6F-F1EE-4825-ACE3-3E79447F5F53}" dt="2021-06-27T14:30:39.717" v="50"/>
          <ac:spMkLst>
            <pc:docMk/>
            <pc:sldMk cId="1570617016" sldId="260"/>
            <ac:spMk id="10" creationId="{8F23F8A3-8FD7-4779-8323-FDC26BE99889}"/>
          </ac:spMkLst>
        </pc:spChg>
        <pc:spChg chg="del">
          <ac:chgData name="Devadath K" userId="aee018228ec1d2bf" providerId="Windows Live" clId="Web-{02595B6F-F1EE-4825-ACE3-3E79447F5F53}" dt="2021-06-27T14:25:32.007" v="37"/>
          <ac:spMkLst>
            <pc:docMk/>
            <pc:sldMk cId="1570617016" sldId="260"/>
            <ac:spMk id="11" creationId="{E8B2F707-EF35-4955-8439-F76145F3CD7E}"/>
          </ac:spMkLst>
        </pc:spChg>
        <pc:spChg chg="add">
          <ac:chgData name="Devadath K" userId="aee018228ec1d2bf" providerId="Windows Live" clId="Web-{02595B6F-F1EE-4825-ACE3-3E79447F5F53}" dt="2021-06-27T14:30:39.717" v="50"/>
          <ac:spMkLst>
            <pc:docMk/>
            <pc:sldMk cId="1570617016" sldId="260"/>
            <ac:spMk id="12" creationId="{F605C4CC-A25C-416F-8333-7CB7DC97D870}"/>
          </ac:spMkLst>
        </pc:spChg>
        <pc:spChg chg="del">
          <ac:chgData name="Devadath K" userId="aee018228ec1d2bf" providerId="Windows Live" clId="Web-{02595B6F-F1EE-4825-ACE3-3E79447F5F53}" dt="2021-06-27T14:25:32.007" v="37"/>
          <ac:spMkLst>
            <pc:docMk/>
            <pc:sldMk cId="1570617016" sldId="260"/>
            <ac:spMk id="13" creationId="{DA476813-4CEE-408B-852D-3E51E30B17BE}"/>
          </ac:spMkLst>
        </pc:spChg>
        <pc:picChg chg="mod">
          <ac:chgData name="Devadath K" userId="aee018228ec1d2bf" providerId="Windows Live" clId="Web-{02595B6F-F1EE-4825-ACE3-3E79447F5F53}" dt="2021-06-27T14:30:39.717" v="50"/>
          <ac:picMkLst>
            <pc:docMk/>
            <pc:sldMk cId="1570617016" sldId="260"/>
            <ac:picMk id="5" creationId="{4D9CAD56-A133-4A39-951A-A1A0CC719F22}"/>
          </ac:picMkLst>
        </pc:picChg>
      </pc:sldChg>
      <pc:sldChg chg="new">
        <pc:chgData name="Devadath K" userId="aee018228ec1d2bf" providerId="Windows Live" clId="Web-{02595B6F-F1EE-4825-ACE3-3E79447F5F53}" dt="2021-06-27T14:39:28.167" v="51"/>
        <pc:sldMkLst>
          <pc:docMk/>
          <pc:sldMk cId="290939536" sldId="261"/>
        </pc:sldMkLst>
      </pc:sldChg>
      <pc:sldMasterChg chg="del delSldLayout">
        <pc:chgData name="Devadath K" userId="aee018228ec1d2bf" providerId="Windows Live" clId="Web-{02595B6F-F1EE-4825-ACE3-3E79447F5F53}" dt="2021-06-27T14:25:32.007" v="37"/>
        <pc:sldMasterMkLst>
          <pc:docMk/>
          <pc:sldMasterMk cId="1427211896" sldId="2147483726"/>
        </pc:sldMasterMkLst>
        <pc:sldLayoutChg chg="del">
          <pc:chgData name="Devadath K" userId="aee018228ec1d2bf" providerId="Windows Live" clId="Web-{02595B6F-F1EE-4825-ACE3-3E79447F5F53}" dt="2021-06-27T14:25:32.007" v="37"/>
          <pc:sldLayoutMkLst>
            <pc:docMk/>
            <pc:sldMasterMk cId="1427211896" sldId="2147483726"/>
            <pc:sldLayoutMk cId="673466844" sldId="2147483727"/>
          </pc:sldLayoutMkLst>
        </pc:sldLayoutChg>
        <pc:sldLayoutChg chg="del">
          <pc:chgData name="Devadath K" userId="aee018228ec1d2bf" providerId="Windows Live" clId="Web-{02595B6F-F1EE-4825-ACE3-3E79447F5F53}" dt="2021-06-27T14:25:32.007" v="37"/>
          <pc:sldLayoutMkLst>
            <pc:docMk/>
            <pc:sldMasterMk cId="1427211896" sldId="2147483726"/>
            <pc:sldLayoutMk cId="3147494132" sldId="2147483728"/>
          </pc:sldLayoutMkLst>
        </pc:sldLayoutChg>
        <pc:sldLayoutChg chg="del">
          <pc:chgData name="Devadath K" userId="aee018228ec1d2bf" providerId="Windows Live" clId="Web-{02595B6F-F1EE-4825-ACE3-3E79447F5F53}" dt="2021-06-27T14:25:32.007" v="37"/>
          <pc:sldLayoutMkLst>
            <pc:docMk/>
            <pc:sldMasterMk cId="1427211896" sldId="2147483726"/>
            <pc:sldLayoutMk cId="1678075066" sldId="2147483729"/>
          </pc:sldLayoutMkLst>
        </pc:sldLayoutChg>
        <pc:sldLayoutChg chg="del">
          <pc:chgData name="Devadath K" userId="aee018228ec1d2bf" providerId="Windows Live" clId="Web-{02595B6F-F1EE-4825-ACE3-3E79447F5F53}" dt="2021-06-27T14:25:32.007" v="37"/>
          <pc:sldLayoutMkLst>
            <pc:docMk/>
            <pc:sldMasterMk cId="1427211896" sldId="2147483726"/>
            <pc:sldLayoutMk cId="608781290" sldId="2147483730"/>
          </pc:sldLayoutMkLst>
        </pc:sldLayoutChg>
        <pc:sldLayoutChg chg="del">
          <pc:chgData name="Devadath K" userId="aee018228ec1d2bf" providerId="Windows Live" clId="Web-{02595B6F-F1EE-4825-ACE3-3E79447F5F53}" dt="2021-06-27T14:25:32.007" v="37"/>
          <pc:sldLayoutMkLst>
            <pc:docMk/>
            <pc:sldMasterMk cId="1427211896" sldId="2147483726"/>
            <pc:sldLayoutMk cId="1967896122" sldId="2147483731"/>
          </pc:sldLayoutMkLst>
        </pc:sldLayoutChg>
        <pc:sldLayoutChg chg="del">
          <pc:chgData name="Devadath K" userId="aee018228ec1d2bf" providerId="Windows Live" clId="Web-{02595B6F-F1EE-4825-ACE3-3E79447F5F53}" dt="2021-06-27T14:25:32.007" v="37"/>
          <pc:sldLayoutMkLst>
            <pc:docMk/>
            <pc:sldMasterMk cId="1427211896" sldId="2147483726"/>
            <pc:sldLayoutMk cId="1152235658" sldId="2147483732"/>
          </pc:sldLayoutMkLst>
        </pc:sldLayoutChg>
        <pc:sldLayoutChg chg="del">
          <pc:chgData name="Devadath K" userId="aee018228ec1d2bf" providerId="Windows Live" clId="Web-{02595B6F-F1EE-4825-ACE3-3E79447F5F53}" dt="2021-06-27T14:25:32.007" v="37"/>
          <pc:sldLayoutMkLst>
            <pc:docMk/>
            <pc:sldMasterMk cId="1427211896" sldId="2147483726"/>
            <pc:sldLayoutMk cId="1397745556" sldId="2147483733"/>
          </pc:sldLayoutMkLst>
        </pc:sldLayoutChg>
        <pc:sldLayoutChg chg="del">
          <pc:chgData name="Devadath K" userId="aee018228ec1d2bf" providerId="Windows Live" clId="Web-{02595B6F-F1EE-4825-ACE3-3E79447F5F53}" dt="2021-06-27T14:25:32.007" v="37"/>
          <pc:sldLayoutMkLst>
            <pc:docMk/>
            <pc:sldMasterMk cId="1427211896" sldId="2147483726"/>
            <pc:sldLayoutMk cId="1070306380" sldId="2147483734"/>
          </pc:sldLayoutMkLst>
        </pc:sldLayoutChg>
        <pc:sldLayoutChg chg="del">
          <pc:chgData name="Devadath K" userId="aee018228ec1d2bf" providerId="Windows Live" clId="Web-{02595B6F-F1EE-4825-ACE3-3E79447F5F53}" dt="2021-06-27T14:25:32.007" v="37"/>
          <pc:sldLayoutMkLst>
            <pc:docMk/>
            <pc:sldMasterMk cId="1427211896" sldId="2147483726"/>
            <pc:sldLayoutMk cId="1948689852" sldId="2147483735"/>
          </pc:sldLayoutMkLst>
        </pc:sldLayoutChg>
        <pc:sldLayoutChg chg="del">
          <pc:chgData name="Devadath K" userId="aee018228ec1d2bf" providerId="Windows Live" clId="Web-{02595B6F-F1EE-4825-ACE3-3E79447F5F53}" dt="2021-06-27T14:25:32.007" v="37"/>
          <pc:sldLayoutMkLst>
            <pc:docMk/>
            <pc:sldMasterMk cId="1427211896" sldId="2147483726"/>
            <pc:sldLayoutMk cId="2960026502" sldId="2147483736"/>
          </pc:sldLayoutMkLst>
        </pc:sldLayoutChg>
        <pc:sldLayoutChg chg="del">
          <pc:chgData name="Devadath K" userId="aee018228ec1d2bf" providerId="Windows Live" clId="Web-{02595B6F-F1EE-4825-ACE3-3E79447F5F53}" dt="2021-06-27T14:25:32.007" v="37"/>
          <pc:sldLayoutMkLst>
            <pc:docMk/>
            <pc:sldMasterMk cId="1427211896" sldId="2147483726"/>
            <pc:sldLayoutMk cId="333102676" sldId="2147483737"/>
          </pc:sldLayoutMkLst>
        </pc:sldLayoutChg>
      </pc:sldMasterChg>
      <pc:sldMasterChg chg="add del addSldLayout delSldLayout modSldLayout">
        <pc:chgData name="Devadath K" userId="aee018228ec1d2bf" providerId="Windows Live" clId="Web-{02595B6F-F1EE-4825-ACE3-3E79447F5F53}" dt="2021-06-27T14:25:35.741" v="38"/>
        <pc:sldMasterMkLst>
          <pc:docMk/>
          <pc:sldMasterMk cId="3929568660" sldId="2147483738"/>
        </pc:sldMasterMkLst>
        <pc:sldLayoutChg chg="add del mod replId">
          <pc:chgData name="Devadath K" userId="aee018228ec1d2bf" providerId="Windows Live" clId="Web-{02595B6F-F1EE-4825-ACE3-3E79447F5F53}" dt="2021-06-27T14:25:35.741" v="38"/>
          <pc:sldLayoutMkLst>
            <pc:docMk/>
            <pc:sldMasterMk cId="3929568660" sldId="2147483738"/>
            <pc:sldLayoutMk cId="343791612" sldId="2147483739"/>
          </pc:sldLayoutMkLst>
        </pc:sldLayoutChg>
        <pc:sldLayoutChg chg="add del mod replId">
          <pc:chgData name="Devadath K" userId="aee018228ec1d2bf" providerId="Windows Live" clId="Web-{02595B6F-F1EE-4825-ACE3-3E79447F5F53}" dt="2021-06-27T14:25:35.741" v="38"/>
          <pc:sldLayoutMkLst>
            <pc:docMk/>
            <pc:sldMasterMk cId="3929568660" sldId="2147483738"/>
            <pc:sldLayoutMk cId="379700168" sldId="2147483740"/>
          </pc:sldLayoutMkLst>
        </pc:sldLayoutChg>
        <pc:sldLayoutChg chg="add del mod replId">
          <pc:chgData name="Devadath K" userId="aee018228ec1d2bf" providerId="Windows Live" clId="Web-{02595B6F-F1EE-4825-ACE3-3E79447F5F53}" dt="2021-06-27T14:25:35.741" v="38"/>
          <pc:sldLayoutMkLst>
            <pc:docMk/>
            <pc:sldMasterMk cId="3929568660" sldId="2147483738"/>
            <pc:sldLayoutMk cId="1656228990" sldId="2147483741"/>
          </pc:sldLayoutMkLst>
        </pc:sldLayoutChg>
        <pc:sldLayoutChg chg="add del mod replId">
          <pc:chgData name="Devadath K" userId="aee018228ec1d2bf" providerId="Windows Live" clId="Web-{02595B6F-F1EE-4825-ACE3-3E79447F5F53}" dt="2021-06-27T14:25:35.741" v="38"/>
          <pc:sldLayoutMkLst>
            <pc:docMk/>
            <pc:sldMasterMk cId="3929568660" sldId="2147483738"/>
            <pc:sldLayoutMk cId="4262660792" sldId="2147483742"/>
          </pc:sldLayoutMkLst>
        </pc:sldLayoutChg>
        <pc:sldLayoutChg chg="add del mod replId">
          <pc:chgData name="Devadath K" userId="aee018228ec1d2bf" providerId="Windows Live" clId="Web-{02595B6F-F1EE-4825-ACE3-3E79447F5F53}" dt="2021-06-27T14:25:35.741" v="38"/>
          <pc:sldLayoutMkLst>
            <pc:docMk/>
            <pc:sldMasterMk cId="3929568660" sldId="2147483738"/>
            <pc:sldLayoutMk cId="3596617904" sldId="2147483743"/>
          </pc:sldLayoutMkLst>
        </pc:sldLayoutChg>
        <pc:sldLayoutChg chg="add del mod replId">
          <pc:chgData name="Devadath K" userId="aee018228ec1d2bf" providerId="Windows Live" clId="Web-{02595B6F-F1EE-4825-ACE3-3E79447F5F53}" dt="2021-06-27T14:25:35.741" v="38"/>
          <pc:sldLayoutMkLst>
            <pc:docMk/>
            <pc:sldMasterMk cId="3929568660" sldId="2147483738"/>
            <pc:sldLayoutMk cId="3254441509" sldId="2147483744"/>
          </pc:sldLayoutMkLst>
        </pc:sldLayoutChg>
        <pc:sldLayoutChg chg="add del mod replId">
          <pc:chgData name="Devadath K" userId="aee018228ec1d2bf" providerId="Windows Live" clId="Web-{02595B6F-F1EE-4825-ACE3-3E79447F5F53}" dt="2021-06-27T14:25:35.741" v="38"/>
          <pc:sldLayoutMkLst>
            <pc:docMk/>
            <pc:sldMasterMk cId="3929568660" sldId="2147483738"/>
            <pc:sldLayoutMk cId="1648467384" sldId="2147483745"/>
          </pc:sldLayoutMkLst>
        </pc:sldLayoutChg>
        <pc:sldLayoutChg chg="add del mod replId">
          <pc:chgData name="Devadath K" userId="aee018228ec1d2bf" providerId="Windows Live" clId="Web-{02595B6F-F1EE-4825-ACE3-3E79447F5F53}" dt="2021-06-27T14:25:35.741" v="38"/>
          <pc:sldLayoutMkLst>
            <pc:docMk/>
            <pc:sldMasterMk cId="3929568660" sldId="2147483738"/>
            <pc:sldLayoutMk cId="831118078" sldId="2147483746"/>
          </pc:sldLayoutMkLst>
        </pc:sldLayoutChg>
        <pc:sldLayoutChg chg="add del mod replId">
          <pc:chgData name="Devadath K" userId="aee018228ec1d2bf" providerId="Windows Live" clId="Web-{02595B6F-F1EE-4825-ACE3-3E79447F5F53}" dt="2021-06-27T14:25:35.741" v="38"/>
          <pc:sldLayoutMkLst>
            <pc:docMk/>
            <pc:sldMasterMk cId="3929568660" sldId="2147483738"/>
            <pc:sldLayoutMk cId="1379005824" sldId="2147483747"/>
          </pc:sldLayoutMkLst>
        </pc:sldLayoutChg>
        <pc:sldLayoutChg chg="add del mod replId">
          <pc:chgData name="Devadath K" userId="aee018228ec1d2bf" providerId="Windows Live" clId="Web-{02595B6F-F1EE-4825-ACE3-3E79447F5F53}" dt="2021-06-27T14:25:35.741" v="38"/>
          <pc:sldLayoutMkLst>
            <pc:docMk/>
            <pc:sldMasterMk cId="3929568660" sldId="2147483738"/>
            <pc:sldLayoutMk cId="1915674722" sldId="2147483748"/>
          </pc:sldLayoutMkLst>
        </pc:sldLayoutChg>
        <pc:sldLayoutChg chg="add del mod replId">
          <pc:chgData name="Devadath K" userId="aee018228ec1d2bf" providerId="Windows Live" clId="Web-{02595B6F-F1EE-4825-ACE3-3E79447F5F53}" dt="2021-06-27T14:25:35.741" v="38"/>
          <pc:sldLayoutMkLst>
            <pc:docMk/>
            <pc:sldMasterMk cId="3929568660" sldId="2147483738"/>
            <pc:sldLayoutMk cId="1359396619" sldId="2147483749"/>
          </pc:sldLayoutMkLst>
        </pc:sldLayoutChg>
      </pc:sldMasterChg>
      <pc:sldMasterChg chg="add addSldLayout modSldLayout">
        <pc:chgData name="Devadath K" userId="aee018228ec1d2bf" providerId="Windows Live" clId="Web-{02595B6F-F1EE-4825-ACE3-3E79447F5F53}" dt="2021-06-27T14:25:35.741" v="38"/>
        <pc:sldMasterMkLst>
          <pc:docMk/>
          <pc:sldMasterMk cId="2835263732" sldId="2147483750"/>
        </pc:sldMasterMkLst>
        <pc:sldLayoutChg chg="add mod replId">
          <pc:chgData name="Devadath K" userId="aee018228ec1d2bf" providerId="Windows Live" clId="Web-{02595B6F-F1EE-4825-ACE3-3E79447F5F53}" dt="2021-06-27T14:25:35.741" v="38"/>
          <pc:sldLayoutMkLst>
            <pc:docMk/>
            <pc:sldMasterMk cId="2835263732" sldId="2147483750"/>
            <pc:sldLayoutMk cId="4203351670" sldId="2147483751"/>
          </pc:sldLayoutMkLst>
        </pc:sldLayoutChg>
        <pc:sldLayoutChg chg="add mod replId">
          <pc:chgData name="Devadath K" userId="aee018228ec1d2bf" providerId="Windows Live" clId="Web-{02595B6F-F1EE-4825-ACE3-3E79447F5F53}" dt="2021-06-27T14:25:35.741" v="38"/>
          <pc:sldLayoutMkLst>
            <pc:docMk/>
            <pc:sldMasterMk cId="2835263732" sldId="2147483750"/>
            <pc:sldLayoutMk cId="1645471500" sldId="2147483752"/>
          </pc:sldLayoutMkLst>
        </pc:sldLayoutChg>
        <pc:sldLayoutChg chg="add mod replId">
          <pc:chgData name="Devadath K" userId="aee018228ec1d2bf" providerId="Windows Live" clId="Web-{02595B6F-F1EE-4825-ACE3-3E79447F5F53}" dt="2021-06-27T14:25:35.741" v="38"/>
          <pc:sldLayoutMkLst>
            <pc:docMk/>
            <pc:sldMasterMk cId="2835263732" sldId="2147483750"/>
            <pc:sldLayoutMk cId="4255017540" sldId="2147483753"/>
          </pc:sldLayoutMkLst>
        </pc:sldLayoutChg>
        <pc:sldLayoutChg chg="add mod replId">
          <pc:chgData name="Devadath K" userId="aee018228ec1d2bf" providerId="Windows Live" clId="Web-{02595B6F-F1EE-4825-ACE3-3E79447F5F53}" dt="2021-06-27T14:25:35.741" v="38"/>
          <pc:sldLayoutMkLst>
            <pc:docMk/>
            <pc:sldMasterMk cId="2835263732" sldId="2147483750"/>
            <pc:sldLayoutMk cId="62828218" sldId="2147483754"/>
          </pc:sldLayoutMkLst>
        </pc:sldLayoutChg>
        <pc:sldLayoutChg chg="add mod replId">
          <pc:chgData name="Devadath K" userId="aee018228ec1d2bf" providerId="Windows Live" clId="Web-{02595B6F-F1EE-4825-ACE3-3E79447F5F53}" dt="2021-06-27T14:25:35.741" v="38"/>
          <pc:sldLayoutMkLst>
            <pc:docMk/>
            <pc:sldMasterMk cId="2835263732" sldId="2147483750"/>
            <pc:sldLayoutMk cId="705499145" sldId="2147483755"/>
          </pc:sldLayoutMkLst>
        </pc:sldLayoutChg>
        <pc:sldLayoutChg chg="add mod replId">
          <pc:chgData name="Devadath K" userId="aee018228ec1d2bf" providerId="Windows Live" clId="Web-{02595B6F-F1EE-4825-ACE3-3E79447F5F53}" dt="2021-06-27T14:25:35.741" v="38"/>
          <pc:sldLayoutMkLst>
            <pc:docMk/>
            <pc:sldMasterMk cId="2835263732" sldId="2147483750"/>
            <pc:sldLayoutMk cId="1615320463" sldId="2147483756"/>
          </pc:sldLayoutMkLst>
        </pc:sldLayoutChg>
        <pc:sldLayoutChg chg="add mod replId">
          <pc:chgData name="Devadath K" userId="aee018228ec1d2bf" providerId="Windows Live" clId="Web-{02595B6F-F1EE-4825-ACE3-3E79447F5F53}" dt="2021-06-27T14:25:35.741" v="38"/>
          <pc:sldLayoutMkLst>
            <pc:docMk/>
            <pc:sldMasterMk cId="2835263732" sldId="2147483750"/>
            <pc:sldLayoutMk cId="2337365765" sldId="2147483757"/>
          </pc:sldLayoutMkLst>
        </pc:sldLayoutChg>
        <pc:sldLayoutChg chg="add mod replId">
          <pc:chgData name="Devadath K" userId="aee018228ec1d2bf" providerId="Windows Live" clId="Web-{02595B6F-F1EE-4825-ACE3-3E79447F5F53}" dt="2021-06-27T14:25:35.741" v="38"/>
          <pc:sldLayoutMkLst>
            <pc:docMk/>
            <pc:sldMasterMk cId="2835263732" sldId="2147483750"/>
            <pc:sldLayoutMk cId="353934479" sldId="2147483758"/>
          </pc:sldLayoutMkLst>
        </pc:sldLayoutChg>
        <pc:sldLayoutChg chg="add mod replId">
          <pc:chgData name="Devadath K" userId="aee018228ec1d2bf" providerId="Windows Live" clId="Web-{02595B6F-F1EE-4825-ACE3-3E79447F5F53}" dt="2021-06-27T14:25:35.741" v="38"/>
          <pc:sldLayoutMkLst>
            <pc:docMk/>
            <pc:sldMasterMk cId="2835263732" sldId="2147483750"/>
            <pc:sldLayoutMk cId="118472373" sldId="2147483759"/>
          </pc:sldLayoutMkLst>
        </pc:sldLayoutChg>
        <pc:sldLayoutChg chg="add mod replId">
          <pc:chgData name="Devadath K" userId="aee018228ec1d2bf" providerId="Windows Live" clId="Web-{02595B6F-F1EE-4825-ACE3-3E79447F5F53}" dt="2021-06-27T14:25:35.741" v="38"/>
          <pc:sldLayoutMkLst>
            <pc:docMk/>
            <pc:sldMasterMk cId="2835263732" sldId="2147483750"/>
            <pc:sldLayoutMk cId="510376861" sldId="2147483760"/>
          </pc:sldLayoutMkLst>
        </pc:sldLayoutChg>
        <pc:sldLayoutChg chg="add mod replId">
          <pc:chgData name="Devadath K" userId="aee018228ec1d2bf" providerId="Windows Live" clId="Web-{02595B6F-F1EE-4825-ACE3-3E79447F5F53}" dt="2021-06-27T14:25:35.741" v="38"/>
          <pc:sldLayoutMkLst>
            <pc:docMk/>
            <pc:sldMasterMk cId="2835263732" sldId="2147483750"/>
            <pc:sldLayoutMk cId="2158053018" sldId="2147483761"/>
          </pc:sldLayoutMkLst>
        </pc:sldLayoutChg>
      </pc:sldMasterChg>
    </pc:docChg>
  </pc:docChgLst>
  <pc:docChgLst>
    <pc:chgData name="Devadath K" userId="aee018228ec1d2bf" providerId="Windows Live" clId="Web-{9C29AEF2-7808-4881-B2B7-D91A83EAA3D3}"/>
    <pc:docChg chg="addSld delSld modSld addMainMaster delMainMaster">
      <pc:chgData name="Devadath K" userId="aee018228ec1d2bf" providerId="Windows Live" clId="Web-{9C29AEF2-7808-4881-B2B7-D91A83EAA3D3}" dt="2021-06-27T07:29:24.568" v="127"/>
      <pc:docMkLst>
        <pc:docMk/>
      </pc:docMkLst>
      <pc:sldChg chg="addSp delSp modSp mod setBg modClrScheme addAnim delDesignElem chgLayout">
        <pc:chgData name="Devadath K" userId="aee018228ec1d2bf" providerId="Windows Live" clId="Web-{9C29AEF2-7808-4881-B2B7-D91A83EAA3D3}" dt="2021-06-27T07:29:06.271" v="126"/>
        <pc:sldMkLst>
          <pc:docMk/>
          <pc:sldMk cId="109857222" sldId="256"/>
        </pc:sldMkLst>
        <pc:spChg chg="mod ord">
          <ac:chgData name="Devadath K" userId="aee018228ec1d2bf" providerId="Windows Live" clId="Web-{9C29AEF2-7808-4881-B2B7-D91A83EAA3D3}" dt="2021-06-27T07:29:06.271" v="126"/>
          <ac:spMkLst>
            <pc:docMk/>
            <pc:sldMk cId="109857222" sldId="256"/>
            <ac:spMk id="2" creationId="{00000000-0000-0000-0000-000000000000}"/>
          </ac:spMkLst>
        </pc:spChg>
        <pc:spChg chg="mod ord">
          <ac:chgData name="Devadath K" userId="aee018228ec1d2bf" providerId="Windows Live" clId="Web-{9C29AEF2-7808-4881-B2B7-D91A83EAA3D3}" dt="2021-06-27T07:29:06.271" v="126"/>
          <ac:spMkLst>
            <pc:docMk/>
            <pc:sldMk cId="109857222" sldId="256"/>
            <ac:spMk id="3" creationId="{00000000-0000-0000-0000-000000000000}"/>
          </ac:spMkLst>
        </pc:spChg>
        <pc:spChg chg="add del">
          <ac:chgData name="Devadath K" userId="aee018228ec1d2bf" providerId="Windows Live" clId="Web-{9C29AEF2-7808-4881-B2B7-D91A83EAA3D3}" dt="2021-06-27T07:29:06.271" v="126"/>
          <ac:spMkLst>
            <pc:docMk/>
            <pc:sldMk cId="109857222" sldId="256"/>
            <ac:spMk id="9" creationId="{1E644DE9-8D09-43E2-BA69-F57482CFC93A}"/>
          </ac:spMkLst>
        </pc:spChg>
        <pc:spChg chg="add del">
          <ac:chgData name="Devadath K" userId="aee018228ec1d2bf" providerId="Windows Live" clId="Web-{9C29AEF2-7808-4881-B2B7-D91A83EAA3D3}" dt="2021-06-27T07:29:06.271" v="126"/>
          <ac:spMkLst>
            <pc:docMk/>
            <pc:sldMk cId="109857222" sldId="256"/>
            <ac:spMk id="11" creationId="{6C23C919-B32E-40FF-B3D8-631316E84E3E}"/>
          </ac:spMkLst>
        </pc:spChg>
        <pc:picChg chg="add">
          <ac:chgData name="Devadath K" userId="aee018228ec1d2bf" providerId="Windows Live" clId="Web-{9C29AEF2-7808-4881-B2B7-D91A83EAA3D3}" dt="2021-06-27T07:25:04.469" v="56"/>
          <ac:picMkLst>
            <pc:docMk/>
            <pc:sldMk cId="109857222" sldId="256"/>
            <ac:picMk id="4" creationId="{7142AC7A-AB44-44D4-A9D2-2F2B8F8A1B83}"/>
          </ac:picMkLst>
        </pc:picChg>
      </pc:sldChg>
      <pc:sldChg chg="new del mod modClrScheme chgLayout">
        <pc:chgData name="Devadath K" userId="aee018228ec1d2bf" providerId="Windows Live" clId="Web-{9C29AEF2-7808-4881-B2B7-D91A83EAA3D3}" dt="2021-06-27T07:29:24.568" v="127"/>
        <pc:sldMkLst>
          <pc:docMk/>
          <pc:sldMk cId="2964061283" sldId="257"/>
        </pc:sldMkLst>
      </pc:sldChg>
      <pc:sldMasterChg chg="del delSldLayout">
        <pc:chgData name="Devadath K" userId="aee018228ec1d2bf" providerId="Windows Live" clId="Web-{9C29AEF2-7808-4881-B2B7-D91A83EAA3D3}" dt="2021-06-27T07:24:20.515" v="52"/>
        <pc:sldMasterMkLst>
          <pc:docMk/>
          <pc:sldMasterMk cId="2460954070" sldId="2147483660"/>
        </pc:sldMasterMkLst>
        <pc:sldLayoutChg chg="del">
          <pc:chgData name="Devadath K" userId="aee018228ec1d2bf" providerId="Windows Live" clId="Web-{9C29AEF2-7808-4881-B2B7-D91A83EAA3D3}" dt="2021-06-27T07:24:20.515" v="52"/>
          <pc:sldLayoutMkLst>
            <pc:docMk/>
            <pc:sldMasterMk cId="2460954070" sldId="2147483660"/>
            <pc:sldLayoutMk cId="2385387890" sldId="2147483661"/>
          </pc:sldLayoutMkLst>
        </pc:sldLayoutChg>
        <pc:sldLayoutChg chg="del">
          <pc:chgData name="Devadath K" userId="aee018228ec1d2bf" providerId="Windows Live" clId="Web-{9C29AEF2-7808-4881-B2B7-D91A83EAA3D3}" dt="2021-06-27T07:24:20.515" v="52"/>
          <pc:sldLayoutMkLst>
            <pc:docMk/>
            <pc:sldMasterMk cId="2460954070" sldId="2147483660"/>
            <pc:sldLayoutMk cId="949138452" sldId="2147483662"/>
          </pc:sldLayoutMkLst>
        </pc:sldLayoutChg>
        <pc:sldLayoutChg chg="del">
          <pc:chgData name="Devadath K" userId="aee018228ec1d2bf" providerId="Windows Live" clId="Web-{9C29AEF2-7808-4881-B2B7-D91A83EAA3D3}" dt="2021-06-27T07:24:20.515" v="52"/>
          <pc:sldLayoutMkLst>
            <pc:docMk/>
            <pc:sldMasterMk cId="2460954070" sldId="2147483660"/>
            <pc:sldLayoutMk cId="2591524520" sldId="2147483663"/>
          </pc:sldLayoutMkLst>
        </pc:sldLayoutChg>
        <pc:sldLayoutChg chg="del">
          <pc:chgData name="Devadath K" userId="aee018228ec1d2bf" providerId="Windows Live" clId="Web-{9C29AEF2-7808-4881-B2B7-D91A83EAA3D3}" dt="2021-06-27T07:24:20.515" v="52"/>
          <pc:sldLayoutMkLst>
            <pc:docMk/>
            <pc:sldMasterMk cId="2460954070" sldId="2147483660"/>
            <pc:sldLayoutMk cId="1203092039" sldId="2147483664"/>
          </pc:sldLayoutMkLst>
        </pc:sldLayoutChg>
        <pc:sldLayoutChg chg="del">
          <pc:chgData name="Devadath K" userId="aee018228ec1d2bf" providerId="Windows Live" clId="Web-{9C29AEF2-7808-4881-B2B7-D91A83EAA3D3}" dt="2021-06-27T07:24:20.515" v="52"/>
          <pc:sldLayoutMkLst>
            <pc:docMk/>
            <pc:sldMasterMk cId="2460954070" sldId="2147483660"/>
            <pc:sldLayoutMk cId="3733172339" sldId="2147483665"/>
          </pc:sldLayoutMkLst>
        </pc:sldLayoutChg>
        <pc:sldLayoutChg chg="del">
          <pc:chgData name="Devadath K" userId="aee018228ec1d2bf" providerId="Windows Live" clId="Web-{9C29AEF2-7808-4881-B2B7-D91A83EAA3D3}" dt="2021-06-27T07:24:20.515" v="52"/>
          <pc:sldLayoutMkLst>
            <pc:docMk/>
            <pc:sldMasterMk cId="2460954070" sldId="2147483660"/>
            <pc:sldLayoutMk cId="3210312558" sldId="2147483666"/>
          </pc:sldLayoutMkLst>
        </pc:sldLayoutChg>
        <pc:sldLayoutChg chg="del">
          <pc:chgData name="Devadath K" userId="aee018228ec1d2bf" providerId="Windows Live" clId="Web-{9C29AEF2-7808-4881-B2B7-D91A83EAA3D3}" dt="2021-06-27T07:24:20.515" v="52"/>
          <pc:sldLayoutMkLst>
            <pc:docMk/>
            <pc:sldMasterMk cId="2460954070" sldId="2147483660"/>
            <pc:sldLayoutMk cId="3146388984" sldId="2147483667"/>
          </pc:sldLayoutMkLst>
        </pc:sldLayoutChg>
        <pc:sldLayoutChg chg="del">
          <pc:chgData name="Devadath K" userId="aee018228ec1d2bf" providerId="Windows Live" clId="Web-{9C29AEF2-7808-4881-B2B7-D91A83EAA3D3}" dt="2021-06-27T07:24:20.515" v="52"/>
          <pc:sldLayoutMkLst>
            <pc:docMk/>
            <pc:sldMasterMk cId="2460954070" sldId="2147483660"/>
            <pc:sldLayoutMk cId="3171841454" sldId="2147483668"/>
          </pc:sldLayoutMkLst>
        </pc:sldLayoutChg>
        <pc:sldLayoutChg chg="del">
          <pc:chgData name="Devadath K" userId="aee018228ec1d2bf" providerId="Windows Live" clId="Web-{9C29AEF2-7808-4881-B2B7-D91A83EAA3D3}" dt="2021-06-27T07:24:20.515" v="52"/>
          <pc:sldLayoutMkLst>
            <pc:docMk/>
            <pc:sldMasterMk cId="2460954070" sldId="2147483660"/>
            <pc:sldLayoutMk cId="1718958274" sldId="2147483669"/>
          </pc:sldLayoutMkLst>
        </pc:sldLayoutChg>
        <pc:sldLayoutChg chg="del">
          <pc:chgData name="Devadath K" userId="aee018228ec1d2bf" providerId="Windows Live" clId="Web-{9C29AEF2-7808-4881-B2B7-D91A83EAA3D3}" dt="2021-06-27T07:24:20.515" v="52"/>
          <pc:sldLayoutMkLst>
            <pc:docMk/>
            <pc:sldMasterMk cId="2460954070" sldId="2147483660"/>
            <pc:sldLayoutMk cId="2202905451" sldId="2147483670"/>
          </pc:sldLayoutMkLst>
        </pc:sldLayoutChg>
        <pc:sldLayoutChg chg="del">
          <pc:chgData name="Devadath K" userId="aee018228ec1d2bf" providerId="Windows Live" clId="Web-{9C29AEF2-7808-4881-B2B7-D91A83EAA3D3}" dt="2021-06-27T07:24:20.515" v="52"/>
          <pc:sldLayoutMkLst>
            <pc:docMk/>
            <pc:sldMasterMk cId="2460954070" sldId="2147483660"/>
            <pc:sldLayoutMk cId="3479445657" sldId="2147483671"/>
          </pc:sldLayoutMkLst>
        </pc:sldLayoutChg>
      </pc:sldMasterChg>
      <pc:sldMasterChg chg="add del addSldLayout delSldLayout modSldLayout">
        <pc:chgData name="Devadath K" userId="aee018228ec1d2bf" providerId="Windows Live" clId="Web-{9C29AEF2-7808-4881-B2B7-D91A83EAA3D3}" dt="2021-06-27T07:24:25.797" v="53"/>
        <pc:sldMasterMkLst>
          <pc:docMk/>
          <pc:sldMasterMk cId="2313381148" sldId="2147483672"/>
        </pc:sldMasterMkLst>
        <pc:sldLayoutChg chg="add del mod replId">
          <pc:chgData name="Devadath K" userId="aee018228ec1d2bf" providerId="Windows Live" clId="Web-{9C29AEF2-7808-4881-B2B7-D91A83EAA3D3}" dt="2021-06-27T07:24:25.797" v="53"/>
          <pc:sldLayoutMkLst>
            <pc:docMk/>
            <pc:sldMasterMk cId="2313381148" sldId="2147483672"/>
            <pc:sldLayoutMk cId="475102044" sldId="2147483673"/>
          </pc:sldLayoutMkLst>
        </pc:sldLayoutChg>
        <pc:sldLayoutChg chg="add del mod replId">
          <pc:chgData name="Devadath K" userId="aee018228ec1d2bf" providerId="Windows Live" clId="Web-{9C29AEF2-7808-4881-B2B7-D91A83EAA3D3}" dt="2021-06-27T07:24:25.797" v="53"/>
          <pc:sldLayoutMkLst>
            <pc:docMk/>
            <pc:sldMasterMk cId="2313381148" sldId="2147483672"/>
            <pc:sldLayoutMk cId="4072558084" sldId="2147483674"/>
          </pc:sldLayoutMkLst>
        </pc:sldLayoutChg>
        <pc:sldLayoutChg chg="add del mod replId">
          <pc:chgData name="Devadath K" userId="aee018228ec1d2bf" providerId="Windows Live" clId="Web-{9C29AEF2-7808-4881-B2B7-D91A83EAA3D3}" dt="2021-06-27T07:24:25.797" v="53"/>
          <pc:sldLayoutMkLst>
            <pc:docMk/>
            <pc:sldMasterMk cId="2313381148" sldId="2147483672"/>
            <pc:sldLayoutMk cId="623028850" sldId="2147483675"/>
          </pc:sldLayoutMkLst>
        </pc:sldLayoutChg>
        <pc:sldLayoutChg chg="add del mod replId">
          <pc:chgData name="Devadath K" userId="aee018228ec1d2bf" providerId="Windows Live" clId="Web-{9C29AEF2-7808-4881-B2B7-D91A83EAA3D3}" dt="2021-06-27T07:24:25.797" v="53"/>
          <pc:sldLayoutMkLst>
            <pc:docMk/>
            <pc:sldMasterMk cId="2313381148" sldId="2147483672"/>
            <pc:sldLayoutMk cId="1771338772" sldId="2147483676"/>
          </pc:sldLayoutMkLst>
        </pc:sldLayoutChg>
        <pc:sldLayoutChg chg="add del mod replId">
          <pc:chgData name="Devadath K" userId="aee018228ec1d2bf" providerId="Windows Live" clId="Web-{9C29AEF2-7808-4881-B2B7-D91A83EAA3D3}" dt="2021-06-27T07:24:25.797" v="53"/>
          <pc:sldLayoutMkLst>
            <pc:docMk/>
            <pc:sldMasterMk cId="2313381148" sldId="2147483672"/>
            <pc:sldLayoutMk cId="743338553" sldId="2147483677"/>
          </pc:sldLayoutMkLst>
        </pc:sldLayoutChg>
        <pc:sldLayoutChg chg="add del mod replId">
          <pc:chgData name="Devadath K" userId="aee018228ec1d2bf" providerId="Windows Live" clId="Web-{9C29AEF2-7808-4881-B2B7-D91A83EAA3D3}" dt="2021-06-27T07:24:25.797" v="53"/>
          <pc:sldLayoutMkLst>
            <pc:docMk/>
            <pc:sldMasterMk cId="2313381148" sldId="2147483672"/>
            <pc:sldLayoutMk cId="2359410654" sldId="2147483678"/>
          </pc:sldLayoutMkLst>
        </pc:sldLayoutChg>
        <pc:sldLayoutChg chg="add del mod replId">
          <pc:chgData name="Devadath K" userId="aee018228ec1d2bf" providerId="Windows Live" clId="Web-{9C29AEF2-7808-4881-B2B7-D91A83EAA3D3}" dt="2021-06-27T07:24:25.797" v="53"/>
          <pc:sldLayoutMkLst>
            <pc:docMk/>
            <pc:sldMasterMk cId="2313381148" sldId="2147483672"/>
            <pc:sldLayoutMk cId="1884049106" sldId="2147483679"/>
          </pc:sldLayoutMkLst>
        </pc:sldLayoutChg>
        <pc:sldLayoutChg chg="add del mod replId">
          <pc:chgData name="Devadath K" userId="aee018228ec1d2bf" providerId="Windows Live" clId="Web-{9C29AEF2-7808-4881-B2B7-D91A83EAA3D3}" dt="2021-06-27T07:24:25.797" v="53"/>
          <pc:sldLayoutMkLst>
            <pc:docMk/>
            <pc:sldMasterMk cId="2313381148" sldId="2147483672"/>
            <pc:sldLayoutMk cId="1991910406" sldId="2147483680"/>
          </pc:sldLayoutMkLst>
        </pc:sldLayoutChg>
        <pc:sldLayoutChg chg="add del mod replId">
          <pc:chgData name="Devadath K" userId="aee018228ec1d2bf" providerId="Windows Live" clId="Web-{9C29AEF2-7808-4881-B2B7-D91A83EAA3D3}" dt="2021-06-27T07:24:25.797" v="53"/>
          <pc:sldLayoutMkLst>
            <pc:docMk/>
            <pc:sldMasterMk cId="2313381148" sldId="2147483672"/>
            <pc:sldLayoutMk cId="230951679" sldId="2147483681"/>
          </pc:sldLayoutMkLst>
        </pc:sldLayoutChg>
        <pc:sldLayoutChg chg="add del mod replId">
          <pc:chgData name="Devadath K" userId="aee018228ec1d2bf" providerId="Windows Live" clId="Web-{9C29AEF2-7808-4881-B2B7-D91A83EAA3D3}" dt="2021-06-27T07:24:25.797" v="53"/>
          <pc:sldLayoutMkLst>
            <pc:docMk/>
            <pc:sldMasterMk cId="2313381148" sldId="2147483672"/>
            <pc:sldLayoutMk cId="2815073237" sldId="2147483682"/>
          </pc:sldLayoutMkLst>
        </pc:sldLayoutChg>
        <pc:sldLayoutChg chg="add del mod replId">
          <pc:chgData name="Devadath K" userId="aee018228ec1d2bf" providerId="Windows Live" clId="Web-{9C29AEF2-7808-4881-B2B7-D91A83EAA3D3}" dt="2021-06-27T07:24:25.797" v="53"/>
          <pc:sldLayoutMkLst>
            <pc:docMk/>
            <pc:sldMasterMk cId="2313381148" sldId="2147483672"/>
            <pc:sldLayoutMk cId="936556366" sldId="2147483683"/>
          </pc:sldLayoutMkLst>
        </pc:sldLayoutChg>
      </pc:sldMasterChg>
      <pc:sldMasterChg chg="add del addSldLayout delSldLayout modSldLayout">
        <pc:chgData name="Devadath K" userId="aee018228ec1d2bf" providerId="Windows Live" clId="Web-{9C29AEF2-7808-4881-B2B7-D91A83EAA3D3}" dt="2021-06-27T07:24:36.313" v="54"/>
        <pc:sldMasterMkLst>
          <pc:docMk/>
          <pc:sldMasterMk cId="156176106" sldId="2147483684"/>
        </pc:sldMasterMkLst>
        <pc:sldLayoutChg chg="add del mod replId">
          <pc:chgData name="Devadath K" userId="aee018228ec1d2bf" providerId="Windows Live" clId="Web-{9C29AEF2-7808-4881-B2B7-D91A83EAA3D3}" dt="2021-06-27T07:24:36.313" v="54"/>
          <pc:sldLayoutMkLst>
            <pc:docMk/>
            <pc:sldMasterMk cId="156176106" sldId="2147483684"/>
            <pc:sldLayoutMk cId="3499458546" sldId="2147483685"/>
          </pc:sldLayoutMkLst>
        </pc:sldLayoutChg>
        <pc:sldLayoutChg chg="add del mod replId">
          <pc:chgData name="Devadath K" userId="aee018228ec1d2bf" providerId="Windows Live" clId="Web-{9C29AEF2-7808-4881-B2B7-D91A83EAA3D3}" dt="2021-06-27T07:24:36.313" v="54"/>
          <pc:sldLayoutMkLst>
            <pc:docMk/>
            <pc:sldMasterMk cId="156176106" sldId="2147483684"/>
            <pc:sldLayoutMk cId="2167697173" sldId="2147483686"/>
          </pc:sldLayoutMkLst>
        </pc:sldLayoutChg>
        <pc:sldLayoutChg chg="add del mod replId">
          <pc:chgData name="Devadath K" userId="aee018228ec1d2bf" providerId="Windows Live" clId="Web-{9C29AEF2-7808-4881-B2B7-D91A83EAA3D3}" dt="2021-06-27T07:24:36.313" v="54"/>
          <pc:sldLayoutMkLst>
            <pc:docMk/>
            <pc:sldMasterMk cId="156176106" sldId="2147483684"/>
            <pc:sldLayoutMk cId="2671966023" sldId="2147483687"/>
          </pc:sldLayoutMkLst>
        </pc:sldLayoutChg>
        <pc:sldLayoutChg chg="add del mod replId">
          <pc:chgData name="Devadath K" userId="aee018228ec1d2bf" providerId="Windows Live" clId="Web-{9C29AEF2-7808-4881-B2B7-D91A83EAA3D3}" dt="2021-06-27T07:24:36.313" v="54"/>
          <pc:sldLayoutMkLst>
            <pc:docMk/>
            <pc:sldMasterMk cId="156176106" sldId="2147483684"/>
            <pc:sldLayoutMk cId="2313378978" sldId="2147483688"/>
          </pc:sldLayoutMkLst>
        </pc:sldLayoutChg>
        <pc:sldLayoutChg chg="add del mod replId">
          <pc:chgData name="Devadath K" userId="aee018228ec1d2bf" providerId="Windows Live" clId="Web-{9C29AEF2-7808-4881-B2B7-D91A83EAA3D3}" dt="2021-06-27T07:24:36.313" v="54"/>
          <pc:sldLayoutMkLst>
            <pc:docMk/>
            <pc:sldMasterMk cId="156176106" sldId="2147483684"/>
            <pc:sldLayoutMk cId="3403875654" sldId="2147483689"/>
          </pc:sldLayoutMkLst>
        </pc:sldLayoutChg>
        <pc:sldLayoutChg chg="add del mod replId">
          <pc:chgData name="Devadath K" userId="aee018228ec1d2bf" providerId="Windows Live" clId="Web-{9C29AEF2-7808-4881-B2B7-D91A83EAA3D3}" dt="2021-06-27T07:24:36.313" v="54"/>
          <pc:sldLayoutMkLst>
            <pc:docMk/>
            <pc:sldMasterMk cId="156176106" sldId="2147483684"/>
            <pc:sldLayoutMk cId="482877382" sldId="2147483690"/>
          </pc:sldLayoutMkLst>
        </pc:sldLayoutChg>
        <pc:sldLayoutChg chg="add del mod replId">
          <pc:chgData name="Devadath K" userId="aee018228ec1d2bf" providerId="Windows Live" clId="Web-{9C29AEF2-7808-4881-B2B7-D91A83EAA3D3}" dt="2021-06-27T07:24:36.313" v="54"/>
          <pc:sldLayoutMkLst>
            <pc:docMk/>
            <pc:sldMasterMk cId="156176106" sldId="2147483684"/>
            <pc:sldLayoutMk cId="3348649868" sldId="2147483691"/>
          </pc:sldLayoutMkLst>
        </pc:sldLayoutChg>
        <pc:sldLayoutChg chg="add del mod replId">
          <pc:chgData name="Devadath K" userId="aee018228ec1d2bf" providerId="Windows Live" clId="Web-{9C29AEF2-7808-4881-B2B7-D91A83EAA3D3}" dt="2021-06-27T07:24:36.313" v="54"/>
          <pc:sldLayoutMkLst>
            <pc:docMk/>
            <pc:sldMasterMk cId="156176106" sldId="2147483684"/>
            <pc:sldLayoutMk cId="916070549" sldId="2147483692"/>
          </pc:sldLayoutMkLst>
        </pc:sldLayoutChg>
        <pc:sldLayoutChg chg="add del mod replId">
          <pc:chgData name="Devadath K" userId="aee018228ec1d2bf" providerId="Windows Live" clId="Web-{9C29AEF2-7808-4881-B2B7-D91A83EAA3D3}" dt="2021-06-27T07:24:36.313" v="54"/>
          <pc:sldLayoutMkLst>
            <pc:docMk/>
            <pc:sldMasterMk cId="156176106" sldId="2147483684"/>
            <pc:sldLayoutMk cId="2252557229" sldId="2147483693"/>
          </pc:sldLayoutMkLst>
        </pc:sldLayoutChg>
        <pc:sldLayoutChg chg="add del mod replId">
          <pc:chgData name="Devadath K" userId="aee018228ec1d2bf" providerId="Windows Live" clId="Web-{9C29AEF2-7808-4881-B2B7-D91A83EAA3D3}" dt="2021-06-27T07:24:36.313" v="54"/>
          <pc:sldLayoutMkLst>
            <pc:docMk/>
            <pc:sldMasterMk cId="156176106" sldId="2147483684"/>
            <pc:sldLayoutMk cId="3992678252" sldId="2147483694"/>
          </pc:sldLayoutMkLst>
        </pc:sldLayoutChg>
        <pc:sldLayoutChg chg="add del mod replId">
          <pc:chgData name="Devadath K" userId="aee018228ec1d2bf" providerId="Windows Live" clId="Web-{9C29AEF2-7808-4881-B2B7-D91A83EAA3D3}" dt="2021-06-27T07:24:36.313" v="54"/>
          <pc:sldLayoutMkLst>
            <pc:docMk/>
            <pc:sldMasterMk cId="156176106" sldId="2147483684"/>
            <pc:sldLayoutMk cId="460500186" sldId="2147483695"/>
          </pc:sldLayoutMkLst>
        </pc:sldLayoutChg>
      </pc:sldMasterChg>
      <pc:sldMasterChg chg="add del addSldLayout delSldLayout modSldLayout">
        <pc:chgData name="Devadath K" userId="aee018228ec1d2bf" providerId="Windows Live" clId="Web-{9C29AEF2-7808-4881-B2B7-D91A83EAA3D3}" dt="2021-06-27T07:24:56.704" v="55"/>
        <pc:sldMasterMkLst>
          <pc:docMk/>
          <pc:sldMasterMk cId="1771120342" sldId="2147483696"/>
        </pc:sldMasterMkLst>
        <pc:sldLayoutChg chg="add del mod replId">
          <pc:chgData name="Devadath K" userId="aee018228ec1d2bf" providerId="Windows Live" clId="Web-{9C29AEF2-7808-4881-B2B7-D91A83EAA3D3}" dt="2021-06-27T07:24:56.704" v="55"/>
          <pc:sldLayoutMkLst>
            <pc:docMk/>
            <pc:sldMasterMk cId="1771120342" sldId="2147483696"/>
            <pc:sldLayoutMk cId="2003051572" sldId="2147483697"/>
          </pc:sldLayoutMkLst>
        </pc:sldLayoutChg>
        <pc:sldLayoutChg chg="add del mod replId">
          <pc:chgData name="Devadath K" userId="aee018228ec1d2bf" providerId="Windows Live" clId="Web-{9C29AEF2-7808-4881-B2B7-D91A83EAA3D3}" dt="2021-06-27T07:24:56.704" v="55"/>
          <pc:sldLayoutMkLst>
            <pc:docMk/>
            <pc:sldMasterMk cId="1771120342" sldId="2147483696"/>
            <pc:sldLayoutMk cId="2089789499" sldId="2147483698"/>
          </pc:sldLayoutMkLst>
        </pc:sldLayoutChg>
        <pc:sldLayoutChg chg="add del mod replId">
          <pc:chgData name="Devadath K" userId="aee018228ec1d2bf" providerId="Windows Live" clId="Web-{9C29AEF2-7808-4881-B2B7-D91A83EAA3D3}" dt="2021-06-27T07:24:56.704" v="55"/>
          <pc:sldLayoutMkLst>
            <pc:docMk/>
            <pc:sldMasterMk cId="1771120342" sldId="2147483696"/>
            <pc:sldLayoutMk cId="3173501664" sldId="2147483699"/>
          </pc:sldLayoutMkLst>
        </pc:sldLayoutChg>
        <pc:sldLayoutChg chg="add del mod replId">
          <pc:chgData name="Devadath K" userId="aee018228ec1d2bf" providerId="Windows Live" clId="Web-{9C29AEF2-7808-4881-B2B7-D91A83EAA3D3}" dt="2021-06-27T07:24:56.704" v="55"/>
          <pc:sldLayoutMkLst>
            <pc:docMk/>
            <pc:sldMasterMk cId="1771120342" sldId="2147483696"/>
            <pc:sldLayoutMk cId="3465929223" sldId="2147483700"/>
          </pc:sldLayoutMkLst>
        </pc:sldLayoutChg>
        <pc:sldLayoutChg chg="add del mod replId">
          <pc:chgData name="Devadath K" userId="aee018228ec1d2bf" providerId="Windows Live" clId="Web-{9C29AEF2-7808-4881-B2B7-D91A83EAA3D3}" dt="2021-06-27T07:24:56.704" v="55"/>
          <pc:sldLayoutMkLst>
            <pc:docMk/>
            <pc:sldMasterMk cId="1771120342" sldId="2147483696"/>
            <pc:sldLayoutMk cId="3907394360" sldId="2147483701"/>
          </pc:sldLayoutMkLst>
        </pc:sldLayoutChg>
        <pc:sldLayoutChg chg="add del mod replId">
          <pc:chgData name="Devadath K" userId="aee018228ec1d2bf" providerId="Windows Live" clId="Web-{9C29AEF2-7808-4881-B2B7-D91A83EAA3D3}" dt="2021-06-27T07:24:56.704" v="55"/>
          <pc:sldLayoutMkLst>
            <pc:docMk/>
            <pc:sldMasterMk cId="1771120342" sldId="2147483696"/>
            <pc:sldLayoutMk cId="329549121" sldId="2147483702"/>
          </pc:sldLayoutMkLst>
        </pc:sldLayoutChg>
        <pc:sldLayoutChg chg="add del mod replId">
          <pc:chgData name="Devadath K" userId="aee018228ec1d2bf" providerId="Windows Live" clId="Web-{9C29AEF2-7808-4881-B2B7-D91A83EAA3D3}" dt="2021-06-27T07:24:56.704" v="55"/>
          <pc:sldLayoutMkLst>
            <pc:docMk/>
            <pc:sldMasterMk cId="1771120342" sldId="2147483696"/>
            <pc:sldLayoutMk cId="1866658000" sldId="2147483703"/>
          </pc:sldLayoutMkLst>
        </pc:sldLayoutChg>
        <pc:sldLayoutChg chg="add del mod replId">
          <pc:chgData name="Devadath K" userId="aee018228ec1d2bf" providerId="Windows Live" clId="Web-{9C29AEF2-7808-4881-B2B7-D91A83EAA3D3}" dt="2021-06-27T07:24:56.704" v="55"/>
          <pc:sldLayoutMkLst>
            <pc:docMk/>
            <pc:sldMasterMk cId="1771120342" sldId="2147483696"/>
            <pc:sldLayoutMk cId="1295669930" sldId="2147483704"/>
          </pc:sldLayoutMkLst>
        </pc:sldLayoutChg>
        <pc:sldLayoutChg chg="add del mod replId">
          <pc:chgData name="Devadath K" userId="aee018228ec1d2bf" providerId="Windows Live" clId="Web-{9C29AEF2-7808-4881-B2B7-D91A83EAA3D3}" dt="2021-06-27T07:24:56.704" v="55"/>
          <pc:sldLayoutMkLst>
            <pc:docMk/>
            <pc:sldMasterMk cId="1771120342" sldId="2147483696"/>
            <pc:sldLayoutMk cId="3844743" sldId="2147483705"/>
          </pc:sldLayoutMkLst>
        </pc:sldLayoutChg>
        <pc:sldLayoutChg chg="add del mod replId">
          <pc:chgData name="Devadath K" userId="aee018228ec1d2bf" providerId="Windows Live" clId="Web-{9C29AEF2-7808-4881-B2B7-D91A83EAA3D3}" dt="2021-06-27T07:24:56.704" v="55"/>
          <pc:sldLayoutMkLst>
            <pc:docMk/>
            <pc:sldMasterMk cId="1771120342" sldId="2147483696"/>
            <pc:sldLayoutMk cId="178331160" sldId="2147483706"/>
          </pc:sldLayoutMkLst>
        </pc:sldLayoutChg>
        <pc:sldLayoutChg chg="add del mod replId">
          <pc:chgData name="Devadath K" userId="aee018228ec1d2bf" providerId="Windows Live" clId="Web-{9C29AEF2-7808-4881-B2B7-D91A83EAA3D3}" dt="2021-06-27T07:24:56.704" v="55"/>
          <pc:sldLayoutMkLst>
            <pc:docMk/>
            <pc:sldMasterMk cId="1771120342" sldId="2147483696"/>
            <pc:sldLayoutMk cId="2287672443" sldId="2147483707"/>
          </pc:sldLayoutMkLst>
        </pc:sldLayoutChg>
        <pc:sldLayoutChg chg="add del mod replId">
          <pc:chgData name="Devadath K" userId="aee018228ec1d2bf" providerId="Windows Live" clId="Web-{9C29AEF2-7808-4881-B2B7-D91A83EAA3D3}" dt="2021-06-27T07:24:56.704" v="55"/>
          <pc:sldLayoutMkLst>
            <pc:docMk/>
            <pc:sldMasterMk cId="1771120342" sldId="2147483696"/>
            <pc:sldLayoutMk cId="1335469428" sldId="2147483708"/>
          </pc:sldLayoutMkLst>
        </pc:sldLayoutChg>
        <pc:sldLayoutChg chg="add del mod replId">
          <pc:chgData name="Devadath K" userId="aee018228ec1d2bf" providerId="Windows Live" clId="Web-{9C29AEF2-7808-4881-B2B7-D91A83EAA3D3}" dt="2021-06-27T07:24:56.704" v="55"/>
          <pc:sldLayoutMkLst>
            <pc:docMk/>
            <pc:sldMasterMk cId="1771120342" sldId="2147483696"/>
            <pc:sldLayoutMk cId="2055134427" sldId="2147483709"/>
          </pc:sldLayoutMkLst>
        </pc:sldLayoutChg>
        <pc:sldLayoutChg chg="add del mod replId">
          <pc:chgData name="Devadath K" userId="aee018228ec1d2bf" providerId="Windows Live" clId="Web-{9C29AEF2-7808-4881-B2B7-D91A83EAA3D3}" dt="2021-06-27T07:24:56.704" v="55"/>
          <pc:sldLayoutMkLst>
            <pc:docMk/>
            <pc:sldMasterMk cId="1771120342" sldId="2147483696"/>
            <pc:sldLayoutMk cId="2414843321" sldId="2147483710"/>
          </pc:sldLayoutMkLst>
        </pc:sldLayoutChg>
        <pc:sldLayoutChg chg="add del mod replId">
          <pc:chgData name="Devadath K" userId="aee018228ec1d2bf" providerId="Windows Live" clId="Web-{9C29AEF2-7808-4881-B2B7-D91A83EAA3D3}" dt="2021-06-27T07:24:56.704" v="55"/>
          <pc:sldLayoutMkLst>
            <pc:docMk/>
            <pc:sldMasterMk cId="1771120342" sldId="2147483696"/>
            <pc:sldLayoutMk cId="489512730" sldId="2147483711"/>
          </pc:sldLayoutMkLst>
        </pc:sldLayoutChg>
        <pc:sldLayoutChg chg="add del mod replId">
          <pc:chgData name="Devadath K" userId="aee018228ec1d2bf" providerId="Windows Live" clId="Web-{9C29AEF2-7808-4881-B2B7-D91A83EAA3D3}" dt="2021-06-27T07:24:56.704" v="55"/>
          <pc:sldLayoutMkLst>
            <pc:docMk/>
            <pc:sldMasterMk cId="1771120342" sldId="2147483696"/>
            <pc:sldLayoutMk cId="3770323510" sldId="2147483712"/>
          </pc:sldLayoutMkLst>
        </pc:sldLayoutChg>
        <pc:sldLayoutChg chg="add del mod replId">
          <pc:chgData name="Devadath K" userId="aee018228ec1d2bf" providerId="Windows Live" clId="Web-{9C29AEF2-7808-4881-B2B7-D91A83EAA3D3}" dt="2021-06-27T07:24:56.704" v="55"/>
          <pc:sldLayoutMkLst>
            <pc:docMk/>
            <pc:sldMasterMk cId="1771120342" sldId="2147483696"/>
            <pc:sldLayoutMk cId="4267909102" sldId="2147483713"/>
          </pc:sldLayoutMkLst>
        </pc:sldLayoutChg>
      </pc:sldMasterChg>
      <pc:sldMasterChg chg="add del addSldLayout delSldLayout modSldLayout">
        <pc:chgData name="Devadath K" userId="aee018228ec1d2bf" providerId="Windows Live" clId="Web-{9C29AEF2-7808-4881-B2B7-D91A83EAA3D3}" dt="2021-06-27T07:25:04.469" v="56"/>
        <pc:sldMasterMkLst>
          <pc:docMk/>
          <pc:sldMasterMk cId="2267240253" sldId="2147483714"/>
        </pc:sldMasterMkLst>
        <pc:sldLayoutChg chg="add del mod replId">
          <pc:chgData name="Devadath K" userId="aee018228ec1d2bf" providerId="Windows Live" clId="Web-{9C29AEF2-7808-4881-B2B7-D91A83EAA3D3}" dt="2021-06-27T07:25:04.469" v="56"/>
          <pc:sldLayoutMkLst>
            <pc:docMk/>
            <pc:sldMasterMk cId="2267240253" sldId="2147483714"/>
            <pc:sldLayoutMk cId="516797268" sldId="2147483715"/>
          </pc:sldLayoutMkLst>
        </pc:sldLayoutChg>
        <pc:sldLayoutChg chg="add del mod replId">
          <pc:chgData name="Devadath K" userId="aee018228ec1d2bf" providerId="Windows Live" clId="Web-{9C29AEF2-7808-4881-B2B7-D91A83EAA3D3}" dt="2021-06-27T07:25:04.469" v="56"/>
          <pc:sldLayoutMkLst>
            <pc:docMk/>
            <pc:sldMasterMk cId="2267240253" sldId="2147483714"/>
            <pc:sldLayoutMk cId="772172318" sldId="2147483716"/>
          </pc:sldLayoutMkLst>
        </pc:sldLayoutChg>
        <pc:sldLayoutChg chg="add del mod replId">
          <pc:chgData name="Devadath K" userId="aee018228ec1d2bf" providerId="Windows Live" clId="Web-{9C29AEF2-7808-4881-B2B7-D91A83EAA3D3}" dt="2021-06-27T07:25:04.469" v="56"/>
          <pc:sldLayoutMkLst>
            <pc:docMk/>
            <pc:sldMasterMk cId="2267240253" sldId="2147483714"/>
            <pc:sldLayoutMk cId="777483170" sldId="2147483717"/>
          </pc:sldLayoutMkLst>
        </pc:sldLayoutChg>
        <pc:sldLayoutChg chg="add del mod replId">
          <pc:chgData name="Devadath K" userId="aee018228ec1d2bf" providerId="Windows Live" clId="Web-{9C29AEF2-7808-4881-B2B7-D91A83EAA3D3}" dt="2021-06-27T07:25:04.469" v="56"/>
          <pc:sldLayoutMkLst>
            <pc:docMk/>
            <pc:sldMasterMk cId="2267240253" sldId="2147483714"/>
            <pc:sldLayoutMk cId="2964907169" sldId="2147483718"/>
          </pc:sldLayoutMkLst>
        </pc:sldLayoutChg>
        <pc:sldLayoutChg chg="add del mod replId">
          <pc:chgData name="Devadath K" userId="aee018228ec1d2bf" providerId="Windows Live" clId="Web-{9C29AEF2-7808-4881-B2B7-D91A83EAA3D3}" dt="2021-06-27T07:25:04.469" v="56"/>
          <pc:sldLayoutMkLst>
            <pc:docMk/>
            <pc:sldMasterMk cId="2267240253" sldId="2147483714"/>
            <pc:sldLayoutMk cId="965405796" sldId="2147483719"/>
          </pc:sldLayoutMkLst>
        </pc:sldLayoutChg>
        <pc:sldLayoutChg chg="add del mod replId">
          <pc:chgData name="Devadath K" userId="aee018228ec1d2bf" providerId="Windows Live" clId="Web-{9C29AEF2-7808-4881-B2B7-D91A83EAA3D3}" dt="2021-06-27T07:25:04.469" v="56"/>
          <pc:sldLayoutMkLst>
            <pc:docMk/>
            <pc:sldMasterMk cId="2267240253" sldId="2147483714"/>
            <pc:sldLayoutMk cId="2832934146" sldId="2147483720"/>
          </pc:sldLayoutMkLst>
        </pc:sldLayoutChg>
        <pc:sldLayoutChg chg="add del mod replId">
          <pc:chgData name="Devadath K" userId="aee018228ec1d2bf" providerId="Windows Live" clId="Web-{9C29AEF2-7808-4881-B2B7-D91A83EAA3D3}" dt="2021-06-27T07:25:04.469" v="56"/>
          <pc:sldLayoutMkLst>
            <pc:docMk/>
            <pc:sldMasterMk cId="2267240253" sldId="2147483714"/>
            <pc:sldLayoutMk cId="2844518208" sldId="2147483721"/>
          </pc:sldLayoutMkLst>
        </pc:sldLayoutChg>
        <pc:sldLayoutChg chg="add del mod replId">
          <pc:chgData name="Devadath K" userId="aee018228ec1d2bf" providerId="Windows Live" clId="Web-{9C29AEF2-7808-4881-B2B7-D91A83EAA3D3}" dt="2021-06-27T07:25:04.469" v="56"/>
          <pc:sldLayoutMkLst>
            <pc:docMk/>
            <pc:sldMasterMk cId="2267240253" sldId="2147483714"/>
            <pc:sldLayoutMk cId="2611882153" sldId="2147483722"/>
          </pc:sldLayoutMkLst>
        </pc:sldLayoutChg>
        <pc:sldLayoutChg chg="add del mod replId">
          <pc:chgData name="Devadath K" userId="aee018228ec1d2bf" providerId="Windows Live" clId="Web-{9C29AEF2-7808-4881-B2B7-D91A83EAA3D3}" dt="2021-06-27T07:25:04.469" v="56"/>
          <pc:sldLayoutMkLst>
            <pc:docMk/>
            <pc:sldMasterMk cId="2267240253" sldId="2147483714"/>
            <pc:sldLayoutMk cId="3195470316" sldId="2147483723"/>
          </pc:sldLayoutMkLst>
        </pc:sldLayoutChg>
        <pc:sldLayoutChg chg="add del mod replId">
          <pc:chgData name="Devadath K" userId="aee018228ec1d2bf" providerId="Windows Live" clId="Web-{9C29AEF2-7808-4881-B2B7-D91A83EAA3D3}" dt="2021-06-27T07:25:04.469" v="56"/>
          <pc:sldLayoutMkLst>
            <pc:docMk/>
            <pc:sldMasterMk cId="2267240253" sldId="2147483714"/>
            <pc:sldLayoutMk cId="2075366367" sldId="2147483724"/>
          </pc:sldLayoutMkLst>
        </pc:sldLayoutChg>
        <pc:sldLayoutChg chg="add del mod replId">
          <pc:chgData name="Devadath K" userId="aee018228ec1d2bf" providerId="Windows Live" clId="Web-{9C29AEF2-7808-4881-B2B7-D91A83EAA3D3}" dt="2021-06-27T07:25:04.469" v="56"/>
          <pc:sldLayoutMkLst>
            <pc:docMk/>
            <pc:sldMasterMk cId="2267240253" sldId="2147483714"/>
            <pc:sldLayoutMk cId="713192200" sldId="2147483725"/>
          </pc:sldLayoutMkLst>
        </pc:sldLayoutChg>
      </pc:sldMasterChg>
      <pc:sldMasterChg chg="add del replId addSldLayout delSldLayout">
        <pc:chgData name="Devadath K" userId="aee018228ec1d2bf" providerId="Windows Live" clId="Web-{9C29AEF2-7808-4881-B2B7-D91A83EAA3D3}" dt="2021-06-27T07:29:06.271" v="126"/>
        <pc:sldMasterMkLst>
          <pc:docMk/>
          <pc:sldMasterMk cId="1427211896" sldId="2147483726"/>
        </pc:sldMasterMkLst>
        <pc:sldLayoutChg chg="add del">
          <pc:chgData name="Devadath K" userId="aee018228ec1d2bf" providerId="Windows Live" clId="Web-{9C29AEF2-7808-4881-B2B7-D91A83EAA3D3}" dt="2021-06-27T07:29:06.271" v="126"/>
          <pc:sldLayoutMkLst>
            <pc:docMk/>
            <pc:sldMasterMk cId="1427211896" sldId="2147483726"/>
            <pc:sldLayoutMk cId="673466844" sldId="2147483727"/>
          </pc:sldLayoutMkLst>
        </pc:sldLayoutChg>
        <pc:sldLayoutChg chg="add del replId">
          <pc:chgData name="Devadath K" userId="aee018228ec1d2bf" providerId="Windows Live" clId="Web-{9C29AEF2-7808-4881-B2B7-D91A83EAA3D3}" dt="2021-06-27T07:29:06.271" v="126"/>
          <pc:sldLayoutMkLst>
            <pc:docMk/>
            <pc:sldMasterMk cId="1427211896" sldId="2147483726"/>
            <pc:sldLayoutMk cId="3147494132" sldId="2147483728"/>
          </pc:sldLayoutMkLst>
        </pc:sldLayoutChg>
        <pc:sldLayoutChg chg="add del replId">
          <pc:chgData name="Devadath K" userId="aee018228ec1d2bf" providerId="Windows Live" clId="Web-{9C29AEF2-7808-4881-B2B7-D91A83EAA3D3}" dt="2021-06-27T07:29:06.271" v="126"/>
          <pc:sldLayoutMkLst>
            <pc:docMk/>
            <pc:sldMasterMk cId="1427211896" sldId="2147483726"/>
            <pc:sldLayoutMk cId="1678075066" sldId="2147483729"/>
          </pc:sldLayoutMkLst>
        </pc:sldLayoutChg>
        <pc:sldLayoutChg chg="add del replId">
          <pc:chgData name="Devadath K" userId="aee018228ec1d2bf" providerId="Windows Live" clId="Web-{9C29AEF2-7808-4881-B2B7-D91A83EAA3D3}" dt="2021-06-27T07:29:06.271" v="126"/>
          <pc:sldLayoutMkLst>
            <pc:docMk/>
            <pc:sldMasterMk cId="1427211896" sldId="2147483726"/>
            <pc:sldLayoutMk cId="608781290" sldId="2147483730"/>
          </pc:sldLayoutMkLst>
        </pc:sldLayoutChg>
        <pc:sldLayoutChg chg="add del replId">
          <pc:chgData name="Devadath K" userId="aee018228ec1d2bf" providerId="Windows Live" clId="Web-{9C29AEF2-7808-4881-B2B7-D91A83EAA3D3}" dt="2021-06-27T07:29:06.271" v="126"/>
          <pc:sldLayoutMkLst>
            <pc:docMk/>
            <pc:sldMasterMk cId="1427211896" sldId="2147483726"/>
            <pc:sldLayoutMk cId="1967896122" sldId="2147483731"/>
          </pc:sldLayoutMkLst>
        </pc:sldLayoutChg>
        <pc:sldLayoutChg chg="add del replId">
          <pc:chgData name="Devadath K" userId="aee018228ec1d2bf" providerId="Windows Live" clId="Web-{9C29AEF2-7808-4881-B2B7-D91A83EAA3D3}" dt="2021-06-27T07:29:06.271" v="126"/>
          <pc:sldLayoutMkLst>
            <pc:docMk/>
            <pc:sldMasterMk cId="1427211896" sldId="2147483726"/>
            <pc:sldLayoutMk cId="1152235658" sldId="2147483732"/>
          </pc:sldLayoutMkLst>
        </pc:sldLayoutChg>
        <pc:sldLayoutChg chg="add del replId">
          <pc:chgData name="Devadath K" userId="aee018228ec1d2bf" providerId="Windows Live" clId="Web-{9C29AEF2-7808-4881-B2B7-D91A83EAA3D3}" dt="2021-06-27T07:29:06.271" v="126"/>
          <pc:sldLayoutMkLst>
            <pc:docMk/>
            <pc:sldMasterMk cId="1427211896" sldId="2147483726"/>
            <pc:sldLayoutMk cId="1397745556" sldId="2147483733"/>
          </pc:sldLayoutMkLst>
        </pc:sldLayoutChg>
        <pc:sldLayoutChg chg="add del replId">
          <pc:chgData name="Devadath K" userId="aee018228ec1d2bf" providerId="Windows Live" clId="Web-{9C29AEF2-7808-4881-B2B7-D91A83EAA3D3}" dt="2021-06-27T07:29:06.271" v="126"/>
          <pc:sldLayoutMkLst>
            <pc:docMk/>
            <pc:sldMasterMk cId="1427211896" sldId="2147483726"/>
            <pc:sldLayoutMk cId="1070306380" sldId="2147483734"/>
          </pc:sldLayoutMkLst>
        </pc:sldLayoutChg>
        <pc:sldLayoutChg chg="add del replId">
          <pc:chgData name="Devadath K" userId="aee018228ec1d2bf" providerId="Windows Live" clId="Web-{9C29AEF2-7808-4881-B2B7-D91A83EAA3D3}" dt="2021-06-27T07:29:06.271" v="126"/>
          <pc:sldLayoutMkLst>
            <pc:docMk/>
            <pc:sldMasterMk cId="1427211896" sldId="2147483726"/>
            <pc:sldLayoutMk cId="1948689852" sldId="2147483735"/>
          </pc:sldLayoutMkLst>
        </pc:sldLayoutChg>
        <pc:sldLayoutChg chg="add del replId">
          <pc:chgData name="Devadath K" userId="aee018228ec1d2bf" providerId="Windows Live" clId="Web-{9C29AEF2-7808-4881-B2B7-D91A83EAA3D3}" dt="2021-06-27T07:29:06.271" v="126"/>
          <pc:sldLayoutMkLst>
            <pc:docMk/>
            <pc:sldMasterMk cId="1427211896" sldId="2147483726"/>
            <pc:sldLayoutMk cId="2960026502" sldId="2147483736"/>
          </pc:sldLayoutMkLst>
        </pc:sldLayoutChg>
        <pc:sldLayoutChg chg="add del replId">
          <pc:chgData name="Devadath K" userId="aee018228ec1d2bf" providerId="Windows Live" clId="Web-{9C29AEF2-7808-4881-B2B7-D91A83EAA3D3}" dt="2021-06-27T07:29:06.271" v="126"/>
          <pc:sldLayoutMkLst>
            <pc:docMk/>
            <pc:sldMasterMk cId="1427211896" sldId="2147483726"/>
            <pc:sldLayoutMk cId="333102676" sldId="2147483737"/>
          </pc:sldLayoutMkLst>
        </pc:sldLayoutChg>
      </pc:sldMasterChg>
      <pc:sldMasterChg chg="add del addSldLayout delSldLayout modSldLayout">
        <pc:chgData name="Devadath K" userId="aee018228ec1d2bf" providerId="Windows Live" clId="Web-{9C29AEF2-7808-4881-B2B7-D91A83EAA3D3}" dt="2021-06-27T07:29:06.271" v="126"/>
        <pc:sldMasterMkLst>
          <pc:docMk/>
          <pc:sldMasterMk cId="3237388832" sldId="2147483738"/>
        </pc:sldMasterMkLst>
        <pc:sldLayoutChg chg="add del mod replId">
          <pc:chgData name="Devadath K" userId="aee018228ec1d2bf" providerId="Windows Live" clId="Web-{9C29AEF2-7808-4881-B2B7-D91A83EAA3D3}" dt="2021-06-27T07:29:06.271" v="126"/>
          <pc:sldLayoutMkLst>
            <pc:docMk/>
            <pc:sldMasterMk cId="3237388832" sldId="2147483738"/>
            <pc:sldLayoutMk cId="850615834" sldId="2147483739"/>
          </pc:sldLayoutMkLst>
        </pc:sldLayoutChg>
        <pc:sldLayoutChg chg="add del mod replId">
          <pc:chgData name="Devadath K" userId="aee018228ec1d2bf" providerId="Windows Live" clId="Web-{9C29AEF2-7808-4881-B2B7-D91A83EAA3D3}" dt="2021-06-27T07:29:06.271" v="126"/>
          <pc:sldLayoutMkLst>
            <pc:docMk/>
            <pc:sldMasterMk cId="3237388832" sldId="2147483738"/>
            <pc:sldLayoutMk cId="3150970522" sldId="2147483740"/>
          </pc:sldLayoutMkLst>
        </pc:sldLayoutChg>
        <pc:sldLayoutChg chg="add del mod replId">
          <pc:chgData name="Devadath K" userId="aee018228ec1d2bf" providerId="Windows Live" clId="Web-{9C29AEF2-7808-4881-B2B7-D91A83EAA3D3}" dt="2021-06-27T07:29:06.271" v="126"/>
          <pc:sldLayoutMkLst>
            <pc:docMk/>
            <pc:sldMasterMk cId="3237388832" sldId="2147483738"/>
            <pc:sldLayoutMk cId="399291100" sldId="2147483741"/>
          </pc:sldLayoutMkLst>
        </pc:sldLayoutChg>
        <pc:sldLayoutChg chg="add del mod replId">
          <pc:chgData name="Devadath K" userId="aee018228ec1d2bf" providerId="Windows Live" clId="Web-{9C29AEF2-7808-4881-B2B7-D91A83EAA3D3}" dt="2021-06-27T07:29:06.271" v="126"/>
          <pc:sldLayoutMkLst>
            <pc:docMk/>
            <pc:sldMasterMk cId="3237388832" sldId="2147483738"/>
            <pc:sldLayoutMk cId="3682726727" sldId="2147483742"/>
          </pc:sldLayoutMkLst>
        </pc:sldLayoutChg>
        <pc:sldLayoutChg chg="add del mod replId">
          <pc:chgData name="Devadath K" userId="aee018228ec1d2bf" providerId="Windows Live" clId="Web-{9C29AEF2-7808-4881-B2B7-D91A83EAA3D3}" dt="2021-06-27T07:29:06.271" v="126"/>
          <pc:sldLayoutMkLst>
            <pc:docMk/>
            <pc:sldMasterMk cId="3237388832" sldId="2147483738"/>
            <pc:sldLayoutMk cId="3769382995" sldId="2147483743"/>
          </pc:sldLayoutMkLst>
        </pc:sldLayoutChg>
        <pc:sldLayoutChg chg="add del mod replId">
          <pc:chgData name="Devadath K" userId="aee018228ec1d2bf" providerId="Windows Live" clId="Web-{9C29AEF2-7808-4881-B2B7-D91A83EAA3D3}" dt="2021-06-27T07:29:06.271" v="126"/>
          <pc:sldLayoutMkLst>
            <pc:docMk/>
            <pc:sldMasterMk cId="3237388832" sldId="2147483738"/>
            <pc:sldLayoutMk cId="2895297210" sldId="2147483744"/>
          </pc:sldLayoutMkLst>
        </pc:sldLayoutChg>
        <pc:sldLayoutChg chg="add del mod replId">
          <pc:chgData name="Devadath K" userId="aee018228ec1d2bf" providerId="Windows Live" clId="Web-{9C29AEF2-7808-4881-B2B7-D91A83EAA3D3}" dt="2021-06-27T07:29:06.271" v="126"/>
          <pc:sldLayoutMkLst>
            <pc:docMk/>
            <pc:sldMasterMk cId="3237388832" sldId="2147483738"/>
            <pc:sldLayoutMk cId="4179000958" sldId="2147483745"/>
          </pc:sldLayoutMkLst>
        </pc:sldLayoutChg>
        <pc:sldLayoutChg chg="add del mod replId">
          <pc:chgData name="Devadath K" userId="aee018228ec1d2bf" providerId="Windows Live" clId="Web-{9C29AEF2-7808-4881-B2B7-D91A83EAA3D3}" dt="2021-06-27T07:29:06.271" v="126"/>
          <pc:sldLayoutMkLst>
            <pc:docMk/>
            <pc:sldMasterMk cId="3237388832" sldId="2147483738"/>
            <pc:sldLayoutMk cId="1359573165" sldId="2147483746"/>
          </pc:sldLayoutMkLst>
        </pc:sldLayoutChg>
        <pc:sldLayoutChg chg="add del mod replId">
          <pc:chgData name="Devadath K" userId="aee018228ec1d2bf" providerId="Windows Live" clId="Web-{9C29AEF2-7808-4881-B2B7-D91A83EAA3D3}" dt="2021-06-27T07:29:06.271" v="126"/>
          <pc:sldLayoutMkLst>
            <pc:docMk/>
            <pc:sldMasterMk cId="3237388832" sldId="2147483738"/>
            <pc:sldLayoutMk cId="3518464951" sldId="2147483747"/>
          </pc:sldLayoutMkLst>
        </pc:sldLayoutChg>
        <pc:sldLayoutChg chg="add del mod replId">
          <pc:chgData name="Devadath K" userId="aee018228ec1d2bf" providerId="Windows Live" clId="Web-{9C29AEF2-7808-4881-B2B7-D91A83EAA3D3}" dt="2021-06-27T07:29:06.271" v="126"/>
          <pc:sldLayoutMkLst>
            <pc:docMk/>
            <pc:sldMasterMk cId="3237388832" sldId="2147483738"/>
            <pc:sldLayoutMk cId="4234883108" sldId="2147483748"/>
          </pc:sldLayoutMkLst>
        </pc:sldLayoutChg>
        <pc:sldLayoutChg chg="add del mod replId">
          <pc:chgData name="Devadath K" userId="aee018228ec1d2bf" providerId="Windows Live" clId="Web-{9C29AEF2-7808-4881-B2B7-D91A83EAA3D3}" dt="2021-06-27T07:29:06.271" v="126"/>
          <pc:sldLayoutMkLst>
            <pc:docMk/>
            <pc:sldMasterMk cId="3237388832" sldId="2147483738"/>
            <pc:sldLayoutMk cId="245541711" sldId="2147483749"/>
          </pc:sldLayoutMkLst>
        </pc:sldLayoutChg>
        <pc:sldLayoutChg chg="add del mod replId">
          <pc:chgData name="Devadath K" userId="aee018228ec1d2bf" providerId="Windows Live" clId="Web-{9C29AEF2-7808-4881-B2B7-D91A83EAA3D3}" dt="2021-06-27T07:29:06.271" v="126"/>
          <pc:sldLayoutMkLst>
            <pc:docMk/>
            <pc:sldMasterMk cId="3237388832" sldId="2147483738"/>
            <pc:sldLayoutMk cId="3225470108" sldId="2147483750"/>
          </pc:sldLayoutMkLst>
        </pc:sldLayoutChg>
        <pc:sldLayoutChg chg="add del mod replId">
          <pc:chgData name="Devadath K" userId="aee018228ec1d2bf" providerId="Windows Live" clId="Web-{9C29AEF2-7808-4881-B2B7-D91A83EAA3D3}" dt="2021-06-27T07:29:06.271" v="126"/>
          <pc:sldLayoutMkLst>
            <pc:docMk/>
            <pc:sldMasterMk cId="3237388832" sldId="2147483738"/>
            <pc:sldLayoutMk cId="1867884457" sldId="2147483751"/>
          </pc:sldLayoutMkLst>
        </pc:sldLayoutChg>
        <pc:sldLayoutChg chg="add del mod replId">
          <pc:chgData name="Devadath K" userId="aee018228ec1d2bf" providerId="Windows Live" clId="Web-{9C29AEF2-7808-4881-B2B7-D91A83EAA3D3}" dt="2021-06-27T07:29:06.271" v="126"/>
          <pc:sldLayoutMkLst>
            <pc:docMk/>
            <pc:sldMasterMk cId="3237388832" sldId="2147483738"/>
            <pc:sldLayoutMk cId="882684994" sldId="2147483752"/>
          </pc:sldLayoutMkLst>
        </pc:sldLayoutChg>
        <pc:sldLayoutChg chg="add del mod replId">
          <pc:chgData name="Devadath K" userId="aee018228ec1d2bf" providerId="Windows Live" clId="Web-{9C29AEF2-7808-4881-B2B7-D91A83EAA3D3}" dt="2021-06-27T07:29:06.271" v="126"/>
          <pc:sldLayoutMkLst>
            <pc:docMk/>
            <pc:sldMasterMk cId="3237388832" sldId="2147483738"/>
            <pc:sldLayoutMk cId="1572566861" sldId="2147483753"/>
          </pc:sldLayoutMkLst>
        </pc:sldLayoutChg>
        <pc:sldLayoutChg chg="add del mod replId">
          <pc:chgData name="Devadath K" userId="aee018228ec1d2bf" providerId="Windows Live" clId="Web-{9C29AEF2-7808-4881-B2B7-D91A83EAA3D3}" dt="2021-06-27T07:29:06.271" v="126"/>
          <pc:sldLayoutMkLst>
            <pc:docMk/>
            <pc:sldMasterMk cId="3237388832" sldId="2147483738"/>
            <pc:sldLayoutMk cId="4132592464" sldId="2147483754"/>
          </pc:sldLayoutMkLst>
        </pc:sldLayoutChg>
        <pc:sldLayoutChg chg="add del mod replId">
          <pc:chgData name="Devadath K" userId="aee018228ec1d2bf" providerId="Windows Live" clId="Web-{9C29AEF2-7808-4881-B2B7-D91A83EAA3D3}" dt="2021-06-27T07:29:06.271" v="126"/>
          <pc:sldLayoutMkLst>
            <pc:docMk/>
            <pc:sldMasterMk cId="3237388832" sldId="2147483738"/>
            <pc:sldLayoutMk cId="372373038" sldId="2147483755"/>
          </pc:sldLayoutMkLst>
        </pc:sldLayoutChg>
      </pc:sldMasterChg>
      <pc:sldMasterChg chg="add del addSldLayout delSldLayout modSldLayout">
        <pc:chgData name="Devadath K" userId="aee018228ec1d2bf" providerId="Windows Live" clId="Web-{9C29AEF2-7808-4881-B2B7-D91A83EAA3D3}" dt="2021-06-27T07:28:56.740" v="125"/>
        <pc:sldMasterMkLst>
          <pc:docMk/>
          <pc:sldMasterMk cId="1675082670" sldId="2147483756"/>
        </pc:sldMasterMkLst>
        <pc:sldLayoutChg chg="add del mod replId">
          <pc:chgData name="Devadath K" userId="aee018228ec1d2bf" providerId="Windows Live" clId="Web-{9C29AEF2-7808-4881-B2B7-D91A83EAA3D3}" dt="2021-06-27T07:28:56.740" v="125"/>
          <pc:sldLayoutMkLst>
            <pc:docMk/>
            <pc:sldMasterMk cId="1675082670" sldId="2147483756"/>
            <pc:sldLayoutMk cId="2099935532" sldId="2147483757"/>
          </pc:sldLayoutMkLst>
        </pc:sldLayoutChg>
        <pc:sldLayoutChg chg="add del mod replId">
          <pc:chgData name="Devadath K" userId="aee018228ec1d2bf" providerId="Windows Live" clId="Web-{9C29AEF2-7808-4881-B2B7-D91A83EAA3D3}" dt="2021-06-27T07:28:56.740" v="125"/>
          <pc:sldLayoutMkLst>
            <pc:docMk/>
            <pc:sldMasterMk cId="1675082670" sldId="2147483756"/>
            <pc:sldLayoutMk cId="560598199" sldId="2147483758"/>
          </pc:sldLayoutMkLst>
        </pc:sldLayoutChg>
        <pc:sldLayoutChg chg="add del mod replId">
          <pc:chgData name="Devadath K" userId="aee018228ec1d2bf" providerId="Windows Live" clId="Web-{9C29AEF2-7808-4881-B2B7-D91A83EAA3D3}" dt="2021-06-27T07:28:56.740" v="125"/>
          <pc:sldLayoutMkLst>
            <pc:docMk/>
            <pc:sldMasterMk cId="1675082670" sldId="2147483756"/>
            <pc:sldLayoutMk cId="1028087141" sldId="2147483759"/>
          </pc:sldLayoutMkLst>
        </pc:sldLayoutChg>
        <pc:sldLayoutChg chg="add del mod replId">
          <pc:chgData name="Devadath K" userId="aee018228ec1d2bf" providerId="Windows Live" clId="Web-{9C29AEF2-7808-4881-B2B7-D91A83EAA3D3}" dt="2021-06-27T07:28:56.740" v="125"/>
          <pc:sldLayoutMkLst>
            <pc:docMk/>
            <pc:sldMasterMk cId="1675082670" sldId="2147483756"/>
            <pc:sldLayoutMk cId="3567573816" sldId="2147483760"/>
          </pc:sldLayoutMkLst>
        </pc:sldLayoutChg>
        <pc:sldLayoutChg chg="add del mod replId">
          <pc:chgData name="Devadath K" userId="aee018228ec1d2bf" providerId="Windows Live" clId="Web-{9C29AEF2-7808-4881-B2B7-D91A83EAA3D3}" dt="2021-06-27T07:28:56.740" v="125"/>
          <pc:sldLayoutMkLst>
            <pc:docMk/>
            <pc:sldMasterMk cId="1675082670" sldId="2147483756"/>
            <pc:sldLayoutMk cId="4150083094" sldId="2147483761"/>
          </pc:sldLayoutMkLst>
        </pc:sldLayoutChg>
        <pc:sldLayoutChg chg="add del mod replId">
          <pc:chgData name="Devadath K" userId="aee018228ec1d2bf" providerId="Windows Live" clId="Web-{9C29AEF2-7808-4881-B2B7-D91A83EAA3D3}" dt="2021-06-27T07:28:56.740" v="125"/>
          <pc:sldLayoutMkLst>
            <pc:docMk/>
            <pc:sldMasterMk cId="1675082670" sldId="2147483756"/>
            <pc:sldLayoutMk cId="902252693" sldId="2147483762"/>
          </pc:sldLayoutMkLst>
        </pc:sldLayoutChg>
        <pc:sldLayoutChg chg="add del mod replId">
          <pc:chgData name="Devadath K" userId="aee018228ec1d2bf" providerId="Windows Live" clId="Web-{9C29AEF2-7808-4881-B2B7-D91A83EAA3D3}" dt="2021-06-27T07:28:56.740" v="125"/>
          <pc:sldLayoutMkLst>
            <pc:docMk/>
            <pc:sldMasterMk cId="1675082670" sldId="2147483756"/>
            <pc:sldLayoutMk cId="3282372883" sldId="2147483763"/>
          </pc:sldLayoutMkLst>
        </pc:sldLayoutChg>
        <pc:sldLayoutChg chg="add del mod replId">
          <pc:chgData name="Devadath K" userId="aee018228ec1d2bf" providerId="Windows Live" clId="Web-{9C29AEF2-7808-4881-B2B7-D91A83EAA3D3}" dt="2021-06-27T07:28:56.740" v="125"/>
          <pc:sldLayoutMkLst>
            <pc:docMk/>
            <pc:sldMasterMk cId="1675082670" sldId="2147483756"/>
            <pc:sldLayoutMk cId="3536900445" sldId="2147483764"/>
          </pc:sldLayoutMkLst>
        </pc:sldLayoutChg>
        <pc:sldLayoutChg chg="add del mod replId">
          <pc:chgData name="Devadath K" userId="aee018228ec1d2bf" providerId="Windows Live" clId="Web-{9C29AEF2-7808-4881-B2B7-D91A83EAA3D3}" dt="2021-06-27T07:28:56.740" v="125"/>
          <pc:sldLayoutMkLst>
            <pc:docMk/>
            <pc:sldMasterMk cId="1675082670" sldId="2147483756"/>
            <pc:sldLayoutMk cId="1060885249" sldId="2147483765"/>
          </pc:sldLayoutMkLst>
        </pc:sldLayoutChg>
        <pc:sldLayoutChg chg="add del mod replId">
          <pc:chgData name="Devadath K" userId="aee018228ec1d2bf" providerId="Windows Live" clId="Web-{9C29AEF2-7808-4881-B2B7-D91A83EAA3D3}" dt="2021-06-27T07:28:56.740" v="125"/>
          <pc:sldLayoutMkLst>
            <pc:docMk/>
            <pc:sldMasterMk cId="1675082670" sldId="2147483756"/>
            <pc:sldLayoutMk cId="2631669420" sldId="2147483766"/>
          </pc:sldLayoutMkLst>
        </pc:sldLayoutChg>
        <pc:sldLayoutChg chg="add del mod replId">
          <pc:chgData name="Devadath K" userId="aee018228ec1d2bf" providerId="Windows Live" clId="Web-{9C29AEF2-7808-4881-B2B7-D91A83EAA3D3}" dt="2021-06-27T07:28:56.740" v="125"/>
          <pc:sldLayoutMkLst>
            <pc:docMk/>
            <pc:sldMasterMk cId="1675082670" sldId="2147483756"/>
            <pc:sldLayoutMk cId="1222536633" sldId="2147483767"/>
          </pc:sldLayoutMkLst>
        </pc:sldLayoutChg>
      </pc:sldMasterChg>
    </pc:docChg>
  </pc:docChgLst>
  <pc:docChgLst>
    <pc:chgData name="Devadath K" userId="aee018228ec1d2bf" providerId="LiveId" clId="{A71DEC03-6913-470F-AC4C-EC982D7766FA}"/>
    <pc:docChg chg="custSel modSld">
      <pc:chgData name="Devadath K" userId="aee018228ec1d2bf" providerId="LiveId" clId="{A71DEC03-6913-470F-AC4C-EC982D7766FA}" dt="2021-06-30T19:39:07.559" v="152" actId="1076"/>
      <pc:docMkLst>
        <pc:docMk/>
      </pc:docMkLst>
      <pc:sldChg chg="modSp mod">
        <pc:chgData name="Devadath K" userId="aee018228ec1d2bf" providerId="LiveId" clId="{A71DEC03-6913-470F-AC4C-EC982D7766FA}" dt="2021-06-30T16:45:54.041" v="89" actId="1076"/>
        <pc:sldMkLst>
          <pc:docMk/>
          <pc:sldMk cId="1570617016" sldId="260"/>
        </pc:sldMkLst>
        <pc:picChg chg="mod">
          <ac:chgData name="Devadath K" userId="aee018228ec1d2bf" providerId="LiveId" clId="{A71DEC03-6913-470F-AC4C-EC982D7766FA}" dt="2021-06-30T16:45:54.041" v="89" actId="1076"/>
          <ac:picMkLst>
            <pc:docMk/>
            <pc:sldMk cId="1570617016" sldId="260"/>
            <ac:picMk id="5" creationId="{4D9CAD56-A133-4A39-951A-A1A0CC719F22}"/>
          </ac:picMkLst>
        </pc:picChg>
      </pc:sldChg>
      <pc:sldChg chg="modSp mod">
        <pc:chgData name="Devadath K" userId="aee018228ec1d2bf" providerId="LiveId" clId="{A71DEC03-6913-470F-AC4C-EC982D7766FA}" dt="2021-06-30T17:14:59.812" v="96" actId="20577"/>
        <pc:sldMkLst>
          <pc:docMk/>
          <pc:sldMk cId="476659936" sldId="264"/>
        </pc:sldMkLst>
        <pc:graphicFrameChg chg="modGraphic">
          <ac:chgData name="Devadath K" userId="aee018228ec1d2bf" providerId="LiveId" clId="{A71DEC03-6913-470F-AC4C-EC982D7766FA}" dt="2021-06-30T17:14:59.812" v="96" actId="20577"/>
          <ac:graphicFrameMkLst>
            <pc:docMk/>
            <pc:sldMk cId="476659936" sldId="264"/>
            <ac:graphicFrameMk id="4" creationId="{05AA4AA2-7DEC-4C95-A58F-F081C47D70FA}"/>
          </ac:graphicFrameMkLst>
        </pc:graphicFrameChg>
      </pc:sldChg>
      <pc:sldChg chg="modSp mod">
        <pc:chgData name="Devadath K" userId="aee018228ec1d2bf" providerId="LiveId" clId="{A71DEC03-6913-470F-AC4C-EC982D7766FA}" dt="2021-06-30T15:18:53.923" v="87" actId="1076"/>
        <pc:sldMkLst>
          <pc:docMk/>
          <pc:sldMk cId="3223917800" sldId="265"/>
        </pc:sldMkLst>
        <pc:graphicFrameChg chg="mod">
          <ac:chgData name="Devadath K" userId="aee018228ec1d2bf" providerId="LiveId" clId="{A71DEC03-6913-470F-AC4C-EC982D7766FA}" dt="2021-06-30T15:17:35.345" v="85" actId="20577"/>
          <ac:graphicFrameMkLst>
            <pc:docMk/>
            <pc:sldMk cId="3223917800" sldId="265"/>
            <ac:graphicFrameMk id="5" creationId="{A9CBA79C-219D-4F84-BD96-06EA224971D0}"/>
          </ac:graphicFrameMkLst>
        </pc:graphicFrameChg>
        <pc:picChg chg="mod">
          <ac:chgData name="Devadath K" userId="aee018228ec1d2bf" providerId="LiveId" clId="{A71DEC03-6913-470F-AC4C-EC982D7766FA}" dt="2021-06-30T15:18:53.923" v="87" actId="1076"/>
          <ac:picMkLst>
            <pc:docMk/>
            <pc:sldMk cId="3223917800" sldId="265"/>
            <ac:picMk id="23" creationId="{E6CA2B3A-F8A2-4D4C-A71E-F9DC46CB4943}"/>
          </ac:picMkLst>
        </pc:picChg>
      </pc:sldChg>
      <pc:sldChg chg="addSp delSp modSp mod">
        <pc:chgData name="Devadath K" userId="aee018228ec1d2bf" providerId="LiveId" clId="{A71DEC03-6913-470F-AC4C-EC982D7766FA}" dt="2021-06-30T17:19:57.099" v="105" actId="14100"/>
        <pc:sldMkLst>
          <pc:docMk/>
          <pc:sldMk cId="858101038" sldId="267"/>
        </pc:sldMkLst>
        <pc:picChg chg="mod">
          <ac:chgData name="Devadath K" userId="aee018228ec1d2bf" providerId="LiveId" clId="{A71DEC03-6913-470F-AC4C-EC982D7766FA}" dt="2021-06-28T09:21:06.703" v="1" actId="14100"/>
          <ac:picMkLst>
            <pc:docMk/>
            <pc:sldMk cId="858101038" sldId="267"/>
            <ac:picMk id="4" creationId="{220D9286-09B2-4595-8E9F-9F41EE6B0D02}"/>
          </ac:picMkLst>
        </pc:picChg>
        <pc:picChg chg="mod">
          <ac:chgData name="Devadath K" userId="aee018228ec1d2bf" providerId="LiveId" clId="{A71DEC03-6913-470F-AC4C-EC982D7766FA}" dt="2021-06-28T09:21:07.930" v="2" actId="1076"/>
          <ac:picMkLst>
            <pc:docMk/>
            <pc:sldMk cId="858101038" sldId="267"/>
            <ac:picMk id="5" creationId="{DDE5F274-9FDA-4DF6-8111-4724400AF59A}"/>
          </ac:picMkLst>
        </pc:picChg>
        <pc:picChg chg="del mod">
          <ac:chgData name="Devadath K" userId="aee018228ec1d2bf" providerId="LiveId" clId="{A71DEC03-6913-470F-AC4C-EC982D7766FA}" dt="2021-06-30T17:18:07.569" v="97" actId="478"/>
          <ac:picMkLst>
            <pc:docMk/>
            <pc:sldMk cId="858101038" sldId="267"/>
            <ac:picMk id="6" creationId="{00052783-4081-4EAE-A683-36C58E10A6BC}"/>
          </ac:picMkLst>
        </pc:picChg>
        <pc:picChg chg="add del mod">
          <ac:chgData name="Devadath K" userId="aee018228ec1d2bf" providerId="LiveId" clId="{A71DEC03-6913-470F-AC4C-EC982D7766FA}" dt="2021-06-30T17:18:46.610" v="101" actId="478"/>
          <ac:picMkLst>
            <pc:docMk/>
            <pc:sldMk cId="858101038" sldId="267"/>
            <ac:picMk id="7" creationId="{9DCC2A51-E204-44BF-8650-846E4CDFDDE3}"/>
          </ac:picMkLst>
        </pc:picChg>
        <pc:picChg chg="add mod">
          <ac:chgData name="Devadath K" userId="aee018228ec1d2bf" providerId="LiveId" clId="{A71DEC03-6913-470F-AC4C-EC982D7766FA}" dt="2021-06-30T17:19:57.099" v="105" actId="14100"/>
          <ac:picMkLst>
            <pc:docMk/>
            <pc:sldMk cId="858101038" sldId="267"/>
            <ac:picMk id="9" creationId="{3A3C0545-8BCC-4D25-8E34-69EFC6DFA394}"/>
          </ac:picMkLst>
        </pc:picChg>
      </pc:sldChg>
      <pc:sldChg chg="addSp delSp modSp mod modAnim">
        <pc:chgData name="Devadath K" userId="aee018228ec1d2bf" providerId="LiveId" clId="{A71DEC03-6913-470F-AC4C-EC982D7766FA}" dt="2021-06-30T19:39:07.559" v="152" actId="1076"/>
        <pc:sldMkLst>
          <pc:docMk/>
          <pc:sldMk cId="862077956" sldId="269"/>
        </pc:sldMkLst>
        <pc:spChg chg="mod">
          <ac:chgData name="Devadath K" userId="aee018228ec1d2bf" providerId="LiveId" clId="{A71DEC03-6913-470F-AC4C-EC982D7766FA}" dt="2021-06-30T19:38:43.417" v="148" actId="1076"/>
          <ac:spMkLst>
            <pc:docMk/>
            <pc:sldMk cId="862077956" sldId="269"/>
            <ac:spMk id="2" creationId="{D9D3A235-8B4B-41D9-ACE8-EE087DE6C061}"/>
          </ac:spMkLst>
        </pc:spChg>
        <pc:spChg chg="add del mod">
          <ac:chgData name="Devadath K" userId="aee018228ec1d2bf" providerId="LiveId" clId="{A71DEC03-6913-470F-AC4C-EC982D7766FA}" dt="2021-06-30T19:37:51.394" v="143" actId="478"/>
          <ac:spMkLst>
            <pc:docMk/>
            <pc:sldMk cId="862077956" sldId="269"/>
            <ac:spMk id="3" creationId="{BB1C82F2-7183-494A-824F-732C62A26530}"/>
          </ac:spMkLst>
        </pc:spChg>
        <pc:picChg chg="add mod">
          <ac:chgData name="Devadath K" userId="aee018228ec1d2bf" providerId="LiveId" clId="{A71DEC03-6913-470F-AC4C-EC982D7766FA}" dt="2021-06-30T19:39:07.559" v="152" actId="1076"/>
          <ac:picMkLst>
            <pc:docMk/>
            <pc:sldMk cId="862077956" sldId="269"/>
            <ac:picMk id="4" creationId="{3915BE01-F62D-4E61-9F11-CC2C26ACA7AD}"/>
          </ac:picMkLst>
        </pc:picChg>
        <pc:picChg chg="mod">
          <ac:chgData name="Devadath K" userId="aee018228ec1d2bf" providerId="LiveId" clId="{A71DEC03-6913-470F-AC4C-EC982D7766FA}" dt="2021-06-30T19:38:34.839" v="147" actId="1076"/>
          <ac:picMkLst>
            <pc:docMk/>
            <pc:sldMk cId="862077956" sldId="269"/>
            <ac:picMk id="5" creationId="{CC17FBA9-DA9C-4776-9827-7426A4BF9758}"/>
          </ac:picMkLst>
        </pc:picChg>
      </pc:sldChg>
    </pc:docChg>
  </pc:docChgLst>
  <pc:docChgLst>
    <pc:chgData name="Devadath K" userId="aee018228ec1d2bf" providerId="Windows Live" clId="Web-{C6F3D99F-EB73-48E2-9823-0F8A8E94A903}"/>
    <pc:docChg chg="addSld modSld">
      <pc:chgData name="Devadath K" userId="aee018228ec1d2bf" providerId="Windows Live" clId="Web-{C6F3D99F-EB73-48E2-9823-0F8A8E94A903}" dt="2021-06-27T18:56:10.480" v="648" actId="20577"/>
      <pc:docMkLst>
        <pc:docMk/>
      </pc:docMkLst>
      <pc:sldChg chg="addSp delSp modSp mod setBg setClrOvrMap">
        <pc:chgData name="Devadath K" userId="aee018228ec1d2bf" providerId="Windows Live" clId="Web-{C6F3D99F-EB73-48E2-9823-0F8A8E94A903}" dt="2021-06-27T18:29:43.071" v="396"/>
        <pc:sldMkLst>
          <pc:docMk/>
          <pc:sldMk cId="476659936" sldId="264"/>
        </pc:sldMkLst>
        <pc:spChg chg="mod">
          <ac:chgData name="Devadath K" userId="aee018228ec1d2bf" providerId="Windows Live" clId="Web-{C6F3D99F-EB73-48E2-9823-0F8A8E94A903}" dt="2021-06-27T18:29:43.071" v="396"/>
          <ac:spMkLst>
            <pc:docMk/>
            <pc:sldMk cId="476659936" sldId="264"/>
            <ac:spMk id="2" creationId="{62E80873-52E7-4807-B7CF-52CDC0290552}"/>
          </ac:spMkLst>
        </pc:spChg>
        <pc:spChg chg="del mod">
          <ac:chgData name="Devadath K" userId="aee018228ec1d2bf" providerId="Windows Live" clId="Web-{C6F3D99F-EB73-48E2-9823-0F8A8E94A903}" dt="2021-06-27T18:25:21.744" v="119"/>
          <ac:spMkLst>
            <pc:docMk/>
            <pc:sldMk cId="476659936" sldId="264"/>
            <ac:spMk id="3" creationId="{EDBF6055-566C-4178-910D-B36836253225}"/>
          </ac:spMkLst>
        </pc:spChg>
        <pc:spChg chg="add">
          <ac:chgData name="Devadath K" userId="aee018228ec1d2bf" providerId="Windows Live" clId="Web-{C6F3D99F-EB73-48E2-9823-0F8A8E94A903}" dt="2021-06-27T18:29:43.071" v="396"/>
          <ac:spMkLst>
            <pc:docMk/>
            <pc:sldMk cId="476659936" sldId="264"/>
            <ac:spMk id="6" creationId="{3B0DF90E-6BAD-4E82-8FDF-717C9A357378}"/>
          </ac:spMkLst>
        </pc:spChg>
        <pc:spChg chg="add">
          <ac:chgData name="Devadath K" userId="aee018228ec1d2bf" providerId="Windows Live" clId="Web-{C6F3D99F-EB73-48E2-9823-0F8A8E94A903}" dt="2021-06-27T18:29:43.071" v="396"/>
          <ac:spMkLst>
            <pc:docMk/>
            <pc:sldMk cId="476659936" sldId="264"/>
            <ac:spMk id="7" creationId="{13DCC859-0434-4BB8-B6C5-09C88AE698FB}"/>
          </ac:spMkLst>
        </pc:spChg>
        <pc:spChg chg="add del">
          <ac:chgData name="Devadath K" userId="aee018228ec1d2bf" providerId="Windows Live" clId="Web-{C6F3D99F-EB73-48E2-9823-0F8A8E94A903}" dt="2021-06-27T18:29:43.040" v="395"/>
          <ac:spMkLst>
            <pc:docMk/>
            <pc:sldMk cId="476659936" sldId="264"/>
            <ac:spMk id="9" creationId="{68575C10-8187-4AC4-AD72-C754EAFD2867}"/>
          </ac:spMkLst>
        </pc:spChg>
        <pc:spChg chg="add">
          <ac:chgData name="Devadath K" userId="aee018228ec1d2bf" providerId="Windows Live" clId="Web-{C6F3D99F-EB73-48E2-9823-0F8A8E94A903}" dt="2021-06-27T18:29:43.071" v="396"/>
          <ac:spMkLst>
            <pc:docMk/>
            <pc:sldMk cId="476659936" sldId="264"/>
            <ac:spMk id="13" creationId="{08E7ACFB-B791-4C23-8B17-013FEDC09A89}"/>
          </ac:spMkLst>
        </pc:spChg>
        <pc:graphicFrameChg chg="add mod ord modGraphic">
          <ac:chgData name="Devadath K" userId="aee018228ec1d2bf" providerId="Windows Live" clId="Web-{C6F3D99F-EB73-48E2-9823-0F8A8E94A903}" dt="2021-06-27T18:29:43.071" v="396"/>
          <ac:graphicFrameMkLst>
            <pc:docMk/>
            <pc:sldMk cId="476659936" sldId="264"/>
            <ac:graphicFrameMk id="4" creationId="{05AA4AA2-7DEC-4C95-A58F-F081C47D70FA}"/>
          </ac:graphicFrameMkLst>
        </pc:graphicFrameChg>
        <pc:cxnChg chg="add del">
          <ac:chgData name="Devadath K" userId="aee018228ec1d2bf" providerId="Windows Live" clId="Web-{C6F3D99F-EB73-48E2-9823-0F8A8E94A903}" dt="2021-06-27T18:29:43.040" v="395"/>
          <ac:cxnSpMkLst>
            <pc:docMk/>
            <pc:sldMk cId="476659936" sldId="264"/>
            <ac:cxnSpMk id="11" creationId="{74E776C9-ED67-41B7-B3A3-4DF76EF3ACEE}"/>
          </ac:cxnSpMkLst>
        </pc:cxnChg>
      </pc:sldChg>
      <pc:sldChg chg="addSp delSp modSp new mod setBg setClrOvrMap">
        <pc:chgData name="Devadath K" userId="aee018228ec1d2bf" providerId="Windows Live" clId="Web-{C6F3D99F-EB73-48E2-9823-0F8A8E94A903}" dt="2021-06-27T18:56:10.480" v="648" actId="20577"/>
        <pc:sldMkLst>
          <pc:docMk/>
          <pc:sldMk cId="3223917800" sldId="265"/>
        </pc:sldMkLst>
        <pc:spChg chg="mod">
          <ac:chgData name="Devadath K" userId="aee018228ec1d2bf" providerId="Windows Live" clId="Web-{C6F3D99F-EB73-48E2-9823-0F8A8E94A903}" dt="2021-06-27T18:55:26.806" v="641"/>
          <ac:spMkLst>
            <pc:docMk/>
            <pc:sldMk cId="3223917800" sldId="265"/>
            <ac:spMk id="2" creationId="{7BAB512C-C551-45D0-8CA9-586645EFCFC0}"/>
          </ac:spMkLst>
        </pc:spChg>
        <pc:spChg chg="add del mod">
          <ac:chgData name="Devadath K" userId="aee018228ec1d2bf" providerId="Windows Live" clId="Web-{C6F3D99F-EB73-48E2-9823-0F8A8E94A903}" dt="2021-06-27T18:53:44.410" v="624"/>
          <ac:spMkLst>
            <pc:docMk/>
            <pc:sldMk cId="3223917800" sldId="265"/>
            <ac:spMk id="3" creationId="{3ECFB516-A016-4B5F-BC47-1000376D6D41}"/>
          </ac:spMkLst>
        </pc:spChg>
        <pc:spChg chg="add del">
          <ac:chgData name="Devadath K" userId="aee018228ec1d2bf" providerId="Windows Live" clId="Web-{C6F3D99F-EB73-48E2-9823-0F8A8E94A903}" dt="2021-06-27T18:55:26.806" v="641"/>
          <ac:spMkLst>
            <pc:docMk/>
            <pc:sldMk cId="3223917800" sldId="265"/>
            <ac:spMk id="9" creationId="{B819A166-7571-4003-A6B8-B62034C3ED30}"/>
          </ac:spMkLst>
        </pc:spChg>
        <pc:spChg chg="add del">
          <ac:chgData name="Devadath K" userId="aee018228ec1d2bf" providerId="Windows Live" clId="Web-{C6F3D99F-EB73-48E2-9823-0F8A8E94A903}" dt="2021-06-27T18:55:06.368" v="634"/>
          <ac:spMkLst>
            <pc:docMk/>
            <pc:sldMk cId="3223917800" sldId="265"/>
            <ac:spMk id="11" creationId="{C05CBC3C-2E5A-4839-8B9B-2E5A6ADF0F58}"/>
          </ac:spMkLst>
        </pc:spChg>
        <pc:spChg chg="add del">
          <ac:chgData name="Devadath K" userId="aee018228ec1d2bf" providerId="Windows Live" clId="Web-{C6F3D99F-EB73-48E2-9823-0F8A8E94A903}" dt="2021-06-27T18:55:06.368" v="634"/>
          <ac:spMkLst>
            <pc:docMk/>
            <pc:sldMk cId="3223917800" sldId="265"/>
            <ac:spMk id="12" creationId="{DB5B423A-57CC-4C58-AA26-8E2E862B03A0}"/>
          </ac:spMkLst>
        </pc:spChg>
        <pc:spChg chg="add del">
          <ac:chgData name="Devadath K" userId="aee018228ec1d2bf" providerId="Windows Live" clId="Web-{C6F3D99F-EB73-48E2-9823-0F8A8E94A903}" dt="2021-06-27T18:55:22.634" v="638"/>
          <ac:spMkLst>
            <pc:docMk/>
            <pc:sldMk cId="3223917800" sldId="265"/>
            <ac:spMk id="13" creationId="{33CD251C-A887-4D2F-925B-FC097198538B}"/>
          </ac:spMkLst>
        </pc:spChg>
        <pc:spChg chg="add del">
          <ac:chgData name="Devadath K" userId="aee018228ec1d2bf" providerId="Windows Live" clId="Web-{C6F3D99F-EB73-48E2-9823-0F8A8E94A903}" dt="2021-06-27T18:55:02.852" v="632"/>
          <ac:spMkLst>
            <pc:docMk/>
            <pc:sldMk cId="3223917800" sldId="265"/>
            <ac:spMk id="14" creationId="{BACC6370-2D7E-4714-9D71-7542949D7D5D}"/>
          </ac:spMkLst>
        </pc:spChg>
        <pc:spChg chg="add del">
          <ac:chgData name="Devadath K" userId="aee018228ec1d2bf" providerId="Windows Live" clId="Web-{C6F3D99F-EB73-48E2-9823-0F8A8E94A903}" dt="2021-06-27T18:55:22.634" v="638"/>
          <ac:spMkLst>
            <pc:docMk/>
            <pc:sldMk cId="3223917800" sldId="265"/>
            <ac:spMk id="15" creationId="{B19D093C-27FB-4032-B282-42C4563F257C}"/>
          </ac:spMkLst>
        </pc:spChg>
        <pc:spChg chg="add del">
          <ac:chgData name="Devadath K" userId="aee018228ec1d2bf" providerId="Windows Live" clId="Web-{C6F3D99F-EB73-48E2-9823-0F8A8E94A903}" dt="2021-06-27T18:55:02.852" v="632"/>
          <ac:spMkLst>
            <pc:docMk/>
            <pc:sldMk cId="3223917800" sldId="265"/>
            <ac:spMk id="16" creationId="{F68B3F68-107C-434F-AA38-110D5EA91B85}"/>
          </ac:spMkLst>
        </pc:spChg>
        <pc:spChg chg="add del">
          <ac:chgData name="Devadath K" userId="aee018228ec1d2bf" providerId="Windows Live" clId="Web-{C6F3D99F-EB73-48E2-9823-0F8A8E94A903}" dt="2021-06-27T18:55:02.852" v="632"/>
          <ac:spMkLst>
            <pc:docMk/>
            <pc:sldMk cId="3223917800" sldId="265"/>
            <ac:spMk id="18" creationId="{AAD0DBB9-1A4B-4391-81D4-CB19F9AB918A}"/>
          </ac:spMkLst>
        </pc:spChg>
        <pc:spChg chg="add del">
          <ac:chgData name="Devadath K" userId="aee018228ec1d2bf" providerId="Windows Live" clId="Web-{C6F3D99F-EB73-48E2-9823-0F8A8E94A903}" dt="2021-06-27T18:55:26.744" v="640"/>
          <ac:spMkLst>
            <pc:docMk/>
            <pc:sldMk cId="3223917800" sldId="265"/>
            <ac:spMk id="19" creationId="{CF62D2A7-8207-488C-9F46-316BA81A16C8}"/>
          </ac:spMkLst>
        </pc:spChg>
        <pc:spChg chg="add del">
          <ac:chgData name="Devadath K" userId="aee018228ec1d2bf" providerId="Windows Live" clId="Web-{C6F3D99F-EB73-48E2-9823-0F8A8E94A903}" dt="2021-06-27T18:55:02.852" v="632"/>
          <ac:spMkLst>
            <pc:docMk/>
            <pc:sldMk cId="3223917800" sldId="265"/>
            <ac:spMk id="20" creationId="{063BBA22-50EA-4C4D-BE05-F1CE4E63AA56}"/>
          </ac:spMkLst>
        </pc:spChg>
        <pc:spChg chg="add">
          <ac:chgData name="Devadath K" userId="aee018228ec1d2bf" providerId="Windows Live" clId="Web-{C6F3D99F-EB73-48E2-9823-0F8A8E94A903}" dt="2021-06-27T18:55:26.806" v="641"/>
          <ac:spMkLst>
            <pc:docMk/>
            <pc:sldMk cId="3223917800" sldId="265"/>
            <ac:spMk id="22" creationId="{9228552E-C8B1-4A80-8448-0787CE0FC704}"/>
          </ac:spMkLst>
        </pc:spChg>
        <pc:grpChg chg="add del">
          <ac:chgData name="Devadath K" userId="aee018228ec1d2bf" providerId="Windows Live" clId="Web-{C6F3D99F-EB73-48E2-9823-0F8A8E94A903}" dt="2021-06-27T18:55:22.634" v="638"/>
          <ac:grpSpMkLst>
            <pc:docMk/>
            <pc:sldMk cId="3223917800" sldId="265"/>
            <ac:grpSpMk id="17" creationId="{35EE815E-1BD3-4777-B652-6D98825BF66B}"/>
          </ac:grpSpMkLst>
        </pc:grpChg>
        <pc:graphicFrameChg chg="add del mod modGraphic">
          <ac:chgData name="Devadath K" userId="aee018228ec1d2bf" providerId="Windows Live" clId="Web-{C6F3D99F-EB73-48E2-9823-0F8A8E94A903}" dt="2021-06-27T18:56:10.480" v="648" actId="20577"/>
          <ac:graphicFrameMkLst>
            <pc:docMk/>
            <pc:sldMk cId="3223917800" sldId="265"/>
            <ac:graphicFrameMk id="5" creationId="{A9CBA79C-219D-4F84-BD96-06EA224971D0}"/>
          </ac:graphicFrameMkLst>
        </pc:graphicFrameChg>
        <pc:picChg chg="add del">
          <ac:chgData name="Devadath K" userId="aee018228ec1d2bf" providerId="Windows Live" clId="Web-{C6F3D99F-EB73-48E2-9823-0F8A8E94A903}" dt="2021-06-27T18:55:26.744" v="640"/>
          <ac:picMkLst>
            <pc:docMk/>
            <pc:sldMk cId="3223917800" sldId="265"/>
            <ac:picMk id="21" creationId="{E5BE3ED5-1A05-40E6-BF74-521C50DD3869}"/>
          </ac:picMkLst>
        </pc:picChg>
        <pc:picChg chg="add">
          <ac:chgData name="Devadath K" userId="aee018228ec1d2bf" providerId="Windows Live" clId="Web-{C6F3D99F-EB73-48E2-9823-0F8A8E94A903}" dt="2021-06-27T18:55:26.806" v="641"/>
          <ac:picMkLst>
            <pc:docMk/>
            <pc:sldMk cId="3223917800" sldId="265"/>
            <ac:picMk id="23" creationId="{E6CA2B3A-F8A2-4D4C-A71E-F9DC46CB4943}"/>
          </ac:picMkLst>
        </pc:picChg>
      </pc:sldChg>
    </pc:docChg>
  </pc:docChgLst>
  <pc:docChgLst>
    <pc:chgData name="Devadath K" userId="aee018228ec1d2bf" providerId="Windows Live" clId="Web-{AF46365E-FA9B-43CD-ADF6-4E9B1F93B2B2}"/>
    <pc:docChg chg="addSld modSld">
      <pc:chgData name="Devadath K" userId="aee018228ec1d2bf" providerId="Windows Live" clId="Web-{AF46365E-FA9B-43CD-ADF6-4E9B1F93B2B2}" dt="2021-06-28T04:33:29.304" v="34"/>
      <pc:docMkLst>
        <pc:docMk/>
      </pc:docMkLst>
      <pc:sldChg chg="addSp delSp modSp new mod setBg">
        <pc:chgData name="Devadath K" userId="aee018228ec1d2bf" providerId="Windows Live" clId="Web-{AF46365E-FA9B-43CD-ADF6-4E9B1F93B2B2}" dt="2021-06-28T04:33:29.304" v="34"/>
        <pc:sldMkLst>
          <pc:docMk/>
          <pc:sldMk cId="858101038" sldId="267"/>
        </pc:sldMkLst>
        <pc:spChg chg="mod ord">
          <ac:chgData name="Devadath K" userId="aee018228ec1d2bf" providerId="Windows Live" clId="Web-{AF46365E-FA9B-43CD-ADF6-4E9B1F93B2B2}" dt="2021-06-28T04:32:29.678" v="30" actId="20577"/>
          <ac:spMkLst>
            <pc:docMk/>
            <pc:sldMk cId="858101038" sldId="267"/>
            <ac:spMk id="2" creationId="{ECF2FA35-77C4-46C6-B5F6-0C5031FBA8C0}"/>
          </ac:spMkLst>
        </pc:spChg>
        <pc:spChg chg="del">
          <ac:chgData name="Devadath K" userId="aee018228ec1d2bf" providerId="Windows Live" clId="Web-{AF46365E-FA9B-43CD-ADF6-4E9B1F93B2B2}" dt="2021-06-28T04:29:08.783" v="4"/>
          <ac:spMkLst>
            <pc:docMk/>
            <pc:sldMk cId="858101038" sldId="267"/>
            <ac:spMk id="3" creationId="{EB156103-0A0A-4E09-8DB9-95F85009715D}"/>
          </ac:spMkLst>
        </pc:spChg>
        <pc:spChg chg="add del">
          <ac:chgData name="Devadath K" userId="aee018228ec1d2bf" providerId="Windows Live" clId="Web-{AF46365E-FA9B-43CD-ADF6-4E9B1F93B2B2}" dt="2021-06-28T04:30:27.879" v="9"/>
          <ac:spMkLst>
            <pc:docMk/>
            <pc:sldMk cId="858101038" sldId="267"/>
            <ac:spMk id="7" creationId="{9EC28EE4-266C-4E31-9F80-7D402C47E534}"/>
          </ac:spMkLst>
        </pc:spChg>
        <pc:spChg chg="add">
          <ac:chgData name="Devadath K" userId="aee018228ec1d2bf" providerId="Windows Live" clId="Web-{AF46365E-FA9B-43CD-ADF6-4E9B1F93B2B2}" dt="2021-06-28T04:30:39.551" v="10"/>
          <ac:spMkLst>
            <pc:docMk/>
            <pc:sldMk cId="858101038" sldId="267"/>
            <ac:spMk id="11" creationId="{876248C8-0720-48AB-91BA-5F530BB41E5E}"/>
          </ac:spMkLst>
        </pc:spChg>
        <pc:spChg chg="add">
          <ac:chgData name="Devadath K" userId="aee018228ec1d2bf" providerId="Windows Live" clId="Web-{AF46365E-FA9B-43CD-ADF6-4E9B1F93B2B2}" dt="2021-06-28T04:30:39.551" v="10"/>
          <ac:spMkLst>
            <pc:docMk/>
            <pc:sldMk cId="858101038" sldId="267"/>
            <ac:spMk id="13" creationId="{523BEDA7-D0B8-4802-8168-92452653BC9F}"/>
          </ac:spMkLst>
        </pc:spChg>
        <pc:spChg chg="add">
          <ac:chgData name="Devadath K" userId="aee018228ec1d2bf" providerId="Windows Live" clId="Web-{AF46365E-FA9B-43CD-ADF6-4E9B1F93B2B2}" dt="2021-06-28T04:30:39.551" v="10"/>
          <ac:spMkLst>
            <pc:docMk/>
            <pc:sldMk cId="858101038" sldId="267"/>
            <ac:spMk id="15" creationId="{D2EFF34B-7B1A-4F9D-8CEE-A40962BC7C21}"/>
          </ac:spMkLst>
        </pc:spChg>
        <pc:picChg chg="add mod ord">
          <ac:chgData name="Devadath K" userId="aee018228ec1d2bf" providerId="Windows Live" clId="Web-{AF46365E-FA9B-43CD-ADF6-4E9B1F93B2B2}" dt="2021-06-28T04:33:29.304" v="34"/>
          <ac:picMkLst>
            <pc:docMk/>
            <pc:sldMk cId="858101038" sldId="267"/>
            <ac:picMk id="4" creationId="{220D9286-09B2-4595-8E9F-9F41EE6B0D02}"/>
          </ac:picMkLst>
        </pc:picChg>
        <pc:picChg chg="add mod">
          <ac:chgData name="Devadath K" userId="aee018228ec1d2bf" providerId="Windows Live" clId="Web-{AF46365E-FA9B-43CD-ADF6-4E9B1F93B2B2}" dt="2021-06-28T04:31:47.161" v="23" actId="14100"/>
          <ac:picMkLst>
            <pc:docMk/>
            <pc:sldMk cId="858101038" sldId="267"/>
            <ac:picMk id="5" creationId="{DDE5F274-9FDA-4DF6-8111-4724400AF59A}"/>
          </ac:picMkLst>
        </pc:picChg>
        <pc:picChg chg="add mod">
          <ac:chgData name="Devadath K" userId="aee018228ec1d2bf" providerId="Windows Live" clId="Web-{AF46365E-FA9B-43CD-ADF6-4E9B1F93B2B2}" dt="2021-06-28T04:31:52.818" v="24" actId="14100"/>
          <ac:picMkLst>
            <pc:docMk/>
            <pc:sldMk cId="858101038" sldId="267"/>
            <ac:picMk id="6" creationId="{00052783-4081-4EAE-A683-36C58E10A6BC}"/>
          </ac:picMkLst>
        </pc:picChg>
      </pc:sldChg>
    </pc:docChg>
  </pc:docChgLst>
  <pc:docChgLst>
    <pc:chgData name="Devadath K" userId="aee018228ec1d2bf" providerId="Windows Live" clId="Web-{8B4ADA19-3F1C-40FC-91A0-1CF993E0D0A1}"/>
    <pc:docChg chg="addSld delSld modSld">
      <pc:chgData name="Devadath K" userId="aee018228ec1d2bf" providerId="Windows Live" clId="Web-{8B4ADA19-3F1C-40FC-91A0-1CF993E0D0A1}" dt="2021-06-28T04:20:13.541" v="48"/>
      <pc:docMkLst>
        <pc:docMk/>
      </pc:docMkLst>
      <pc:sldChg chg="modSp">
        <pc:chgData name="Devadath K" userId="aee018228ec1d2bf" providerId="Windows Live" clId="Web-{8B4ADA19-3F1C-40FC-91A0-1CF993E0D0A1}" dt="2021-06-28T02:32:28.197" v="6" actId="20577"/>
        <pc:sldMkLst>
          <pc:docMk/>
          <pc:sldMk cId="3223917800" sldId="265"/>
        </pc:sldMkLst>
        <pc:graphicFrameChg chg="modGraphic">
          <ac:chgData name="Devadath K" userId="aee018228ec1d2bf" providerId="Windows Live" clId="Web-{8B4ADA19-3F1C-40FC-91A0-1CF993E0D0A1}" dt="2021-06-28T02:32:28.197" v="6" actId="20577"/>
          <ac:graphicFrameMkLst>
            <pc:docMk/>
            <pc:sldMk cId="3223917800" sldId="265"/>
            <ac:graphicFrameMk id="5" creationId="{A9CBA79C-219D-4F84-BD96-06EA224971D0}"/>
          </ac:graphicFrameMkLst>
        </pc:graphicFrameChg>
      </pc:sldChg>
      <pc:sldChg chg="addSp delSp modSp new del mod setBg modClrScheme chgLayout">
        <pc:chgData name="Devadath K" userId="aee018228ec1d2bf" providerId="Windows Live" clId="Web-{8B4ADA19-3F1C-40FC-91A0-1CF993E0D0A1}" dt="2021-06-28T04:18:37.446" v="20"/>
        <pc:sldMkLst>
          <pc:docMk/>
          <pc:sldMk cId="1031823183" sldId="266"/>
        </pc:sldMkLst>
        <pc:spChg chg="mod ord">
          <ac:chgData name="Devadath K" userId="aee018228ec1d2bf" providerId="Windows Live" clId="Web-{8B4ADA19-3F1C-40FC-91A0-1CF993E0D0A1}" dt="2021-06-28T04:17:11.007" v="19" actId="1076"/>
          <ac:spMkLst>
            <pc:docMk/>
            <pc:sldMk cId="1031823183" sldId="266"/>
            <ac:spMk id="2" creationId="{6B60191A-4F72-4CDD-B164-16D2FE808763}"/>
          </ac:spMkLst>
        </pc:spChg>
        <pc:spChg chg="del">
          <ac:chgData name="Devadath K" userId="aee018228ec1d2bf" providerId="Windows Live" clId="Web-{8B4ADA19-3F1C-40FC-91A0-1CF993E0D0A1}" dt="2021-06-28T04:14:45.427" v="8"/>
          <ac:spMkLst>
            <pc:docMk/>
            <pc:sldMk cId="1031823183" sldId="266"/>
            <ac:spMk id="3" creationId="{C46D350B-CB48-4637-8F5D-F7F5BAD3D4DD}"/>
          </ac:spMkLst>
        </pc:spChg>
        <pc:spChg chg="add">
          <ac:chgData name="Devadath K" userId="aee018228ec1d2bf" providerId="Windows Live" clId="Web-{8B4ADA19-3F1C-40FC-91A0-1CF993E0D0A1}" dt="2021-06-28T04:16:25.959" v="14"/>
          <ac:spMkLst>
            <pc:docMk/>
            <pc:sldMk cId="1031823183" sldId="266"/>
            <ac:spMk id="8" creationId="{C1DD1A8A-57D5-4A81-AD04-532B043C5611}"/>
          </ac:spMkLst>
        </pc:spChg>
        <pc:spChg chg="add">
          <ac:chgData name="Devadath K" userId="aee018228ec1d2bf" providerId="Windows Live" clId="Web-{8B4ADA19-3F1C-40FC-91A0-1CF993E0D0A1}" dt="2021-06-28T04:16:25.959" v="14"/>
          <ac:spMkLst>
            <pc:docMk/>
            <pc:sldMk cId="1031823183" sldId="266"/>
            <ac:spMk id="10" creationId="{007891EC-4501-44ED-A8C8-B11B6DB767AB}"/>
          </ac:spMkLst>
        </pc:spChg>
        <pc:picChg chg="add">
          <ac:chgData name="Devadath K" userId="aee018228ec1d2bf" providerId="Windows Live" clId="Web-{8B4ADA19-3F1C-40FC-91A0-1CF993E0D0A1}" dt="2021-06-28T04:16:25.959" v="14"/>
          <ac:picMkLst>
            <pc:docMk/>
            <pc:sldMk cId="1031823183" sldId="266"/>
            <ac:picMk id="4" creationId="{B668F889-0948-4572-9FAA-34FCE6AECC3D}"/>
          </ac:picMkLst>
        </pc:picChg>
      </pc:sldChg>
      <pc:sldChg chg="addSp delSp modSp new mod setBg setClrOvrMap">
        <pc:chgData name="Devadath K" userId="aee018228ec1d2bf" providerId="Windows Live" clId="Web-{8B4ADA19-3F1C-40FC-91A0-1CF993E0D0A1}" dt="2021-06-28T04:20:13.541" v="48"/>
        <pc:sldMkLst>
          <pc:docMk/>
          <pc:sldMk cId="3681132765" sldId="266"/>
        </pc:sldMkLst>
        <pc:spChg chg="mod">
          <ac:chgData name="Devadath K" userId="aee018228ec1d2bf" providerId="Windows Live" clId="Web-{8B4ADA19-3F1C-40FC-91A0-1CF993E0D0A1}" dt="2021-06-28T04:19:44.087" v="44" actId="20577"/>
          <ac:spMkLst>
            <pc:docMk/>
            <pc:sldMk cId="3681132765" sldId="266"/>
            <ac:spMk id="2" creationId="{C6613C2C-9822-4B35-AC54-84E6AB7B0ED4}"/>
          </ac:spMkLst>
        </pc:spChg>
        <pc:spChg chg="add del mod">
          <ac:chgData name="Devadath K" userId="aee018228ec1d2bf" providerId="Windows Live" clId="Web-{8B4ADA19-3F1C-40FC-91A0-1CF993E0D0A1}" dt="2021-06-28T04:20:13.541" v="48"/>
          <ac:spMkLst>
            <pc:docMk/>
            <pc:sldMk cId="3681132765" sldId="266"/>
            <ac:spMk id="3" creationId="{1FA85C46-A096-40E5-8CEC-4BA64D685AA3}"/>
          </ac:spMkLst>
        </pc:spChg>
        <pc:spChg chg="add">
          <ac:chgData name="Devadath K" userId="aee018228ec1d2bf" providerId="Windows Live" clId="Web-{8B4ADA19-3F1C-40FC-91A0-1CF993E0D0A1}" dt="2021-06-28T04:19:29.853" v="42"/>
          <ac:spMkLst>
            <pc:docMk/>
            <pc:sldMk cId="3681132765" sldId="266"/>
            <ac:spMk id="7" creationId="{DA3C47C2-33A2-44B2-BEAB-FEB679075C24}"/>
          </ac:spMkLst>
        </pc:spChg>
        <pc:spChg chg="add">
          <ac:chgData name="Devadath K" userId="aee018228ec1d2bf" providerId="Windows Live" clId="Web-{8B4ADA19-3F1C-40FC-91A0-1CF993E0D0A1}" dt="2021-06-28T04:19:29.853" v="42"/>
          <ac:spMkLst>
            <pc:docMk/>
            <pc:sldMk cId="3681132765" sldId="266"/>
            <ac:spMk id="9" creationId="{AD182BA8-54AD-4D9F-8264-B0FA8BB47D7C}"/>
          </ac:spMkLst>
        </pc:spChg>
        <pc:spChg chg="add">
          <ac:chgData name="Devadath K" userId="aee018228ec1d2bf" providerId="Windows Live" clId="Web-{8B4ADA19-3F1C-40FC-91A0-1CF993E0D0A1}" dt="2021-06-28T04:19:29.853" v="42"/>
          <ac:spMkLst>
            <pc:docMk/>
            <pc:sldMk cId="3681132765" sldId="266"/>
            <ac:spMk id="11" creationId="{4ED83379-0499-45E1-AB78-6AA230F96442}"/>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F02F83A-5F7E-472D-A258-2E248F84CC1A}"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69659762-0628-4549-8BF8-6E8E75EECAE3}">
      <dgm:prSet/>
      <dgm:spPr/>
      <dgm:t>
        <a:bodyPr/>
        <a:lstStyle/>
        <a:p>
          <a:r>
            <a:rPr lang="en-US"/>
            <a:t>DEVADATH K  (20ME10038)</a:t>
          </a:r>
        </a:p>
      </dgm:t>
    </dgm:pt>
    <dgm:pt modelId="{AB25C36B-0D50-4781-A0EB-7090E48F0775}" type="parTrans" cxnId="{DC2F16FC-93F7-4352-B944-F63747BD0499}">
      <dgm:prSet/>
      <dgm:spPr/>
      <dgm:t>
        <a:bodyPr/>
        <a:lstStyle/>
        <a:p>
          <a:endParaRPr lang="en-US"/>
        </a:p>
      </dgm:t>
    </dgm:pt>
    <dgm:pt modelId="{1DCE1DD1-11B4-4E4D-BB6F-0AA86255E597}" type="sibTrans" cxnId="{DC2F16FC-93F7-4352-B944-F63747BD0499}">
      <dgm:prSet/>
      <dgm:spPr/>
      <dgm:t>
        <a:bodyPr/>
        <a:lstStyle/>
        <a:p>
          <a:endParaRPr lang="en-US"/>
        </a:p>
      </dgm:t>
    </dgm:pt>
    <dgm:pt modelId="{C012427C-5D9B-41FF-A121-ADA6919F47A3}">
      <dgm:prSet/>
      <dgm:spPr/>
      <dgm:t>
        <a:bodyPr/>
        <a:lstStyle/>
        <a:p>
          <a:r>
            <a:rPr lang="en-US"/>
            <a:t>SAURABH PATEL (20ME10076)</a:t>
          </a:r>
        </a:p>
      </dgm:t>
    </dgm:pt>
    <dgm:pt modelId="{F3CEC105-335D-44F3-A225-E0F3476E65FA}" type="parTrans" cxnId="{EF347BBF-87E9-44B3-9F47-35807EC71CE3}">
      <dgm:prSet/>
      <dgm:spPr/>
      <dgm:t>
        <a:bodyPr/>
        <a:lstStyle/>
        <a:p>
          <a:endParaRPr lang="en-US"/>
        </a:p>
      </dgm:t>
    </dgm:pt>
    <dgm:pt modelId="{488C4982-94D1-49AF-B113-BFA0752ED5F9}" type="sibTrans" cxnId="{EF347BBF-87E9-44B3-9F47-35807EC71CE3}">
      <dgm:prSet/>
      <dgm:spPr/>
      <dgm:t>
        <a:bodyPr/>
        <a:lstStyle/>
        <a:p>
          <a:endParaRPr lang="en-US"/>
        </a:p>
      </dgm:t>
    </dgm:pt>
    <dgm:pt modelId="{2E2D5BED-7E0E-432C-9D57-66DAD42B77DD}">
      <dgm:prSet/>
      <dgm:spPr/>
      <dgm:t>
        <a:bodyPr/>
        <a:lstStyle/>
        <a:p>
          <a:r>
            <a:rPr lang="en-US"/>
            <a:t>AMAN KUMAR (20CH10006)</a:t>
          </a:r>
        </a:p>
      </dgm:t>
    </dgm:pt>
    <dgm:pt modelId="{29CB9448-2B26-4824-85DD-86308D3A8BF0}" type="parTrans" cxnId="{DB4D3E76-8CAD-442B-88AC-9CE876426C83}">
      <dgm:prSet/>
      <dgm:spPr/>
      <dgm:t>
        <a:bodyPr/>
        <a:lstStyle/>
        <a:p>
          <a:endParaRPr lang="en-US"/>
        </a:p>
      </dgm:t>
    </dgm:pt>
    <dgm:pt modelId="{3FFC9BB1-81A0-4E33-B059-C63E44E544CB}" type="sibTrans" cxnId="{DB4D3E76-8CAD-442B-88AC-9CE876426C83}">
      <dgm:prSet/>
      <dgm:spPr/>
      <dgm:t>
        <a:bodyPr/>
        <a:lstStyle/>
        <a:p>
          <a:endParaRPr lang="en-US"/>
        </a:p>
      </dgm:t>
    </dgm:pt>
    <dgm:pt modelId="{10FBF38A-EC4A-4C3D-9D36-68B528616184}">
      <dgm:prSet/>
      <dgm:spPr/>
      <dgm:t>
        <a:bodyPr/>
        <a:lstStyle/>
        <a:p>
          <a:r>
            <a:rPr lang="en-US"/>
            <a:t>ISHAN SINGH (20CH10026)</a:t>
          </a:r>
        </a:p>
      </dgm:t>
    </dgm:pt>
    <dgm:pt modelId="{DC49354A-F57D-41C3-8E68-F3844453EAA4}" type="parTrans" cxnId="{87A71419-9F40-4863-BDE8-1370FBABA263}">
      <dgm:prSet/>
      <dgm:spPr/>
      <dgm:t>
        <a:bodyPr/>
        <a:lstStyle/>
        <a:p>
          <a:endParaRPr lang="en-US"/>
        </a:p>
      </dgm:t>
    </dgm:pt>
    <dgm:pt modelId="{50400092-5AD3-4E5D-8BDB-EA7625FD3B2B}" type="sibTrans" cxnId="{87A71419-9F40-4863-BDE8-1370FBABA263}">
      <dgm:prSet/>
      <dgm:spPr/>
      <dgm:t>
        <a:bodyPr/>
        <a:lstStyle/>
        <a:p>
          <a:endParaRPr lang="en-US"/>
        </a:p>
      </dgm:t>
    </dgm:pt>
    <dgm:pt modelId="{95C8A81F-5813-4166-BEEB-2F576A258467}" type="pres">
      <dgm:prSet presAssocID="{DF02F83A-5F7E-472D-A258-2E248F84CC1A}" presName="linear" presStyleCnt="0">
        <dgm:presLayoutVars>
          <dgm:animLvl val="lvl"/>
          <dgm:resizeHandles val="exact"/>
        </dgm:presLayoutVars>
      </dgm:prSet>
      <dgm:spPr/>
    </dgm:pt>
    <dgm:pt modelId="{76282F6D-81DF-4101-B43C-2D9725A227FE}" type="pres">
      <dgm:prSet presAssocID="{69659762-0628-4549-8BF8-6E8E75EECAE3}" presName="parentText" presStyleLbl="node1" presStyleIdx="0" presStyleCnt="4">
        <dgm:presLayoutVars>
          <dgm:chMax val="0"/>
          <dgm:bulletEnabled val="1"/>
        </dgm:presLayoutVars>
      </dgm:prSet>
      <dgm:spPr/>
    </dgm:pt>
    <dgm:pt modelId="{A9E4984E-AED5-4633-AB9F-875AF03C7B22}" type="pres">
      <dgm:prSet presAssocID="{1DCE1DD1-11B4-4E4D-BB6F-0AA86255E597}" presName="spacer" presStyleCnt="0"/>
      <dgm:spPr/>
    </dgm:pt>
    <dgm:pt modelId="{2BA33F1C-7279-42A6-93D0-579A1D950ACF}" type="pres">
      <dgm:prSet presAssocID="{C012427C-5D9B-41FF-A121-ADA6919F47A3}" presName="parentText" presStyleLbl="node1" presStyleIdx="1" presStyleCnt="4">
        <dgm:presLayoutVars>
          <dgm:chMax val="0"/>
          <dgm:bulletEnabled val="1"/>
        </dgm:presLayoutVars>
      </dgm:prSet>
      <dgm:spPr/>
    </dgm:pt>
    <dgm:pt modelId="{488261EC-D3DC-4A70-8579-4D2EDD2C2040}" type="pres">
      <dgm:prSet presAssocID="{488C4982-94D1-49AF-B113-BFA0752ED5F9}" presName="spacer" presStyleCnt="0"/>
      <dgm:spPr/>
    </dgm:pt>
    <dgm:pt modelId="{D2CB52E8-30AC-4291-9553-25552EA172EE}" type="pres">
      <dgm:prSet presAssocID="{2E2D5BED-7E0E-432C-9D57-66DAD42B77DD}" presName="parentText" presStyleLbl="node1" presStyleIdx="2" presStyleCnt="4">
        <dgm:presLayoutVars>
          <dgm:chMax val="0"/>
          <dgm:bulletEnabled val="1"/>
        </dgm:presLayoutVars>
      </dgm:prSet>
      <dgm:spPr/>
    </dgm:pt>
    <dgm:pt modelId="{0D277353-DA4C-4901-B0B4-9493B5CD7CDC}" type="pres">
      <dgm:prSet presAssocID="{3FFC9BB1-81A0-4E33-B059-C63E44E544CB}" presName="spacer" presStyleCnt="0"/>
      <dgm:spPr/>
    </dgm:pt>
    <dgm:pt modelId="{D8D6234D-334A-4E6F-B0E1-03E28CAD6D18}" type="pres">
      <dgm:prSet presAssocID="{10FBF38A-EC4A-4C3D-9D36-68B528616184}" presName="parentText" presStyleLbl="node1" presStyleIdx="3" presStyleCnt="4">
        <dgm:presLayoutVars>
          <dgm:chMax val="0"/>
          <dgm:bulletEnabled val="1"/>
        </dgm:presLayoutVars>
      </dgm:prSet>
      <dgm:spPr/>
    </dgm:pt>
  </dgm:ptLst>
  <dgm:cxnLst>
    <dgm:cxn modelId="{87A71419-9F40-4863-BDE8-1370FBABA263}" srcId="{DF02F83A-5F7E-472D-A258-2E248F84CC1A}" destId="{10FBF38A-EC4A-4C3D-9D36-68B528616184}" srcOrd="3" destOrd="0" parTransId="{DC49354A-F57D-41C3-8E68-F3844453EAA4}" sibTransId="{50400092-5AD3-4E5D-8BDB-EA7625FD3B2B}"/>
    <dgm:cxn modelId="{B501A525-E664-4B92-8904-7FA2DEE36690}" type="presOf" srcId="{10FBF38A-EC4A-4C3D-9D36-68B528616184}" destId="{D8D6234D-334A-4E6F-B0E1-03E28CAD6D18}" srcOrd="0" destOrd="0" presId="urn:microsoft.com/office/officeart/2005/8/layout/vList2"/>
    <dgm:cxn modelId="{DCEB046A-3E79-4973-9B27-439E72666156}" type="presOf" srcId="{DF02F83A-5F7E-472D-A258-2E248F84CC1A}" destId="{95C8A81F-5813-4166-BEEB-2F576A258467}" srcOrd="0" destOrd="0" presId="urn:microsoft.com/office/officeart/2005/8/layout/vList2"/>
    <dgm:cxn modelId="{DB4D3E76-8CAD-442B-88AC-9CE876426C83}" srcId="{DF02F83A-5F7E-472D-A258-2E248F84CC1A}" destId="{2E2D5BED-7E0E-432C-9D57-66DAD42B77DD}" srcOrd="2" destOrd="0" parTransId="{29CB9448-2B26-4824-85DD-86308D3A8BF0}" sibTransId="{3FFC9BB1-81A0-4E33-B059-C63E44E544CB}"/>
    <dgm:cxn modelId="{C7638583-5A9E-4C91-81E2-4A36365AE7C8}" type="presOf" srcId="{C012427C-5D9B-41FF-A121-ADA6919F47A3}" destId="{2BA33F1C-7279-42A6-93D0-579A1D950ACF}" srcOrd="0" destOrd="0" presId="urn:microsoft.com/office/officeart/2005/8/layout/vList2"/>
    <dgm:cxn modelId="{EF347BBF-87E9-44B3-9F47-35807EC71CE3}" srcId="{DF02F83A-5F7E-472D-A258-2E248F84CC1A}" destId="{C012427C-5D9B-41FF-A121-ADA6919F47A3}" srcOrd="1" destOrd="0" parTransId="{F3CEC105-335D-44F3-A225-E0F3476E65FA}" sibTransId="{488C4982-94D1-49AF-B113-BFA0752ED5F9}"/>
    <dgm:cxn modelId="{6A1BCBCD-9964-402A-8326-006489174143}" type="presOf" srcId="{69659762-0628-4549-8BF8-6E8E75EECAE3}" destId="{76282F6D-81DF-4101-B43C-2D9725A227FE}" srcOrd="0" destOrd="0" presId="urn:microsoft.com/office/officeart/2005/8/layout/vList2"/>
    <dgm:cxn modelId="{DBFAF6DB-CB06-4786-B93A-DA7F2ADDBC7F}" type="presOf" srcId="{2E2D5BED-7E0E-432C-9D57-66DAD42B77DD}" destId="{D2CB52E8-30AC-4291-9553-25552EA172EE}" srcOrd="0" destOrd="0" presId="urn:microsoft.com/office/officeart/2005/8/layout/vList2"/>
    <dgm:cxn modelId="{DC2F16FC-93F7-4352-B944-F63747BD0499}" srcId="{DF02F83A-5F7E-472D-A258-2E248F84CC1A}" destId="{69659762-0628-4549-8BF8-6E8E75EECAE3}" srcOrd="0" destOrd="0" parTransId="{AB25C36B-0D50-4781-A0EB-7090E48F0775}" sibTransId="{1DCE1DD1-11B4-4E4D-BB6F-0AA86255E597}"/>
    <dgm:cxn modelId="{695C6A53-49D9-4079-A444-D6F597704FAE}" type="presParOf" srcId="{95C8A81F-5813-4166-BEEB-2F576A258467}" destId="{76282F6D-81DF-4101-B43C-2D9725A227FE}" srcOrd="0" destOrd="0" presId="urn:microsoft.com/office/officeart/2005/8/layout/vList2"/>
    <dgm:cxn modelId="{5B6C0497-08E1-43A5-9FA3-1374073C1CA6}" type="presParOf" srcId="{95C8A81F-5813-4166-BEEB-2F576A258467}" destId="{A9E4984E-AED5-4633-AB9F-875AF03C7B22}" srcOrd="1" destOrd="0" presId="urn:microsoft.com/office/officeart/2005/8/layout/vList2"/>
    <dgm:cxn modelId="{98D64403-BE47-4CDC-8B76-E1FA746CA1E7}" type="presParOf" srcId="{95C8A81F-5813-4166-BEEB-2F576A258467}" destId="{2BA33F1C-7279-42A6-93D0-579A1D950ACF}" srcOrd="2" destOrd="0" presId="urn:microsoft.com/office/officeart/2005/8/layout/vList2"/>
    <dgm:cxn modelId="{8057E622-875A-4DDB-9BBA-90441EA4416F}" type="presParOf" srcId="{95C8A81F-5813-4166-BEEB-2F576A258467}" destId="{488261EC-D3DC-4A70-8579-4D2EDD2C2040}" srcOrd="3" destOrd="0" presId="urn:microsoft.com/office/officeart/2005/8/layout/vList2"/>
    <dgm:cxn modelId="{65CC3F85-7B1E-45C4-BA30-DFA51AF9B85B}" type="presParOf" srcId="{95C8A81F-5813-4166-BEEB-2F576A258467}" destId="{D2CB52E8-30AC-4291-9553-25552EA172EE}" srcOrd="4" destOrd="0" presId="urn:microsoft.com/office/officeart/2005/8/layout/vList2"/>
    <dgm:cxn modelId="{EF55F51E-BDD6-4F41-9F13-7CB96EC3A80F}" type="presParOf" srcId="{95C8A81F-5813-4166-BEEB-2F576A258467}" destId="{0D277353-DA4C-4901-B0B4-9493B5CD7CDC}" srcOrd="5" destOrd="0" presId="urn:microsoft.com/office/officeart/2005/8/layout/vList2"/>
    <dgm:cxn modelId="{F7960440-AD32-4BA6-9C46-606FE20C2AA9}" type="presParOf" srcId="{95C8A81F-5813-4166-BEEB-2F576A258467}" destId="{D8D6234D-334A-4E6F-B0E1-03E28CAD6D18}"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301D4CB-F2A6-4F44-A874-D64057355E1F}" type="doc">
      <dgm:prSet loTypeId="urn:microsoft.com/office/officeart/2005/8/layout/default" loCatId="list" qsTypeId="urn:microsoft.com/office/officeart/2005/8/quickstyle/simple4" qsCatId="simple" csTypeId="urn:microsoft.com/office/officeart/2005/8/colors/colorful5" csCatId="colorful" phldr="1"/>
      <dgm:spPr/>
      <dgm:t>
        <a:bodyPr/>
        <a:lstStyle/>
        <a:p>
          <a:endParaRPr lang="en-US"/>
        </a:p>
      </dgm:t>
    </dgm:pt>
    <dgm:pt modelId="{4773D7DB-2896-4088-BE72-3B546592BD8F}">
      <dgm:prSet/>
      <dgm:spPr/>
      <dgm:t>
        <a:bodyPr/>
        <a:lstStyle/>
        <a:p>
          <a:pPr rtl="0"/>
          <a:r>
            <a:rPr lang="en-US" b="1" dirty="0"/>
            <a:t>Aman Kumar</a:t>
          </a:r>
          <a:r>
            <a:rPr lang="en-US" dirty="0"/>
            <a:t>:</a:t>
          </a:r>
          <a:r>
            <a:rPr lang="en-US" dirty="0">
              <a:latin typeface="Calibri Light" panose="020F0302020204030204"/>
            </a:rPr>
            <a:t>  </a:t>
          </a:r>
          <a:r>
            <a:rPr lang="en-US" dirty="0"/>
            <a:t>Circuit designing and simulation</a:t>
          </a:r>
          <a:endParaRPr lang="en-US" dirty="0">
            <a:latin typeface="Calibri Light" panose="020F0302020204030204"/>
          </a:endParaRPr>
        </a:p>
      </dgm:t>
    </dgm:pt>
    <dgm:pt modelId="{A95E2BCF-C990-41DD-8E04-F9EC3101D93D}" type="parTrans" cxnId="{CF0EF267-9E41-4736-B217-93E4E1476148}">
      <dgm:prSet/>
      <dgm:spPr/>
      <dgm:t>
        <a:bodyPr/>
        <a:lstStyle/>
        <a:p>
          <a:endParaRPr lang="en-US"/>
        </a:p>
      </dgm:t>
    </dgm:pt>
    <dgm:pt modelId="{FFB9B465-CD4E-488F-857A-3A2A10A12DD7}" type="sibTrans" cxnId="{CF0EF267-9E41-4736-B217-93E4E1476148}">
      <dgm:prSet/>
      <dgm:spPr/>
      <dgm:t>
        <a:bodyPr/>
        <a:lstStyle/>
        <a:p>
          <a:pPr>
            <a:lnSpc>
              <a:spcPct val="100000"/>
            </a:lnSpc>
          </a:pPr>
          <a:endParaRPr lang="en-US"/>
        </a:p>
      </dgm:t>
    </dgm:pt>
    <dgm:pt modelId="{D9A35D8C-FF6B-4E97-BE9F-D033529F2DA5}">
      <dgm:prSet/>
      <dgm:spPr/>
      <dgm:t>
        <a:bodyPr/>
        <a:lstStyle/>
        <a:p>
          <a:r>
            <a:rPr lang="en-US" b="1" dirty="0" err="1"/>
            <a:t>Devadath</a:t>
          </a:r>
          <a:r>
            <a:rPr lang="en-US" b="1" dirty="0"/>
            <a:t> K</a:t>
          </a:r>
          <a:r>
            <a:rPr lang="en-US" dirty="0"/>
            <a:t>:  Write code for the project and prepare ppt for each week.</a:t>
          </a:r>
        </a:p>
      </dgm:t>
    </dgm:pt>
    <dgm:pt modelId="{6DC27A21-8C75-4840-A75B-F2B75942D315}" type="parTrans" cxnId="{E10279D3-5C6D-4459-BA16-A0306EE5D42D}">
      <dgm:prSet/>
      <dgm:spPr/>
      <dgm:t>
        <a:bodyPr/>
        <a:lstStyle/>
        <a:p>
          <a:endParaRPr lang="en-US"/>
        </a:p>
      </dgm:t>
    </dgm:pt>
    <dgm:pt modelId="{761ECC8A-83B4-45B1-B5F1-6CBF033EABC9}" type="sibTrans" cxnId="{E10279D3-5C6D-4459-BA16-A0306EE5D42D}">
      <dgm:prSet/>
      <dgm:spPr/>
      <dgm:t>
        <a:bodyPr/>
        <a:lstStyle/>
        <a:p>
          <a:pPr>
            <a:lnSpc>
              <a:spcPct val="100000"/>
            </a:lnSpc>
          </a:pPr>
          <a:endParaRPr lang="en-US"/>
        </a:p>
      </dgm:t>
    </dgm:pt>
    <dgm:pt modelId="{0C996FB3-8FD0-446D-9690-F0A8C9CD83AC}">
      <dgm:prSet/>
      <dgm:spPr/>
      <dgm:t>
        <a:bodyPr/>
        <a:lstStyle/>
        <a:p>
          <a:r>
            <a:rPr lang="en-US" b="1" dirty="0"/>
            <a:t>Ishan Singh</a:t>
          </a:r>
          <a:r>
            <a:rPr lang="en-US" dirty="0"/>
            <a:t>: Gathered information about various components and its functioning, helps in coding and prepare project report</a:t>
          </a:r>
        </a:p>
      </dgm:t>
    </dgm:pt>
    <dgm:pt modelId="{EF28E922-3703-43A7-B7D2-F1C1495F8E3C}" type="parTrans" cxnId="{3366F1B6-31F9-4153-B300-E213AC716BB7}">
      <dgm:prSet/>
      <dgm:spPr/>
      <dgm:t>
        <a:bodyPr/>
        <a:lstStyle/>
        <a:p>
          <a:endParaRPr lang="en-US"/>
        </a:p>
      </dgm:t>
    </dgm:pt>
    <dgm:pt modelId="{25CAF8AD-1779-4372-86F5-858103CB539C}" type="sibTrans" cxnId="{3366F1B6-31F9-4153-B300-E213AC716BB7}">
      <dgm:prSet/>
      <dgm:spPr/>
      <dgm:t>
        <a:bodyPr/>
        <a:lstStyle/>
        <a:p>
          <a:endParaRPr lang="en-US"/>
        </a:p>
      </dgm:t>
    </dgm:pt>
    <dgm:pt modelId="{24991EB5-EC80-406E-AA9F-B3784628E83E}">
      <dgm:prSet phldr="0"/>
      <dgm:spPr/>
      <dgm:t>
        <a:bodyPr/>
        <a:lstStyle/>
        <a:p>
          <a:r>
            <a:rPr lang="en-US" b="1" dirty="0"/>
            <a:t>Saurabh Patel</a:t>
          </a:r>
          <a:r>
            <a:rPr lang="en-US" dirty="0"/>
            <a:t>: Assemble all components and design the circuit manually, make demonstration video and helps in coding.</a:t>
          </a:r>
        </a:p>
      </dgm:t>
    </dgm:pt>
    <dgm:pt modelId="{841B907E-D2E5-4C62-8EF1-C411E55C5061}" type="parTrans" cxnId="{32407205-F049-4A2F-A80F-D112F74210E2}">
      <dgm:prSet/>
      <dgm:spPr/>
      <dgm:t>
        <a:bodyPr/>
        <a:lstStyle/>
        <a:p>
          <a:endParaRPr lang="en-IN"/>
        </a:p>
      </dgm:t>
    </dgm:pt>
    <dgm:pt modelId="{9B3E727F-470D-4BB8-8592-E457A9766A6C}" type="sibTrans" cxnId="{32407205-F049-4A2F-A80F-D112F74210E2}">
      <dgm:prSet/>
      <dgm:spPr/>
      <dgm:t>
        <a:bodyPr/>
        <a:lstStyle/>
        <a:p>
          <a:endParaRPr lang="en-IN"/>
        </a:p>
      </dgm:t>
    </dgm:pt>
    <dgm:pt modelId="{20E8CD8D-6ACC-4D92-8696-1FD3D9189732}" type="pres">
      <dgm:prSet presAssocID="{B301D4CB-F2A6-4F44-A874-D64057355E1F}" presName="diagram" presStyleCnt="0">
        <dgm:presLayoutVars>
          <dgm:dir/>
          <dgm:resizeHandles val="exact"/>
        </dgm:presLayoutVars>
      </dgm:prSet>
      <dgm:spPr/>
    </dgm:pt>
    <dgm:pt modelId="{26191DBC-4893-4F7F-9E42-625159FAB4C7}" type="pres">
      <dgm:prSet presAssocID="{4773D7DB-2896-4088-BE72-3B546592BD8F}" presName="node" presStyleLbl="node1" presStyleIdx="0" presStyleCnt="4">
        <dgm:presLayoutVars>
          <dgm:bulletEnabled val="1"/>
        </dgm:presLayoutVars>
      </dgm:prSet>
      <dgm:spPr/>
    </dgm:pt>
    <dgm:pt modelId="{085AD735-A0BF-4B70-B19C-10F17086DBB3}" type="pres">
      <dgm:prSet presAssocID="{FFB9B465-CD4E-488F-857A-3A2A10A12DD7}" presName="sibTrans" presStyleCnt="0"/>
      <dgm:spPr/>
    </dgm:pt>
    <dgm:pt modelId="{CE576AD8-9C94-458F-A8E1-DD69B85F5F4B}" type="pres">
      <dgm:prSet presAssocID="{D9A35D8C-FF6B-4E97-BE9F-D033529F2DA5}" presName="node" presStyleLbl="node1" presStyleIdx="1" presStyleCnt="4">
        <dgm:presLayoutVars>
          <dgm:bulletEnabled val="1"/>
        </dgm:presLayoutVars>
      </dgm:prSet>
      <dgm:spPr/>
    </dgm:pt>
    <dgm:pt modelId="{6AB61A41-5A0A-4BDA-BB9D-CDF07B94137A}" type="pres">
      <dgm:prSet presAssocID="{761ECC8A-83B4-45B1-B5F1-6CBF033EABC9}" presName="sibTrans" presStyleCnt="0"/>
      <dgm:spPr/>
    </dgm:pt>
    <dgm:pt modelId="{AA2D16E9-5603-4220-ADFA-2712CB76302C}" type="pres">
      <dgm:prSet presAssocID="{24991EB5-EC80-406E-AA9F-B3784628E83E}" presName="node" presStyleLbl="node1" presStyleIdx="2" presStyleCnt="4">
        <dgm:presLayoutVars>
          <dgm:bulletEnabled val="1"/>
        </dgm:presLayoutVars>
      </dgm:prSet>
      <dgm:spPr/>
    </dgm:pt>
    <dgm:pt modelId="{3D2A701C-6520-4A9E-938C-30A3F3440495}" type="pres">
      <dgm:prSet presAssocID="{9B3E727F-470D-4BB8-8592-E457A9766A6C}" presName="sibTrans" presStyleCnt="0"/>
      <dgm:spPr/>
    </dgm:pt>
    <dgm:pt modelId="{D4BB39A3-A538-44C2-9387-BDF486F4E9CE}" type="pres">
      <dgm:prSet presAssocID="{0C996FB3-8FD0-446D-9690-F0A8C9CD83AC}" presName="node" presStyleLbl="node1" presStyleIdx="3" presStyleCnt="4">
        <dgm:presLayoutVars>
          <dgm:bulletEnabled val="1"/>
        </dgm:presLayoutVars>
      </dgm:prSet>
      <dgm:spPr/>
    </dgm:pt>
  </dgm:ptLst>
  <dgm:cxnLst>
    <dgm:cxn modelId="{09030C02-6FB6-4423-ABD5-A97FA7A30BC9}" type="presOf" srcId="{D9A35D8C-FF6B-4E97-BE9F-D033529F2DA5}" destId="{CE576AD8-9C94-458F-A8E1-DD69B85F5F4B}" srcOrd="0" destOrd="0" presId="urn:microsoft.com/office/officeart/2005/8/layout/default"/>
    <dgm:cxn modelId="{32407205-F049-4A2F-A80F-D112F74210E2}" srcId="{B301D4CB-F2A6-4F44-A874-D64057355E1F}" destId="{24991EB5-EC80-406E-AA9F-B3784628E83E}" srcOrd="2" destOrd="0" parTransId="{841B907E-D2E5-4C62-8EF1-C411E55C5061}" sibTransId="{9B3E727F-470D-4BB8-8592-E457A9766A6C}"/>
    <dgm:cxn modelId="{3FBDDB33-1468-4617-A2D4-BAA444492362}" type="presOf" srcId="{24991EB5-EC80-406E-AA9F-B3784628E83E}" destId="{AA2D16E9-5603-4220-ADFA-2712CB76302C}" srcOrd="0" destOrd="0" presId="urn:microsoft.com/office/officeart/2005/8/layout/default"/>
    <dgm:cxn modelId="{CF0EF267-9E41-4736-B217-93E4E1476148}" srcId="{B301D4CB-F2A6-4F44-A874-D64057355E1F}" destId="{4773D7DB-2896-4088-BE72-3B546592BD8F}" srcOrd="0" destOrd="0" parTransId="{A95E2BCF-C990-41DD-8E04-F9EC3101D93D}" sibTransId="{FFB9B465-CD4E-488F-857A-3A2A10A12DD7}"/>
    <dgm:cxn modelId="{F4DF855A-DB29-430F-A551-C46456191841}" type="presOf" srcId="{B301D4CB-F2A6-4F44-A874-D64057355E1F}" destId="{20E8CD8D-6ACC-4D92-8696-1FD3D9189732}" srcOrd="0" destOrd="0" presId="urn:microsoft.com/office/officeart/2005/8/layout/default"/>
    <dgm:cxn modelId="{D3723E8A-4BE9-4677-909B-824A8D9D8289}" type="presOf" srcId="{4773D7DB-2896-4088-BE72-3B546592BD8F}" destId="{26191DBC-4893-4F7F-9E42-625159FAB4C7}" srcOrd="0" destOrd="0" presId="urn:microsoft.com/office/officeart/2005/8/layout/default"/>
    <dgm:cxn modelId="{3366F1B6-31F9-4153-B300-E213AC716BB7}" srcId="{B301D4CB-F2A6-4F44-A874-D64057355E1F}" destId="{0C996FB3-8FD0-446D-9690-F0A8C9CD83AC}" srcOrd="3" destOrd="0" parTransId="{EF28E922-3703-43A7-B7D2-F1C1495F8E3C}" sibTransId="{25CAF8AD-1779-4372-86F5-858103CB539C}"/>
    <dgm:cxn modelId="{3D761DC3-2AC6-4AF6-ADAF-BEC02AC37407}" type="presOf" srcId="{0C996FB3-8FD0-446D-9690-F0A8C9CD83AC}" destId="{D4BB39A3-A538-44C2-9387-BDF486F4E9CE}" srcOrd="0" destOrd="0" presId="urn:microsoft.com/office/officeart/2005/8/layout/default"/>
    <dgm:cxn modelId="{E10279D3-5C6D-4459-BA16-A0306EE5D42D}" srcId="{B301D4CB-F2A6-4F44-A874-D64057355E1F}" destId="{D9A35D8C-FF6B-4E97-BE9F-D033529F2DA5}" srcOrd="1" destOrd="0" parTransId="{6DC27A21-8C75-4840-A75B-F2B75942D315}" sibTransId="{761ECC8A-83B4-45B1-B5F1-6CBF033EABC9}"/>
    <dgm:cxn modelId="{3FB352CC-BAF2-4D05-9D09-36F09018F2A4}" type="presParOf" srcId="{20E8CD8D-6ACC-4D92-8696-1FD3D9189732}" destId="{26191DBC-4893-4F7F-9E42-625159FAB4C7}" srcOrd="0" destOrd="0" presId="urn:microsoft.com/office/officeart/2005/8/layout/default"/>
    <dgm:cxn modelId="{1255F04F-0B0D-4D21-9747-9B8DA75295D2}" type="presParOf" srcId="{20E8CD8D-6ACC-4D92-8696-1FD3D9189732}" destId="{085AD735-A0BF-4B70-B19C-10F17086DBB3}" srcOrd="1" destOrd="0" presId="urn:microsoft.com/office/officeart/2005/8/layout/default"/>
    <dgm:cxn modelId="{C4D7F1EC-4E26-4FFE-B168-1610EDBBA797}" type="presParOf" srcId="{20E8CD8D-6ACC-4D92-8696-1FD3D9189732}" destId="{CE576AD8-9C94-458F-A8E1-DD69B85F5F4B}" srcOrd="2" destOrd="0" presId="urn:microsoft.com/office/officeart/2005/8/layout/default"/>
    <dgm:cxn modelId="{EAFF47FB-9033-4EB5-A838-8635D6FD5237}" type="presParOf" srcId="{20E8CD8D-6ACC-4D92-8696-1FD3D9189732}" destId="{6AB61A41-5A0A-4BDA-BB9D-CDF07B94137A}" srcOrd="3" destOrd="0" presId="urn:microsoft.com/office/officeart/2005/8/layout/default"/>
    <dgm:cxn modelId="{0B3D55B4-422E-402A-8366-4573EA584327}" type="presParOf" srcId="{20E8CD8D-6ACC-4D92-8696-1FD3D9189732}" destId="{AA2D16E9-5603-4220-ADFA-2712CB76302C}" srcOrd="4" destOrd="0" presId="urn:microsoft.com/office/officeart/2005/8/layout/default"/>
    <dgm:cxn modelId="{21A8F930-8E10-4274-9143-C8B5AA0DAA45}" type="presParOf" srcId="{20E8CD8D-6ACC-4D92-8696-1FD3D9189732}" destId="{3D2A701C-6520-4A9E-938C-30A3F3440495}" srcOrd="5" destOrd="0" presId="urn:microsoft.com/office/officeart/2005/8/layout/default"/>
    <dgm:cxn modelId="{177C80B3-C6B2-4371-A315-2FED86A43F4C}" type="presParOf" srcId="{20E8CD8D-6ACC-4D92-8696-1FD3D9189732}" destId="{D4BB39A3-A538-44C2-9387-BDF486F4E9CE}" srcOrd="6"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282F6D-81DF-4101-B43C-2D9725A227FE}">
      <dsp:nvSpPr>
        <dsp:cNvPr id="0" name=""/>
        <dsp:cNvSpPr/>
      </dsp:nvSpPr>
      <dsp:spPr>
        <a:xfrm>
          <a:off x="0" y="817613"/>
          <a:ext cx="6263640" cy="887445"/>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l" defTabSz="1644650">
            <a:lnSpc>
              <a:spcPct val="90000"/>
            </a:lnSpc>
            <a:spcBef>
              <a:spcPct val="0"/>
            </a:spcBef>
            <a:spcAft>
              <a:spcPct val="35000"/>
            </a:spcAft>
            <a:buNone/>
          </a:pPr>
          <a:r>
            <a:rPr lang="en-US" sz="3700" kern="1200"/>
            <a:t>DEVADATH K  (20ME10038)</a:t>
          </a:r>
        </a:p>
      </dsp:txBody>
      <dsp:txXfrm>
        <a:off x="43321" y="860934"/>
        <a:ext cx="6176998" cy="800803"/>
      </dsp:txXfrm>
    </dsp:sp>
    <dsp:sp modelId="{2BA33F1C-7279-42A6-93D0-579A1D950ACF}">
      <dsp:nvSpPr>
        <dsp:cNvPr id="0" name=""/>
        <dsp:cNvSpPr/>
      </dsp:nvSpPr>
      <dsp:spPr>
        <a:xfrm>
          <a:off x="0" y="1811618"/>
          <a:ext cx="6263640" cy="887445"/>
        </a:xfrm>
        <a:prstGeom prst="roundRect">
          <a:avLst/>
        </a:prstGeom>
        <a:solidFill>
          <a:schemeClr val="accent5">
            <a:hueOff val="-2252848"/>
            <a:satOff val="-5806"/>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l" defTabSz="1644650">
            <a:lnSpc>
              <a:spcPct val="90000"/>
            </a:lnSpc>
            <a:spcBef>
              <a:spcPct val="0"/>
            </a:spcBef>
            <a:spcAft>
              <a:spcPct val="35000"/>
            </a:spcAft>
            <a:buNone/>
          </a:pPr>
          <a:r>
            <a:rPr lang="en-US" sz="3700" kern="1200"/>
            <a:t>SAURABH PATEL (20ME10076)</a:t>
          </a:r>
        </a:p>
      </dsp:txBody>
      <dsp:txXfrm>
        <a:off x="43321" y="1854939"/>
        <a:ext cx="6176998" cy="800803"/>
      </dsp:txXfrm>
    </dsp:sp>
    <dsp:sp modelId="{D2CB52E8-30AC-4291-9553-25552EA172EE}">
      <dsp:nvSpPr>
        <dsp:cNvPr id="0" name=""/>
        <dsp:cNvSpPr/>
      </dsp:nvSpPr>
      <dsp:spPr>
        <a:xfrm>
          <a:off x="0" y="2805624"/>
          <a:ext cx="6263640" cy="887445"/>
        </a:xfrm>
        <a:prstGeom prst="roundRect">
          <a:avLst/>
        </a:prstGeom>
        <a:solidFill>
          <a:schemeClr val="accent5">
            <a:hueOff val="-4505695"/>
            <a:satOff val="-11613"/>
            <a:lumOff val="-784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l" defTabSz="1644650">
            <a:lnSpc>
              <a:spcPct val="90000"/>
            </a:lnSpc>
            <a:spcBef>
              <a:spcPct val="0"/>
            </a:spcBef>
            <a:spcAft>
              <a:spcPct val="35000"/>
            </a:spcAft>
            <a:buNone/>
          </a:pPr>
          <a:r>
            <a:rPr lang="en-US" sz="3700" kern="1200"/>
            <a:t>AMAN KUMAR (20CH10006)</a:t>
          </a:r>
        </a:p>
      </dsp:txBody>
      <dsp:txXfrm>
        <a:off x="43321" y="2848945"/>
        <a:ext cx="6176998" cy="800803"/>
      </dsp:txXfrm>
    </dsp:sp>
    <dsp:sp modelId="{D8D6234D-334A-4E6F-B0E1-03E28CAD6D18}">
      <dsp:nvSpPr>
        <dsp:cNvPr id="0" name=""/>
        <dsp:cNvSpPr/>
      </dsp:nvSpPr>
      <dsp:spPr>
        <a:xfrm>
          <a:off x="0" y="3799629"/>
          <a:ext cx="6263640" cy="887445"/>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l" defTabSz="1644650">
            <a:lnSpc>
              <a:spcPct val="90000"/>
            </a:lnSpc>
            <a:spcBef>
              <a:spcPct val="0"/>
            </a:spcBef>
            <a:spcAft>
              <a:spcPct val="35000"/>
            </a:spcAft>
            <a:buNone/>
          </a:pPr>
          <a:r>
            <a:rPr lang="en-US" sz="3700" kern="1200"/>
            <a:t>ISHAN SINGH (20CH10026)</a:t>
          </a:r>
        </a:p>
      </dsp:txBody>
      <dsp:txXfrm>
        <a:off x="43321" y="3842950"/>
        <a:ext cx="6176998" cy="80080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6191DBC-4893-4F7F-9E42-625159FAB4C7}">
      <dsp:nvSpPr>
        <dsp:cNvPr id="0" name=""/>
        <dsp:cNvSpPr/>
      </dsp:nvSpPr>
      <dsp:spPr>
        <a:xfrm>
          <a:off x="1748064" y="2975"/>
          <a:ext cx="3342605" cy="2005563"/>
        </a:xfrm>
        <a:prstGeom prst="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rtl="0">
            <a:lnSpc>
              <a:spcPct val="90000"/>
            </a:lnSpc>
            <a:spcBef>
              <a:spcPct val="0"/>
            </a:spcBef>
            <a:spcAft>
              <a:spcPct val="35000"/>
            </a:spcAft>
            <a:buNone/>
          </a:pPr>
          <a:r>
            <a:rPr lang="en-US" sz="2200" b="1" kern="1200" dirty="0"/>
            <a:t>Aman Kumar</a:t>
          </a:r>
          <a:r>
            <a:rPr lang="en-US" sz="2200" kern="1200" dirty="0"/>
            <a:t>:</a:t>
          </a:r>
          <a:r>
            <a:rPr lang="en-US" sz="2200" kern="1200" dirty="0">
              <a:latin typeface="Calibri Light" panose="020F0302020204030204"/>
            </a:rPr>
            <a:t>  </a:t>
          </a:r>
          <a:r>
            <a:rPr lang="en-US" sz="2200" kern="1200" dirty="0"/>
            <a:t>Circuit designing and simulation</a:t>
          </a:r>
          <a:endParaRPr lang="en-US" sz="2200" kern="1200" dirty="0">
            <a:latin typeface="Calibri Light" panose="020F0302020204030204"/>
          </a:endParaRPr>
        </a:p>
      </dsp:txBody>
      <dsp:txXfrm>
        <a:off x="1748064" y="2975"/>
        <a:ext cx="3342605" cy="2005563"/>
      </dsp:txXfrm>
    </dsp:sp>
    <dsp:sp modelId="{CE576AD8-9C94-458F-A8E1-DD69B85F5F4B}">
      <dsp:nvSpPr>
        <dsp:cNvPr id="0" name=""/>
        <dsp:cNvSpPr/>
      </dsp:nvSpPr>
      <dsp:spPr>
        <a:xfrm>
          <a:off x="5424930" y="2975"/>
          <a:ext cx="3342605" cy="2005563"/>
        </a:xfrm>
        <a:prstGeom prst="rect">
          <a:avLst/>
        </a:prstGeom>
        <a:gradFill rotWithShape="0">
          <a:gsLst>
            <a:gs pos="0">
              <a:schemeClr val="accent5">
                <a:hueOff val="-2252848"/>
                <a:satOff val="-5806"/>
                <a:lumOff val="-3922"/>
                <a:alphaOff val="0"/>
                <a:satMod val="103000"/>
                <a:lumMod val="102000"/>
                <a:tint val="94000"/>
              </a:schemeClr>
            </a:gs>
            <a:gs pos="50000">
              <a:schemeClr val="accent5">
                <a:hueOff val="-2252848"/>
                <a:satOff val="-5806"/>
                <a:lumOff val="-3922"/>
                <a:alphaOff val="0"/>
                <a:satMod val="110000"/>
                <a:lumMod val="100000"/>
                <a:shade val="100000"/>
              </a:schemeClr>
            </a:gs>
            <a:gs pos="100000">
              <a:schemeClr val="accent5">
                <a:hueOff val="-2252848"/>
                <a:satOff val="-5806"/>
                <a:lumOff val="-3922"/>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b="1" kern="1200" dirty="0" err="1"/>
            <a:t>Devadath</a:t>
          </a:r>
          <a:r>
            <a:rPr lang="en-US" sz="2200" b="1" kern="1200" dirty="0"/>
            <a:t> K</a:t>
          </a:r>
          <a:r>
            <a:rPr lang="en-US" sz="2200" kern="1200" dirty="0"/>
            <a:t>:  Write code for the project and prepare ppt for each week.</a:t>
          </a:r>
        </a:p>
      </dsp:txBody>
      <dsp:txXfrm>
        <a:off x="5424930" y="2975"/>
        <a:ext cx="3342605" cy="2005563"/>
      </dsp:txXfrm>
    </dsp:sp>
    <dsp:sp modelId="{AA2D16E9-5603-4220-ADFA-2712CB76302C}">
      <dsp:nvSpPr>
        <dsp:cNvPr id="0" name=""/>
        <dsp:cNvSpPr/>
      </dsp:nvSpPr>
      <dsp:spPr>
        <a:xfrm>
          <a:off x="1748064" y="2342799"/>
          <a:ext cx="3342605" cy="2005563"/>
        </a:xfrm>
        <a:prstGeom prst="rect">
          <a:avLst/>
        </a:prstGeom>
        <a:gradFill rotWithShape="0">
          <a:gsLst>
            <a:gs pos="0">
              <a:schemeClr val="accent5">
                <a:hueOff val="-4505695"/>
                <a:satOff val="-11613"/>
                <a:lumOff val="-7843"/>
                <a:alphaOff val="0"/>
                <a:satMod val="103000"/>
                <a:lumMod val="102000"/>
                <a:tint val="94000"/>
              </a:schemeClr>
            </a:gs>
            <a:gs pos="50000">
              <a:schemeClr val="accent5">
                <a:hueOff val="-4505695"/>
                <a:satOff val="-11613"/>
                <a:lumOff val="-7843"/>
                <a:alphaOff val="0"/>
                <a:satMod val="110000"/>
                <a:lumMod val="100000"/>
                <a:shade val="100000"/>
              </a:schemeClr>
            </a:gs>
            <a:gs pos="100000">
              <a:schemeClr val="accent5">
                <a:hueOff val="-4505695"/>
                <a:satOff val="-11613"/>
                <a:lumOff val="-7843"/>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b="1" kern="1200" dirty="0"/>
            <a:t>Saurabh Patel</a:t>
          </a:r>
          <a:r>
            <a:rPr lang="en-US" sz="2200" kern="1200" dirty="0"/>
            <a:t>: Assemble all components and design the circuit manually, make demonstration video and helps in coding.</a:t>
          </a:r>
        </a:p>
      </dsp:txBody>
      <dsp:txXfrm>
        <a:off x="1748064" y="2342799"/>
        <a:ext cx="3342605" cy="2005563"/>
      </dsp:txXfrm>
    </dsp:sp>
    <dsp:sp modelId="{D4BB39A3-A538-44C2-9387-BDF486F4E9CE}">
      <dsp:nvSpPr>
        <dsp:cNvPr id="0" name=""/>
        <dsp:cNvSpPr/>
      </dsp:nvSpPr>
      <dsp:spPr>
        <a:xfrm>
          <a:off x="5424930" y="2342799"/>
          <a:ext cx="3342605" cy="2005563"/>
        </a:xfrm>
        <a:prstGeom prst="rect">
          <a:avLst/>
        </a:prstGeom>
        <a:gradFill rotWithShape="0">
          <a:gsLst>
            <a:gs pos="0">
              <a:schemeClr val="accent5">
                <a:hueOff val="-6758543"/>
                <a:satOff val="-17419"/>
                <a:lumOff val="-11765"/>
                <a:alphaOff val="0"/>
                <a:satMod val="103000"/>
                <a:lumMod val="102000"/>
                <a:tint val="94000"/>
              </a:schemeClr>
            </a:gs>
            <a:gs pos="50000">
              <a:schemeClr val="accent5">
                <a:hueOff val="-6758543"/>
                <a:satOff val="-17419"/>
                <a:lumOff val="-11765"/>
                <a:alphaOff val="0"/>
                <a:satMod val="110000"/>
                <a:lumMod val="100000"/>
                <a:shade val="100000"/>
              </a:schemeClr>
            </a:gs>
            <a:gs pos="100000">
              <a:schemeClr val="accent5">
                <a:hueOff val="-6758543"/>
                <a:satOff val="-17419"/>
                <a:lumOff val="-11765"/>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b="1" kern="1200" dirty="0"/>
            <a:t>Ishan Singh</a:t>
          </a:r>
          <a:r>
            <a:rPr lang="en-US" sz="2200" kern="1200" dirty="0"/>
            <a:t>: Gathered information about various components and its functioning, helps in coding and prepare project report</a:t>
          </a:r>
        </a:p>
      </dsp:txBody>
      <dsp:txXfrm>
        <a:off x="5424930" y="2342799"/>
        <a:ext cx="3342605" cy="2005563"/>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7/1/2021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2033516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7/1/2021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10376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7/1/2021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1580530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7/1/2021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6454715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7/1/2021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255017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C764DE79-268F-4C1A-8933-263129D2AF90}" type="datetimeFigureOut">
              <a:rPr lang="en-US" dirty="0"/>
              <a:t>7/1/2021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628282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C764DE79-268F-4C1A-8933-263129D2AF90}" type="datetimeFigureOut">
              <a:rPr lang="en-US" dirty="0"/>
              <a:t>7/1/2021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054991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7/1/2021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6153204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7/1/2021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3373657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7/1/2021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539344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7/1/2021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184723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7/1/2021</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2835263732"/>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9.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slideLayout" Target="../slideLayouts/slideLayout2.xml"/><Relationship Id="rId1" Type="http://schemas.openxmlformats.org/officeDocument/2006/relationships/video" Target="https://www.youtube.com/embed/mkE1cbZfmag?feature=oembed" TargetMode="External"/><Relationship Id="rId4" Type="http://schemas.openxmlformats.org/officeDocument/2006/relationships/image" Target="../media/image11.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 name="Rectangle 8">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CPU with binary numbers and blueprint">
            <a:extLst>
              <a:ext uri="{FF2B5EF4-FFF2-40B4-BE49-F238E27FC236}">
                <a16:creationId xmlns:a16="http://schemas.microsoft.com/office/drawing/2014/main" id="{7142AC7A-AB44-44D4-A9D2-2F2B8F8A1B83}"/>
              </a:ext>
            </a:extLst>
          </p:cNvPr>
          <p:cNvPicPr>
            <a:picLocks noChangeAspect="1"/>
          </p:cNvPicPr>
          <p:nvPr/>
        </p:nvPicPr>
        <p:blipFill rotWithShape="1">
          <a:blip r:embed="rId2"/>
          <a:srcRect l="6827" t="6503" r="26696" b="1"/>
          <a:stretch/>
        </p:blipFill>
        <p:spPr>
          <a:xfrm>
            <a:off x="3523488" y="10"/>
            <a:ext cx="8668512" cy="6857990"/>
          </a:xfrm>
          <a:prstGeom prst="rect">
            <a:avLst/>
          </a:prstGeom>
        </p:spPr>
      </p:pic>
      <p:sp>
        <p:nvSpPr>
          <p:cNvPr id="7" name="Rectangle 10">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477981" y="3074335"/>
            <a:ext cx="4023360" cy="1262600"/>
          </a:xfrm>
        </p:spPr>
        <p:txBody>
          <a:bodyPr anchor="b">
            <a:normAutofit/>
          </a:bodyPr>
          <a:lstStyle/>
          <a:p>
            <a:pPr algn="l"/>
            <a:r>
              <a:rPr lang="en-US" sz="5400" dirty="0">
                <a:cs typeface="Calibri Light"/>
              </a:rPr>
              <a:t>DIY PROJECT</a:t>
            </a:r>
          </a:p>
        </p:txBody>
      </p:sp>
      <p:sp>
        <p:nvSpPr>
          <p:cNvPr id="3" name="Subtitle 2"/>
          <p:cNvSpPr>
            <a:spLocks noGrp="1"/>
          </p:cNvSpPr>
          <p:nvPr>
            <p:ph type="subTitle" idx="1"/>
          </p:nvPr>
        </p:nvSpPr>
        <p:spPr>
          <a:xfrm>
            <a:off x="477980" y="4872922"/>
            <a:ext cx="6017085" cy="1208141"/>
          </a:xfrm>
        </p:spPr>
        <p:txBody>
          <a:bodyPr vert="horz" lIns="91440" tIns="45720" rIns="91440" bIns="45720" rtlCol="0" anchor="t">
            <a:noAutofit/>
          </a:bodyPr>
          <a:lstStyle/>
          <a:p>
            <a:pPr algn="l"/>
            <a:r>
              <a:rPr lang="en-US" sz="2800" dirty="0">
                <a:cs typeface="Calibri"/>
              </a:rPr>
              <a:t>TOPIC: HUMAN ACTIVITY RECOGNITION IN SPACE USING LOW COST SENSORS</a:t>
            </a:r>
          </a:p>
        </p:txBody>
      </p:sp>
      <p:sp>
        <p:nvSpPr>
          <p:cNvPr id="13" name="Rectangle 1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5" name="Rectangle 1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72A88D09-2938-495E-B200-8893686F6644}"/>
              </a:ext>
            </a:extLst>
          </p:cNvPr>
          <p:cNvSpPr txBox="1"/>
          <p:nvPr/>
        </p:nvSpPr>
        <p:spPr>
          <a:xfrm>
            <a:off x="475989" y="3012511"/>
            <a:ext cx="2743199"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t>TEAM 14</a:t>
            </a:r>
          </a:p>
        </p:txBody>
      </p:sp>
    </p:spTree>
    <p:extLst>
      <p:ext uri="{BB962C8B-B14F-4D97-AF65-F5344CB8AC3E}">
        <p14:creationId xmlns:p14="http://schemas.microsoft.com/office/powerpoint/2010/main" val="109857222"/>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tint val="95000"/>
            <a:satMod val="170000"/>
          </a:schemeClr>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876248C8-0720-48AB-91BA-5F530BB41E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2209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523BEDA7-D0B8-4802-8168-92452653B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 cy="6858000"/>
          </a:xfrm>
          <a:prstGeom prst="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a:extLst>
              <a:ext uri="{FF2B5EF4-FFF2-40B4-BE49-F238E27FC236}">
                <a16:creationId xmlns:a16="http://schemas.microsoft.com/office/drawing/2014/main" id="{D2EFF34B-7B1A-4F9D-8CEE-A40962BC7C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763724" y="0"/>
            <a:ext cx="457200" cy="6858000"/>
          </a:xfrm>
          <a:prstGeom prst="rect">
            <a:avLst/>
          </a:prstGeom>
          <a:solidFill>
            <a:schemeClr val="tx1">
              <a:lumMod val="65000"/>
              <a:lumOff val="3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4" name="Picture 4">
            <a:extLst>
              <a:ext uri="{FF2B5EF4-FFF2-40B4-BE49-F238E27FC236}">
                <a16:creationId xmlns:a16="http://schemas.microsoft.com/office/drawing/2014/main" id="{220D9286-09B2-4595-8E9F-9F41EE6B0D02}"/>
              </a:ext>
            </a:extLst>
          </p:cNvPr>
          <p:cNvPicPr>
            <a:picLocks noGrp="1" noChangeAspect="1"/>
          </p:cNvPicPr>
          <p:nvPr>
            <p:ph idx="1"/>
          </p:nvPr>
        </p:nvPicPr>
        <p:blipFill>
          <a:blip r:embed="rId2"/>
          <a:stretch>
            <a:fillRect/>
          </a:stretch>
        </p:blipFill>
        <p:spPr>
          <a:xfrm>
            <a:off x="914400" y="1519914"/>
            <a:ext cx="3731741" cy="5338086"/>
          </a:xfrm>
        </p:spPr>
      </p:pic>
      <p:pic>
        <p:nvPicPr>
          <p:cNvPr id="5" name="Picture 5" descr="Table&#10;&#10;Description automatically generated">
            <a:extLst>
              <a:ext uri="{FF2B5EF4-FFF2-40B4-BE49-F238E27FC236}">
                <a16:creationId xmlns:a16="http://schemas.microsoft.com/office/drawing/2014/main" id="{DDE5F274-9FDA-4DF6-8111-4724400AF59A}"/>
              </a:ext>
            </a:extLst>
          </p:cNvPr>
          <p:cNvPicPr>
            <a:picLocks noChangeAspect="1"/>
          </p:cNvPicPr>
          <p:nvPr/>
        </p:nvPicPr>
        <p:blipFill>
          <a:blip r:embed="rId3"/>
          <a:stretch>
            <a:fillRect/>
          </a:stretch>
        </p:blipFill>
        <p:spPr>
          <a:xfrm>
            <a:off x="4700501" y="1519914"/>
            <a:ext cx="3479539" cy="5338086"/>
          </a:xfrm>
          <a:prstGeom prst="rect">
            <a:avLst/>
          </a:prstGeom>
        </p:spPr>
      </p:pic>
      <p:sp>
        <p:nvSpPr>
          <p:cNvPr id="2" name="Title 1">
            <a:extLst>
              <a:ext uri="{FF2B5EF4-FFF2-40B4-BE49-F238E27FC236}">
                <a16:creationId xmlns:a16="http://schemas.microsoft.com/office/drawing/2014/main" id="{ECF2FA35-77C4-46C6-B5F6-0C5031FBA8C0}"/>
              </a:ext>
            </a:extLst>
          </p:cNvPr>
          <p:cNvSpPr>
            <a:spLocks noGrp="1"/>
          </p:cNvSpPr>
          <p:nvPr>
            <p:ph type="title"/>
          </p:nvPr>
        </p:nvSpPr>
        <p:spPr>
          <a:xfrm>
            <a:off x="1188802" y="190772"/>
            <a:ext cx="9858383" cy="1325562"/>
          </a:xfrm>
        </p:spPr>
        <p:txBody>
          <a:bodyPr>
            <a:normAutofit/>
          </a:bodyPr>
          <a:lstStyle/>
          <a:p>
            <a:r>
              <a:rPr lang="en-US" sz="5400" b="1" dirty="0">
                <a:cs typeface="Calibri Light"/>
              </a:rPr>
              <a:t>CODE</a:t>
            </a:r>
            <a:endParaRPr lang="en-US" sz="5400" b="1" dirty="0"/>
          </a:p>
        </p:txBody>
      </p:sp>
      <p:pic>
        <p:nvPicPr>
          <p:cNvPr id="9" name="Picture 8">
            <a:extLst>
              <a:ext uri="{FF2B5EF4-FFF2-40B4-BE49-F238E27FC236}">
                <a16:creationId xmlns:a16="http://schemas.microsoft.com/office/drawing/2014/main" id="{3A3C0545-8BCC-4D25-8E34-69EFC6DFA39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29825" y="1518124"/>
            <a:ext cx="3537686" cy="5341666"/>
          </a:xfrm>
          <a:prstGeom prst="rect">
            <a:avLst/>
          </a:prstGeom>
        </p:spPr>
      </p:pic>
    </p:spTree>
    <p:extLst>
      <p:ext uri="{BB962C8B-B14F-4D97-AF65-F5344CB8AC3E}">
        <p14:creationId xmlns:p14="http://schemas.microsoft.com/office/powerpoint/2010/main" val="8581010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14">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10">
            <a:extLst>
              <a:ext uri="{FF2B5EF4-FFF2-40B4-BE49-F238E27FC236}">
                <a16:creationId xmlns:a16="http://schemas.microsoft.com/office/drawing/2014/main" id="{E6CA2B3A-F8A2-4D4C-A71E-F9DC46CB4943}"/>
              </a:ext>
            </a:extLst>
          </p:cNvPr>
          <p:cNvPicPr>
            <a:picLocks noChangeAspect="1"/>
          </p:cNvPicPr>
          <p:nvPr/>
        </p:nvPicPr>
        <p:blipFill rotWithShape="1">
          <a:blip r:embed="rId2">
            <a:alphaModFix amt="35000"/>
          </a:blip>
          <a:srcRect t="1054" r="-2" b="42695"/>
          <a:stretch/>
        </p:blipFill>
        <p:spPr>
          <a:xfrm>
            <a:off x="20" y="0"/>
            <a:ext cx="12191980" cy="6857990"/>
          </a:xfrm>
          <a:prstGeom prst="rect">
            <a:avLst/>
          </a:prstGeom>
        </p:spPr>
      </p:pic>
      <p:sp>
        <p:nvSpPr>
          <p:cNvPr id="2" name="Title 1">
            <a:extLst>
              <a:ext uri="{FF2B5EF4-FFF2-40B4-BE49-F238E27FC236}">
                <a16:creationId xmlns:a16="http://schemas.microsoft.com/office/drawing/2014/main" id="{7BAB512C-C551-45D0-8CA9-586645EFCFC0}"/>
              </a:ext>
            </a:extLst>
          </p:cNvPr>
          <p:cNvSpPr>
            <a:spLocks noGrp="1"/>
          </p:cNvSpPr>
          <p:nvPr>
            <p:ph type="title"/>
          </p:nvPr>
        </p:nvSpPr>
        <p:spPr>
          <a:xfrm>
            <a:off x="838200" y="365125"/>
            <a:ext cx="10515600" cy="1325563"/>
          </a:xfrm>
        </p:spPr>
        <p:txBody>
          <a:bodyPr>
            <a:normAutofit/>
          </a:bodyPr>
          <a:lstStyle/>
          <a:p>
            <a:r>
              <a:rPr lang="en-US">
                <a:solidFill>
                  <a:srgbClr val="FFFFFF"/>
                </a:solidFill>
                <a:cs typeface="Calibri Light"/>
              </a:rPr>
              <a:t>Individual contributions to the project</a:t>
            </a:r>
            <a:endParaRPr lang="en-US">
              <a:solidFill>
                <a:srgbClr val="FFFFFF"/>
              </a:solidFill>
            </a:endParaRPr>
          </a:p>
        </p:txBody>
      </p:sp>
      <p:graphicFrame>
        <p:nvGraphicFramePr>
          <p:cNvPr id="5" name="Content Placeholder 2">
            <a:extLst>
              <a:ext uri="{FF2B5EF4-FFF2-40B4-BE49-F238E27FC236}">
                <a16:creationId xmlns:a16="http://schemas.microsoft.com/office/drawing/2014/main" id="{A9CBA79C-219D-4F84-BD96-06EA224971D0}"/>
              </a:ext>
            </a:extLst>
          </p:cNvPr>
          <p:cNvGraphicFramePr>
            <a:graphicFrameLocks noGrp="1"/>
          </p:cNvGraphicFramePr>
          <p:nvPr>
            <p:ph idx="1"/>
            <p:extLst>
              <p:ext uri="{D42A27DB-BD31-4B8C-83A1-F6EECF244321}">
                <p14:modId xmlns:p14="http://schemas.microsoft.com/office/powerpoint/2010/main" val="1743840369"/>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23917800"/>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Camera lens with lense reflections">
            <a:extLst>
              <a:ext uri="{FF2B5EF4-FFF2-40B4-BE49-F238E27FC236}">
                <a16:creationId xmlns:a16="http://schemas.microsoft.com/office/drawing/2014/main" id="{CC17FBA9-DA9C-4776-9827-7426A4BF9758}"/>
              </a:ext>
            </a:extLst>
          </p:cNvPr>
          <p:cNvPicPr>
            <a:picLocks noChangeAspect="1"/>
          </p:cNvPicPr>
          <p:nvPr/>
        </p:nvPicPr>
        <p:blipFill rotWithShape="1">
          <a:blip r:embed="rId3">
            <a:alphaModFix amt="50000"/>
          </a:blip>
          <a:srcRect t="8072" r="-2" b="7530"/>
          <a:stretch/>
        </p:blipFill>
        <p:spPr>
          <a:xfrm>
            <a:off x="0" y="-1"/>
            <a:ext cx="12191980" cy="6857999"/>
          </a:xfrm>
          <a:prstGeom prst="rect">
            <a:avLst/>
          </a:prstGeom>
        </p:spPr>
      </p:pic>
      <p:sp>
        <p:nvSpPr>
          <p:cNvPr id="2" name="Title 1">
            <a:extLst>
              <a:ext uri="{FF2B5EF4-FFF2-40B4-BE49-F238E27FC236}">
                <a16:creationId xmlns:a16="http://schemas.microsoft.com/office/drawing/2014/main" id="{D9D3A235-8B4B-41D9-ACE8-EE087DE6C061}"/>
              </a:ext>
            </a:extLst>
          </p:cNvPr>
          <p:cNvSpPr>
            <a:spLocks noGrp="1"/>
          </p:cNvSpPr>
          <p:nvPr>
            <p:ph type="title"/>
          </p:nvPr>
        </p:nvSpPr>
        <p:spPr>
          <a:xfrm>
            <a:off x="1523990" y="403653"/>
            <a:ext cx="9144000" cy="1112110"/>
          </a:xfrm>
        </p:spPr>
        <p:txBody>
          <a:bodyPr vert="horz" lIns="91440" tIns="45720" rIns="91440" bIns="45720" rtlCol="0" anchor="b">
            <a:normAutofit/>
          </a:bodyPr>
          <a:lstStyle/>
          <a:p>
            <a:pPr algn="ctr"/>
            <a:r>
              <a:rPr lang="en-US" sz="6000" dirty="0">
                <a:solidFill>
                  <a:srgbClr val="FFFFFF"/>
                </a:solidFill>
              </a:rPr>
              <a:t>Demonstration video</a:t>
            </a:r>
          </a:p>
        </p:txBody>
      </p:sp>
      <p:pic>
        <p:nvPicPr>
          <p:cNvPr id="4" name="Online Media 3" title="DIY TEAM 14 (Demonstration) IIT kgp">
            <a:hlinkClick r:id="" action="ppaction://media"/>
            <a:extLst>
              <a:ext uri="{FF2B5EF4-FFF2-40B4-BE49-F238E27FC236}">
                <a16:creationId xmlns:a16="http://schemas.microsoft.com/office/drawing/2014/main" id="{3915BE01-F62D-4E61-9F11-CC2C26ACA7AD}"/>
              </a:ext>
            </a:extLst>
          </p:cNvPr>
          <p:cNvPicPr>
            <a:picLocks noRot="1" noChangeAspect="1"/>
          </p:cNvPicPr>
          <p:nvPr>
            <a:videoFile r:link="rId1"/>
          </p:nvPr>
        </p:nvPicPr>
        <p:blipFill>
          <a:blip r:embed="rId4"/>
          <a:stretch>
            <a:fillRect/>
          </a:stretch>
        </p:blipFill>
        <p:spPr>
          <a:xfrm>
            <a:off x="2703656" y="1919416"/>
            <a:ext cx="7058182" cy="3987873"/>
          </a:xfrm>
          <a:prstGeom prst="rect">
            <a:avLst/>
          </a:prstGeom>
        </p:spPr>
      </p:pic>
    </p:spTree>
    <p:extLst>
      <p:ext uri="{BB962C8B-B14F-4D97-AF65-F5344CB8AC3E}">
        <p14:creationId xmlns:p14="http://schemas.microsoft.com/office/powerpoint/2010/main" val="862077956"/>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3">
            <a:lumMod val="75000"/>
          </a:schemeClr>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DA3C47C2-33A2-44B2-BEAB-FEB679075C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3324"/>
            <a:ext cx="12192000" cy="6861324"/>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Freeform 3">
            <a:extLst>
              <a:ext uri="{FF2B5EF4-FFF2-40B4-BE49-F238E27FC236}">
                <a16:creationId xmlns:a16="http://schemas.microsoft.com/office/drawing/2014/main" id="{AD182BA8-54AD-4D9F-8264-B0FA8BB47D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246925" y="-479"/>
            <a:ext cx="9468701" cy="6858478"/>
          </a:xfrm>
          <a:custGeom>
            <a:avLst/>
            <a:gdLst>
              <a:gd name="connsiteX0" fmla="*/ 0 w 8078051"/>
              <a:gd name="connsiteY0" fmla="*/ 0 h 5829300"/>
              <a:gd name="connsiteX1" fmla="*/ 4453793 w 8078051"/>
              <a:gd name="connsiteY1" fmla="*/ 0 h 5829300"/>
              <a:gd name="connsiteX2" fmla="*/ 5363426 w 8078051"/>
              <a:gd name="connsiteY2" fmla="*/ 0 h 5829300"/>
              <a:gd name="connsiteX3" fmla="*/ 5368184 w 8078051"/>
              <a:gd name="connsiteY3" fmla="*/ 0 h 5829300"/>
              <a:gd name="connsiteX4" fmla="*/ 8078051 w 8078051"/>
              <a:gd name="connsiteY4" fmla="*/ 5829300 h 5829300"/>
              <a:gd name="connsiteX5" fmla="*/ 1743926 w 8078051"/>
              <a:gd name="connsiteY5" fmla="*/ 5829300 h 5829300"/>
              <a:gd name="connsiteX6" fmla="*/ 1744148 w 8078051"/>
              <a:gd name="connsiteY6" fmla="*/ 5828822 h 5829300"/>
              <a:gd name="connsiteX7" fmla="*/ 0 w 8078051"/>
              <a:gd name="connsiteY7" fmla="*/ 5828822 h 5829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78051" h="5829300">
                <a:moveTo>
                  <a:pt x="0" y="0"/>
                </a:moveTo>
                <a:lnTo>
                  <a:pt x="4453793" y="0"/>
                </a:lnTo>
                <a:lnTo>
                  <a:pt x="5363426" y="0"/>
                </a:lnTo>
                <a:lnTo>
                  <a:pt x="5368184" y="0"/>
                </a:lnTo>
                <a:lnTo>
                  <a:pt x="8078051" y="5829300"/>
                </a:lnTo>
                <a:lnTo>
                  <a:pt x="1743926" y="5829300"/>
                </a:lnTo>
                <a:lnTo>
                  <a:pt x="1744148" y="5828822"/>
                </a:lnTo>
                <a:lnTo>
                  <a:pt x="0" y="5828822"/>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Freeform 16">
            <a:extLst>
              <a:ext uri="{FF2B5EF4-FFF2-40B4-BE49-F238E27FC236}">
                <a16:creationId xmlns:a16="http://schemas.microsoft.com/office/drawing/2014/main" id="{4ED83379-0499-45E1-AB78-6AA230F964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479"/>
            <a:ext cx="9324977" cy="6858479"/>
          </a:xfrm>
          <a:custGeom>
            <a:avLst/>
            <a:gdLst>
              <a:gd name="connsiteX0" fmla="*/ 1246925 w 9324977"/>
              <a:gd name="connsiteY0" fmla="*/ 0 h 6858479"/>
              <a:gd name="connsiteX1" fmla="*/ 5076797 w 9324977"/>
              <a:gd name="connsiteY1" fmla="*/ 0 h 6858479"/>
              <a:gd name="connsiteX2" fmla="*/ 6143025 w 9324977"/>
              <a:gd name="connsiteY2" fmla="*/ 0 h 6858479"/>
              <a:gd name="connsiteX3" fmla="*/ 6148602 w 9324977"/>
              <a:gd name="connsiteY3" fmla="*/ 0 h 6858479"/>
              <a:gd name="connsiteX4" fmla="*/ 9324977 w 9324977"/>
              <a:gd name="connsiteY4" fmla="*/ 6858478 h 6858479"/>
              <a:gd name="connsiteX5" fmla="*/ 3359025 w 9324977"/>
              <a:gd name="connsiteY5" fmla="*/ 6858478 h 6858479"/>
              <a:gd name="connsiteX6" fmla="*/ 3359025 w 9324977"/>
              <a:gd name="connsiteY6" fmla="*/ 6858479 h 6858479"/>
              <a:gd name="connsiteX7" fmla="*/ 0 w 9324977"/>
              <a:gd name="connsiteY7" fmla="*/ 6858479 h 6858479"/>
              <a:gd name="connsiteX8" fmla="*/ 0 w 9324977"/>
              <a:gd name="connsiteY8" fmla="*/ 479 h 6858479"/>
              <a:gd name="connsiteX9" fmla="*/ 1246925 w 9324977"/>
              <a:gd name="connsiteY9" fmla="*/ 479 h 68584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24977" h="6858479">
                <a:moveTo>
                  <a:pt x="1246925" y="0"/>
                </a:moveTo>
                <a:lnTo>
                  <a:pt x="5076797" y="0"/>
                </a:lnTo>
                <a:lnTo>
                  <a:pt x="6143025" y="0"/>
                </a:lnTo>
                <a:lnTo>
                  <a:pt x="6148602" y="0"/>
                </a:lnTo>
                <a:lnTo>
                  <a:pt x="9324977" y="6858478"/>
                </a:lnTo>
                <a:lnTo>
                  <a:pt x="3359025" y="6858478"/>
                </a:lnTo>
                <a:lnTo>
                  <a:pt x="3359025" y="6858479"/>
                </a:lnTo>
                <a:lnTo>
                  <a:pt x="0" y="6858479"/>
                </a:lnTo>
                <a:lnTo>
                  <a:pt x="0" y="479"/>
                </a:lnTo>
                <a:lnTo>
                  <a:pt x="1246925" y="479"/>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6613C2C-9822-4B35-AC54-84E6AB7B0ED4}"/>
              </a:ext>
            </a:extLst>
          </p:cNvPr>
          <p:cNvSpPr>
            <a:spLocks noGrp="1"/>
          </p:cNvSpPr>
          <p:nvPr>
            <p:ph type="title"/>
          </p:nvPr>
        </p:nvSpPr>
        <p:spPr>
          <a:xfrm>
            <a:off x="804672" y="962246"/>
            <a:ext cx="6437700" cy="2611967"/>
          </a:xfrm>
        </p:spPr>
        <p:txBody>
          <a:bodyPr vert="horz" lIns="91440" tIns="45720" rIns="91440" bIns="45720" rtlCol="0" anchor="b">
            <a:normAutofit/>
          </a:bodyPr>
          <a:lstStyle/>
          <a:p>
            <a:r>
              <a:rPr lang="en-US" sz="6000" b="1" kern="1200">
                <a:latin typeface="+mj-lt"/>
                <a:ea typeface="+mj-ea"/>
                <a:cs typeface="+mj-cs"/>
              </a:rPr>
              <a:t>THANK YOU</a:t>
            </a:r>
            <a:r>
              <a:rPr lang="en-US" sz="6000" b="1"/>
              <a:t> </a:t>
            </a:r>
            <a:endParaRPr lang="en-US" sz="6000" b="1" kern="1200">
              <a:latin typeface="+mj-lt"/>
              <a:cs typeface="Calibri Light"/>
            </a:endParaRPr>
          </a:p>
        </p:txBody>
      </p:sp>
    </p:spTree>
    <p:extLst>
      <p:ext uri="{BB962C8B-B14F-4D97-AF65-F5344CB8AC3E}">
        <p14:creationId xmlns:p14="http://schemas.microsoft.com/office/powerpoint/2010/main" val="3681132765"/>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B819A166-7571-4003-A6B8-B62034C3ED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09320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C0F7717-7D9C-4A78-805B-6D04F33B2502}"/>
              </a:ext>
            </a:extLst>
          </p:cNvPr>
          <p:cNvSpPr>
            <a:spLocks noGrp="1"/>
          </p:cNvSpPr>
          <p:nvPr>
            <p:ph type="title"/>
          </p:nvPr>
        </p:nvSpPr>
        <p:spPr>
          <a:xfrm>
            <a:off x="524741" y="620392"/>
            <a:ext cx="3808268" cy="5504688"/>
          </a:xfrm>
        </p:spPr>
        <p:txBody>
          <a:bodyPr>
            <a:normAutofit/>
          </a:bodyPr>
          <a:lstStyle/>
          <a:p>
            <a:r>
              <a:rPr lang="en-US" sz="6000">
                <a:solidFill>
                  <a:schemeClr val="bg1"/>
                </a:solidFill>
                <a:cs typeface="Sabon Next LT"/>
              </a:rPr>
              <a:t>TEAM MEMBERS</a:t>
            </a:r>
          </a:p>
        </p:txBody>
      </p:sp>
      <p:graphicFrame>
        <p:nvGraphicFramePr>
          <p:cNvPr id="29" name="Content Placeholder 26">
            <a:extLst>
              <a:ext uri="{FF2B5EF4-FFF2-40B4-BE49-F238E27FC236}">
                <a16:creationId xmlns:a16="http://schemas.microsoft.com/office/drawing/2014/main" id="{E4FAE958-0782-4A23-84CC-7C6DCD57100E}"/>
              </a:ext>
            </a:extLst>
          </p:cNvPr>
          <p:cNvGraphicFramePr>
            <a:graphicFrameLocks noGrp="1"/>
          </p:cNvGraphicFramePr>
          <p:nvPr>
            <p:ph idx="1"/>
            <p:extLst>
              <p:ext uri="{D42A27DB-BD31-4B8C-83A1-F6EECF244321}">
                <p14:modId xmlns:p14="http://schemas.microsoft.com/office/powerpoint/2010/main" val="994349639"/>
              </p:ext>
            </p:extLst>
          </p:nvPr>
        </p:nvGraphicFramePr>
        <p:xfrm>
          <a:off x="5468389" y="620392"/>
          <a:ext cx="6263640" cy="55046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253823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59264BFD-360D-430E-B593-7BC0D00FBD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26">
            <a:extLst>
              <a:ext uri="{FF2B5EF4-FFF2-40B4-BE49-F238E27FC236}">
                <a16:creationId xmlns:a16="http://schemas.microsoft.com/office/drawing/2014/main" id="{A4538145-ACBA-40C0-AFBD-DE742723D57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0"/>
            <a:ext cx="12191996" cy="6858000"/>
            <a:chOff x="1" y="0"/>
            <a:chExt cx="12191996" cy="6858000"/>
          </a:xfrm>
        </p:grpSpPr>
        <p:sp useBgFill="1">
          <p:nvSpPr>
            <p:cNvPr id="28" name="Rectangle 27">
              <a:extLst>
                <a:ext uri="{FF2B5EF4-FFF2-40B4-BE49-F238E27FC236}">
                  <a16:creationId xmlns:a16="http://schemas.microsoft.com/office/drawing/2014/main" id="{7BAD3960-6DE9-4457-8083-F6FFBD58D7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ltGray">
            <a:xfrm>
              <a:off x="1" y="0"/>
              <a:ext cx="12191996" cy="6858000"/>
            </a:xfrm>
            <a:prstGeom prst="rect">
              <a:avLst/>
            </a:prstGeom>
            <a:ln w="0">
              <a:noFill/>
              <a:prstDash val="solid"/>
              <a:round/>
              <a:headEnd/>
              <a:tailEnd/>
            </a:ln>
          </p:spPr>
          <p:txBody>
            <a:bodyPr rtlCol="0" anchor="ctr"/>
            <a:lstStyle/>
            <a:p>
              <a:pPr algn="ctr" defTabSz="457200"/>
              <a:endParaRPr lang="en-US">
                <a:solidFill>
                  <a:schemeClr val="tx1"/>
                </a:solidFill>
              </a:endParaRPr>
            </a:p>
          </p:txBody>
        </p:sp>
        <p:sp>
          <p:nvSpPr>
            <p:cNvPr id="29" name="Rectangle 28">
              <a:extLst>
                <a:ext uri="{FF2B5EF4-FFF2-40B4-BE49-F238E27FC236}">
                  <a16:creationId xmlns:a16="http://schemas.microsoft.com/office/drawing/2014/main" id="{F3F5E368-26F9-408D-9C1D-D007FCE0C2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ltGray">
            <a:xfrm>
              <a:off x="1" y="0"/>
              <a:ext cx="12191996" cy="6858000"/>
            </a:xfrm>
            <a:prstGeom prst="rect">
              <a:avLst/>
            </a:prstGeom>
            <a:solidFill>
              <a:schemeClr val="accent1">
                <a:lumMod val="50000"/>
                <a:alpha val="25000"/>
              </a:schemeClr>
            </a:solidFill>
            <a:ln w="0">
              <a:noFill/>
              <a:prstDash val="solid"/>
              <a:round/>
              <a:headEnd/>
              <a:tailEnd/>
            </a:ln>
          </p:spPr>
          <p:txBody>
            <a:bodyPr rtlCol="0" anchor="ctr"/>
            <a:lstStyle/>
            <a:p>
              <a:pPr algn="ctr" defTabSz="457200"/>
              <a:endParaRPr lang="en-US" dirty="0">
                <a:solidFill>
                  <a:schemeClr val="tx1"/>
                </a:solidFill>
              </a:endParaRPr>
            </a:p>
          </p:txBody>
        </p:sp>
      </p:grpSp>
      <p:sp>
        <p:nvSpPr>
          <p:cNvPr id="2" name="Title 1">
            <a:extLst>
              <a:ext uri="{FF2B5EF4-FFF2-40B4-BE49-F238E27FC236}">
                <a16:creationId xmlns:a16="http://schemas.microsoft.com/office/drawing/2014/main" id="{D294448F-A9C5-488E-BF45-3F4BAC14269A}"/>
              </a:ext>
            </a:extLst>
          </p:cNvPr>
          <p:cNvSpPr>
            <a:spLocks noGrp="1"/>
          </p:cNvSpPr>
          <p:nvPr>
            <p:ph type="title"/>
          </p:nvPr>
        </p:nvSpPr>
        <p:spPr>
          <a:xfrm>
            <a:off x="765051" y="453633"/>
            <a:ext cx="4516505" cy="1492132"/>
          </a:xfrm>
        </p:spPr>
        <p:txBody>
          <a:bodyPr vert="horz" lIns="91440" tIns="45720" rIns="91440" bIns="45720" rtlCol="0" anchor="t">
            <a:normAutofit/>
          </a:bodyPr>
          <a:lstStyle/>
          <a:p>
            <a:r>
              <a:rPr lang="en-US"/>
              <a:t>PROJECT DESCRIPTION</a:t>
            </a:r>
          </a:p>
        </p:txBody>
      </p:sp>
      <p:sp>
        <p:nvSpPr>
          <p:cNvPr id="4" name="TextBox 3">
            <a:extLst>
              <a:ext uri="{FF2B5EF4-FFF2-40B4-BE49-F238E27FC236}">
                <a16:creationId xmlns:a16="http://schemas.microsoft.com/office/drawing/2014/main" id="{A94ABCF8-C2B8-45CC-BAB0-5513E76E231E}"/>
              </a:ext>
            </a:extLst>
          </p:cNvPr>
          <p:cNvSpPr txBox="1"/>
          <p:nvPr/>
        </p:nvSpPr>
        <p:spPr>
          <a:xfrm>
            <a:off x="765052" y="1837152"/>
            <a:ext cx="5016299" cy="4324964"/>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Autofit/>
          </a:bodyPr>
          <a:lstStyle/>
          <a:p>
            <a:pPr indent="-228600" algn="just">
              <a:lnSpc>
                <a:spcPct val="90000"/>
              </a:lnSpc>
              <a:spcAft>
                <a:spcPts val="600"/>
              </a:spcAft>
              <a:buFont typeface="Arial" panose="020B0604020202020204" pitchFamily="34" charset="0"/>
              <a:buChar char="•"/>
            </a:pPr>
            <a:r>
              <a:rPr lang="en-US" sz="2000" dirty="0">
                <a:solidFill>
                  <a:schemeClr val="tx1">
                    <a:alpha val="60000"/>
                  </a:schemeClr>
                </a:solidFill>
              </a:rPr>
              <a:t>In our project we are going to identify multiple activities in an office room using combination of various low cost sensors(Ultrasonic sensor and decibel sensor).</a:t>
            </a:r>
          </a:p>
          <a:p>
            <a:pPr indent="-228600" algn="just">
              <a:lnSpc>
                <a:spcPct val="90000"/>
              </a:lnSpc>
              <a:spcAft>
                <a:spcPts val="600"/>
              </a:spcAft>
              <a:buFont typeface="Arial" panose="020B0604020202020204" pitchFamily="34" charset="0"/>
              <a:buChar char="•"/>
            </a:pPr>
            <a:r>
              <a:rPr lang="en-US" sz="2000" dirty="0">
                <a:solidFill>
                  <a:schemeClr val="tx1">
                    <a:alpha val="60000"/>
                  </a:schemeClr>
                </a:solidFill>
                <a:cs typeface="Calibri"/>
              </a:rPr>
              <a:t>In the present world lot of energy is lost due to our careless usage of electrical equipment. Using energy for only the required things for an activity can decrease loss of lots of energy.</a:t>
            </a:r>
          </a:p>
          <a:p>
            <a:pPr indent="-228600">
              <a:lnSpc>
                <a:spcPct val="90000"/>
              </a:lnSpc>
              <a:spcAft>
                <a:spcPts val="600"/>
              </a:spcAft>
              <a:buFont typeface="Arial" panose="020B0604020202020204" pitchFamily="34" charset="0"/>
              <a:buChar char="•"/>
            </a:pPr>
            <a:r>
              <a:rPr lang="en-US" sz="2000" dirty="0">
                <a:solidFill>
                  <a:schemeClr val="tx1">
                    <a:alpha val="60000"/>
                  </a:schemeClr>
                </a:solidFill>
                <a:cs typeface="Calibri"/>
              </a:rPr>
              <a:t>By identifying the activities we can control the usage of electric energy and it will helps us to save energy</a:t>
            </a:r>
          </a:p>
          <a:p>
            <a:pPr indent="-228600">
              <a:lnSpc>
                <a:spcPct val="90000"/>
              </a:lnSpc>
              <a:spcAft>
                <a:spcPts val="600"/>
              </a:spcAft>
              <a:buFont typeface="Arial" panose="020B0604020202020204" pitchFamily="34" charset="0"/>
              <a:buChar char="•"/>
            </a:pPr>
            <a:endParaRPr lang="en-US" sz="1700">
              <a:solidFill>
                <a:srgbClr val="000000">
                  <a:alpha val="60000"/>
                </a:srgbClr>
              </a:solidFill>
              <a:cs typeface="Calibri" panose="020F0502020204030204"/>
            </a:endParaRPr>
          </a:p>
        </p:txBody>
      </p:sp>
      <p:sp>
        <p:nvSpPr>
          <p:cNvPr id="31" name="Freeform: Shape 30">
            <a:extLst>
              <a:ext uri="{FF2B5EF4-FFF2-40B4-BE49-F238E27FC236}">
                <a16:creationId xmlns:a16="http://schemas.microsoft.com/office/drawing/2014/main" id="{F249C1C3-EBDE-4C27-BD12-A6AE40A4D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87375" y="0"/>
            <a:ext cx="6404625" cy="6373368"/>
          </a:xfrm>
          <a:custGeom>
            <a:avLst/>
            <a:gdLst>
              <a:gd name="connsiteX0" fmla="*/ 353272 w 6404625"/>
              <a:gd name="connsiteY0" fmla="*/ 0 h 6373368"/>
              <a:gd name="connsiteX1" fmla="*/ 6404625 w 6404625"/>
              <a:gd name="connsiteY1" fmla="*/ 0 h 6373368"/>
              <a:gd name="connsiteX2" fmla="*/ 6404625 w 6404625"/>
              <a:gd name="connsiteY2" fmla="*/ 6008204 h 6373368"/>
              <a:gd name="connsiteX3" fmla="*/ 6374459 w 6404625"/>
              <a:gd name="connsiteY3" fmla="*/ 6023890 h 6373368"/>
              <a:gd name="connsiteX4" fmla="*/ 6290584 w 6404625"/>
              <a:gd name="connsiteY4" fmla="*/ 6049055 h 6373368"/>
              <a:gd name="connsiteX5" fmla="*/ 6203913 w 6404625"/>
              <a:gd name="connsiteY5" fmla="*/ 6060237 h 6373368"/>
              <a:gd name="connsiteX6" fmla="*/ 6114448 w 6404625"/>
              <a:gd name="connsiteY6" fmla="*/ 6063033 h 6373368"/>
              <a:gd name="connsiteX7" fmla="*/ 6019391 w 6404625"/>
              <a:gd name="connsiteY7" fmla="*/ 6054644 h 6373368"/>
              <a:gd name="connsiteX8" fmla="*/ 5924332 w 6404625"/>
              <a:gd name="connsiteY8" fmla="*/ 6043462 h 6373368"/>
              <a:gd name="connsiteX9" fmla="*/ 5829275 w 6404625"/>
              <a:gd name="connsiteY9" fmla="*/ 6029482 h 6373368"/>
              <a:gd name="connsiteX10" fmla="*/ 5734216 w 6404625"/>
              <a:gd name="connsiteY10" fmla="*/ 6018300 h 6373368"/>
              <a:gd name="connsiteX11" fmla="*/ 5639159 w 6404625"/>
              <a:gd name="connsiteY11" fmla="*/ 6012708 h 6373368"/>
              <a:gd name="connsiteX12" fmla="*/ 5546898 w 6404625"/>
              <a:gd name="connsiteY12" fmla="*/ 6012708 h 6373368"/>
              <a:gd name="connsiteX13" fmla="*/ 5460227 w 6404625"/>
              <a:gd name="connsiteY13" fmla="*/ 6023890 h 6373368"/>
              <a:gd name="connsiteX14" fmla="*/ 5370760 w 6404625"/>
              <a:gd name="connsiteY14" fmla="*/ 6046258 h 6373368"/>
              <a:gd name="connsiteX15" fmla="*/ 5289681 w 6404625"/>
              <a:gd name="connsiteY15" fmla="*/ 6079807 h 6373368"/>
              <a:gd name="connsiteX16" fmla="*/ 5205808 w 6404625"/>
              <a:gd name="connsiteY16" fmla="*/ 6124541 h 6373368"/>
              <a:gd name="connsiteX17" fmla="*/ 5121933 w 6404625"/>
              <a:gd name="connsiteY17" fmla="*/ 6169276 h 6373368"/>
              <a:gd name="connsiteX18" fmla="*/ 5038061 w 6404625"/>
              <a:gd name="connsiteY18" fmla="*/ 6219598 h 6373368"/>
              <a:gd name="connsiteX19" fmla="*/ 4956981 w 6404625"/>
              <a:gd name="connsiteY19" fmla="*/ 6267129 h 6373368"/>
              <a:gd name="connsiteX20" fmla="*/ 4870311 w 6404625"/>
              <a:gd name="connsiteY20" fmla="*/ 6309065 h 6373368"/>
              <a:gd name="connsiteX21" fmla="*/ 4786435 w 6404625"/>
              <a:gd name="connsiteY21" fmla="*/ 6342614 h 6373368"/>
              <a:gd name="connsiteX22" fmla="*/ 4699765 w 6404625"/>
              <a:gd name="connsiteY22" fmla="*/ 6364982 h 6373368"/>
              <a:gd name="connsiteX23" fmla="*/ 4610299 w 6404625"/>
              <a:gd name="connsiteY23" fmla="*/ 6373368 h 6373368"/>
              <a:gd name="connsiteX24" fmla="*/ 4520833 w 6404625"/>
              <a:gd name="connsiteY24" fmla="*/ 6364982 h 6373368"/>
              <a:gd name="connsiteX25" fmla="*/ 4434163 w 6404625"/>
              <a:gd name="connsiteY25" fmla="*/ 6342614 h 6373368"/>
              <a:gd name="connsiteX26" fmla="*/ 4350289 w 6404625"/>
              <a:gd name="connsiteY26" fmla="*/ 6309065 h 6373368"/>
              <a:gd name="connsiteX27" fmla="*/ 4263617 w 6404625"/>
              <a:gd name="connsiteY27" fmla="*/ 6267129 h 6373368"/>
              <a:gd name="connsiteX28" fmla="*/ 4182539 w 6404625"/>
              <a:gd name="connsiteY28" fmla="*/ 6219598 h 6373368"/>
              <a:gd name="connsiteX29" fmla="*/ 4098666 w 6404625"/>
              <a:gd name="connsiteY29" fmla="*/ 6169276 h 6373368"/>
              <a:gd name="connsiteX30" fmla="*/ 4014791 w 6404625"/>
              <a:gd name="connsiteY30" fmla="*/ 6124541 h 6373368"/>
              <a:gd name="connsiteX31" fmla="*/ 3930916 w 6404625"/>
              <a:gd name="connsiteY31" fmla="*/ 6079807 h 6373368"/>
              <a:gd name="connsiteX32" fmla="*/ 3847041 w 6404625"/>
              <a:gd name="connsiteY32" fmla="*/ 6046258 h 6373368"/>
              <a:gd name="connsiteX33" fmla="*/ 3760372 w 6404625"/>
              <a:gd name="connsiteY33" fmla="*/ 6023890 h 6373368"/>
              <a:gd name="connsiteX34" fmla="*/ 3673701 w 6404625"/>
              <a:gd name="connsiteY34" fmla="*/ 6012708 h 6373368"/>
              <a:gd name="connsiteX35" fmla="*/ 3581438 w 6404625"/>
              <a:gd name="connsiteY35" fmla="*/ 6012708 h 6373368"/>
              <a:gd name="connsiteX36" fmla="*/ 3486381 w 6404625"/>
              <a:gd name="connsiteY36" fmla="*/ 6018300 h 6373368"/>
              <a:gd name="connsiteX37" fmla="*/ 3391322 w 6404625"/>
              <a:gd name="connsiteY37" fmla="*/ 6029482 h 6373368"/>
              <a:gd name="connsiteX38" fmla="*/ 3296265 w 6404625"/>
              <a:gd name="connsiteY38" fmla="*/ 6043462 h 6373368"/>
              <a:gd name="connsiteX39" fmla="*/ 3201210 w 6404625"/>
              <a:gd name="connsiteY39" fmla="*/ 6054644 h 6373368"/>
              <a:gd name="connsiteX40" fmla="*/ 3106151 w 6404625"/>
              <a:gd name="connsiteY40" fmla="*/ 6063033 h 6373368"/>
              <a:gd name="connsiteX41" fmla="*/ 3016684 w 6404625"/>
              <a:gd name="connsiteY41" fmla="*/ 6060237 h 6373368"/>
              <a:gd name="connsiteX42" fmla="*/ 2930015 w 6404625"/>
              <a:gd name="connsiteY42" fmla="*/ 6049055 h 6373368"/>
              <a:gd name="connsiteX43" fmla="*/ 2846140 w 6404625"/>
              <a:gd name="connsiteY43" fmla="*/ 6023890 h 6373368"/>
              <a:gd name="connsiteX44" fmla="*/ 2776243 w 6404625"/>
              <a:gd name="connsiteY44" fmla="*/ 5987546 h 6373368"/>
              <a:gd name="connsiteX45" fmla="*/ 2709145 w 6404625"/>
              <a:gd name="connsiteY45" fmla="*/ 5940017 h 6373368"/>
              <a:gd name="connsiteX46" fmla="*/ 2650432 w 6404625"/>
              <a:gd name="connsiteY46" fmla="*/ 5884101 h 6373368"/>
              <a:gd name="connsiteX47" fmla="*/ 2591719 w 6404625"/>
              <a:gd name="connsiteY47" fmla="*/ 5819798 h 6373368"/>
              <a:gd name="connsiteX48" fmla="*/ 2538599 w 6404625"/>
              <a:gd name="connsiteY48" fmla="*/ 5752697 h 6373368"/>
              <a:gd name="connsiteX49" fmla="*/ 2485480 w 6404625"/>
              <a:gd name="connsiteY49" fmla="*/ 5682802 h 6373368"/>
              <a:gd name="connsiteX50" fmla="*/ 2432360 w 6404625"/>
              <a:gd name="connsiteY50" fmla="*/ 5612908 h 6373368"/>
              <a:gd name="connsiteX51" fmla="*/ 2379237 w 6404625"/>
              <a:gd name="connsiteY51" fmla="*/ 5545809 h 6373368"/>
              <a:gd name="connsiteX52" fmla="*/ 2323320 w 6404625"/>
              <a:gd name="connsiteY52" fmla="*/ 5481502 h 6373368"/>
              <a:gd name="connsiteX53" fmla="*/ 2259018 w 6404625"/>
              <a:gd name="connsiteY53" fmla="*/ 5425586 h 6373368"/>
              <a:gd name="connsiteX54" fmla="*/ 2197511 w 6404625"/>
              <a:gd name="connsiteY54" fmla="*/ 5375263 h 6373368"/>
              <a:gd name="connsiteX55" fmla="*/ 2127614 w 6404625"/>
              <a:gd name="connsiteY55" fmla="*/ 5336121 h 6373368"/>
              <a:gd name="connsiteX56" fmla="*/ 2052128 w 6404625"/>
              <a:gd name="connsiteY56" fmla="*/ 5302573 h 6373368"/>
              <a:gd name="connsiteX57" fmla="*/ 1971049 w 6404625"/>
              <a:gd name="connsiteY57" fmla="*/ 5274612 h 6373368"/>
              <a:gd name="connsiteX58" fmla="*/ 1887176 w 6404625"/>
              <a:gd name="connsiteY58" fmla="*/ 5249450 h 6373368"/>
              <a:gd name="connsiteX59" fmla="*/ 1803301 w 6404625"/>
              <a:gd name="connsiteY59" fmla="*/ 5227084 h 6373368"/>
              <a:gd name="connsiteX60" fmla="*/ 1716630 w 6404625"/>
              <a:gd name="connsiteY60" fmla="*/ 5204720 h 6373368"/>
              <a:gd name="connsiteX61" fmla="*/ 1635551 w 6404625"/>
              <a:gd name="connsiteY61" fmla="*/ 5179557 h 6373368"/>
              <a:gd name="connsiteX62" fmla="*/ 1554473 w 6404625"/>
              <a:gd name="connsiteY62" fmla="*/ 5151597 h 6373368"/>
              <a:gd name="connsiteX63" fmla="*/ 1478988 w 6404625"/>
              <a:gd name="connsiteY63" fmla="*/ 5118049 h 6373368"/>
              <a:gd name="connsiteX64" fmla="*/ 1411887 w 6404625"/>
              <a:gd name="connsiteY64" fmla="*/ 5076112 h 6373368"/>
              <a:gd name="connsiteX65" fmla="*/ 1350380 w 6404625"/>
              <a:gd name="connsiteY65" fmla="*/ 5025785 h 6373368"/>
              <a:gd name="connsiteX66" fmla="*/ 1300053 w 6404625"/>
              <a:gd name="connsiteY66" fmla="*/ 4964279 h 6373368"/>
              <a:gd name="connsiteX67" fmla="*/ 1258117 w 6404625"/>
              <a:gd name="connsiteY67" fmla="*/ 4897178 h 6373368"/>
              <a:gd name="connsiteX68" fmla="*/ 1224567 w 6404625"/>
              <a:gd name="connsiteY68" fmla="*/ 4821691 h 6373368"/>
              <a:gd name="connsiteX69" fmla="*/ 1196609 w 6404625"/>
              <a:gd name="connsiteY69" fmla="*/ 4740614 h 6373368"/>
              <a:gd name="connsiteX70" fmla="*/ 1171447 w 6404625"/>
              <a:gd name="connsiteY70" fmla="*/ 4659533 h 6373368"/>
              <a:gd name="connsiteX71" fmla="*/ 1149080 w 6404625"/>
              <a:gd name="connsiteY71" fmla="*/ 4572865 h 6373368"/>
              <a:gd name="connsiteX72" fmla="*/ 1126714 w 6404625"/>
              <a:gd name="connsiteY72" fmla="*/ 4488990 h 6373368"/>
              <a:gd name="connsiteX73" fmla="*/ 1101552 w 6404625"/>
              <a:gd name="connsiteY73" fmla="*/ 4405115 h 6373368"/>
              <a:gd name="connsiteX74" fmla="*/ 1073593 w 6404625"/>
              <a:gd name="connsiteY74" fmla="*/ 4324036 h 6373368"/>
              <a:gd name="connsiteX75" fmla="*/ 1040045 w 6404625"/>
              <a:gd name="connsiteY75" fmla="*/ 4248549 h 6373368"/>
              <a:gd name="connsiteX76" fmla="*/ 1000902 w 6404625"/>
              <a:gd name="connsiteY76" fmla="*/ 4178654 h 6373368"/>
              <a:gd name="connsiteX77" fmla="*/ 950576 w 6404625"/>
              <a:gd name="connsiteY77" fmla="*/ 4117146 h 6373368"/>
              <a:gd name="connsiteX78" fmla="*/ 894659 w 6404625"/>
              <a:gd name="connsiteY78" fmla="*/ 4052841 h 6373368"/>
              <a:gd name="connsiteX79" fmla="*/ 830356 w 6404625"/>
              <a:gd name="connsiteY79" fmla="*/ 3996926 h 6373368"/>
              <a:gd name="connsiteX80" fmla="*/ 760460 w 6404625"/>
              <a:gd name="connsiteY80" fmla="*/ 3943806 h 6373368"/>
              <a:gd name="connsiteX81" fmla="*/ 690567 w 6404625"/>
              <a:gd name="connsiteY81" fmla="*/ 3890685 h 6373368"/>
              <a:gd name="connsiteX82" fmla="*/ 620671 w 6404625"/>
              <a:gd name="connsiteY82" fmla="*/ 3837564 h 6373368"/>
              <a:gd name="connsiteX83" fmla="*/ 553571 w 6404625"/>
              <a:gd name="connsiteY83" fmla="*/ 3784444 h 6373368"/>
              <a:gd name="connsiteX84" fmla="*/ 489269 w 6404625"/>
              <a:gd name="connsiteY84" fmla="*/ 3725731 h 6373368"/>
              <a:gd name="connsiteX85" fmla="*/ 433350 w 6404625"/>
              <a:gd name="connsiteY85" fmla="*/ 3667021 h 6373368"/>
              <a:gd name="connsiteX86" fmla="*/ 385824 w 6404625"/>
              <a:gd name="connsiteY86" fmla="*/ 3599922 h 6373368"/>
              <a:gd name="connsiteX87" fmla="*/ 349477 w 6404625"/>
              <a:gd name="connsiteY87" fmla="*/ 3530025 h 6373368"/>
              <a:gd name="connsiteX88" fmla="*/ 324315 w 6404625"/>
              <a:gd name="connsiteY88" fmla="*/ 3446150 h 6373368"/>
              <a:gd name="connsiteX89" fmla="*/ 313131 w 6404625"/>
              <a:gd name="connsiteY89" fmla="*/ 3359479 h 6373368"/>
              <a:gd name="connsiteX90" fmla="*/ 310335 w 6404625"/>
              <a:gd name="connsiteY90" fmla="*/ 3270014 h 6373368"/>
              <a:gd name="connsiteX91" fmla="*/ 318723 w 6404625"/>
              <a:gd name="connsiteY91" fmla="*/ 3174955 h 6373368"/>
              <a:gd name="connsiteX92" fmla="*/ 329907 w 6404625"/>
              <a:gd name="connsiteY92" fmla="*/ 3079898 h 6373368"/>
              <a:gd name="connsiteX93" fmla="*/ 343885 w 6404625"/>
              <a:gd name="connsiteY93" fmla="*/ 2984841 h 6373368"/>
              <a:gd name="connsiteX94" fmla="*/ 355069 w 6404625"/>
              <a:gd name="connsiteY94" fmla="*/ 2889784 h 6373368"/>
              <a:gd name="connsiteX95" fmla="*/ 360659 w 6404625"/>
              <a:gd name="connsiteY95" fmla="*/ 2794725 h 6373368"/>
              <a:gd name="connsiteX96" fmla="*/ 360659 w 6404625"/>
              <a:gd name="connsiteY96" fmla="*/ 2702464 h 6373368"/>
              <a:gd name="connsiteX97" fmla="*/ 349477 w 6404625"/>
              <a:gd name="connsiteY97" fmla="*/ 2615793 h 6373368"/>
              <a:gd name="connsiteX98" fmla="*/ 327111 w 6404625"/>
              <a:gd name="connsiteY98" fmla="*/ 2529122 h 6373368"/>
              <a:gd name="connsiteX99" fmla="*/ 293561 w 6404625"/>
              <a:gd name="connsiteY99" fmla="*/ 2448045 h 6373368"/>
              <a:gd name="connsiteX100" fmla="*/ 251625 w 6404625"/>
              <a:gd name="connsiteY100" fmla="*/ 2364170 h 6373368"/>
              <a:gd name="connsiteX101" fmla="*/ 204096 w 6404625"/>
              <a:gd name="connsiteY101" fmla="*/ 2280295 h 6373368"/>
              <a:gd name="connsiteX102" fmla="*/ 153769 w 6404625"/>
              <a:gd name="connsiteY102" fmla="*/ 2196423 h 6373368"/>
              <a:gd name="connsiteX103" fmla="*/ 106240 w 6404625"/>
              <a:gd name="connsiteY103" fmla="*/ 2115344 h 6373368"/>
              <a:gd name="connsiteX104" fmla="*/ 64305 w 6404625"/>
              <a:gd name="connsiteY104" fmla="*/ 2028673 h 6373368"/>
              <a:gd name="connsiteX105" fmla="*/ 30754 w 6404625"/>
              <a:gd name="connsiteY105" fmla="*/ 1944798 h 6373368"/>
              <a:gd name="connsiteX106" fmla="*/ 8387 w 6404625"/>
              <a:gd name="connsiteY106" fmla="*/ 1858129 h 6373368"/>
              <a:gd name="connsiteX107" fmla="*/ 0 w 6404625"/>
              <a:gd name="connsiteY107" fmla="*/ 1768662 h 6373368"/>
              <a:gd name="connsiteX108" fmla="*/ 8387 w 6404625"/>
              <a:gd name="connsiteY108" fmla="*/ 1679195 h 6373368"/>
              <a:gd name="connsiteX109" fmla="*/ 30754 w 6404625"/>
              <a:gd name="connsiteY109" fmla="*/ 1592526 h 6373368"/>
              <a:gd name="connsiteX110" fmla="*/ 64305 w 6404625"/>
              <a:gd name="connsiteY110" fmla="*/ 1508651 h 6373368"/>
              <a:gd name="connsiteX111" fmla="*/ 106240 w 6404625"/>
              <a:gd name="connsiteY111" fmla="*/ 1421980 h 6373368"/>
              <a:gd name="connsiteX112" fmla="*/ 153769 w 6404625"/>
              <a:gd name="connsiteY112" fmla="*/ 1340903 h 6373368"/>
              <a:gd name="connsiteX113" fmla="*/ 204096 w 6404625"/>
              <a:gd name="connsiteY113" fmla="*/ 1257028 h 6373368"/>
              <a:gd name="connsiteX114" fmla="*/ 251625 w 6404625"/>
              <a:gd name="connsiteY114" fmla="*/ 1173153 h 6373368"/>
              <a:gd name="connsiteX115" fmla="*/ 293561 w 6404625"/>
              <a:gd name="connsiteY115" fmla="*/ 1089278 h 6373368"/>
              <a:gd name="connsiteX116" fmla="*/ 327111 w 6404625"/>
              <a:gd name="connsiteY116" fmla="*/ 1008199 h 6373368"/>
              <a:gd name="connsiteX117" fmla="*/ 349477 w 6404625"/>
              <a:gd name="connsiteY117" fmla="*/ 921528 h 6373368"/>
              <a:gd name="connsiteX118" fmla="*/ 360659 w 6404625"/>
              <a:gd name="connsiteY118" fmla="*/ 834859 h 6373368"/>
              <a:gd name="connsiteX119" fmla="*/ 360659 w 6404625"/>
              <a:gd name="connsiteY119" fmla="*/ 742599 h 6373368"/>
              <a:gd name="connsiteX120" fmla="*/ 355069 w 6404625"/>
              <a:gd name="connsiteY120" fmla="*/ 647539 h 6373368"/>
              <a:gd name="connsiteX121" fmla="*/ 343885 w 6404625"/>
              <a:gd name="connsiteY121" fmla="*/ 552482 h 6373368"/>
              <a:gd name="connsiteX122" fmla="*/ 329907 w 6404625"/>
              <a:gd name="connsiteY122" fmla="*/ 457425 h 6373368"/>
              <a:gd name="connsiteX123" fmla="*/ 318723 w 6404625"/>
              <a:gd name="connsiteY123" fmla="*/ 362366 h 6373368"/>
              <a:gd name="connsiteX124" fmla="*/ 310335 w 6404625"/>
              <a:gd name="connsiteY124" fmla="*/ 267309 h 6373368"/>
              <a:gd name="connsiteX125" fmla="*/ 313131 w 6404625"/>
              <a:gd name="connsiteY125" fmla="*/ 177842 h 6373368"/>
              <a:gd name="connsiteX126" fmla="*/ 324315 w 6404625"/>
              <a:gd name="connsiteY126" fmla="*/ 91173 h 6373368"/>
              <a:gd name="connsiteX127" fmla="*/ 349477 w 6404625"/>
              <a:gd name="connsiteY127" fmla="*/ 7296 h 6373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Lst>
            <a:rect l="l" t="t" r="r" b="b"/>
            <a:pathLst>
              <a:path w="6404625" h="6373368">
                <a:moveTo>
                  <a:pt x="353272" y="0"/>
                </a:moveTo>
                <a:lnTo>
                  <a:pt x="6404625" y="0"/>
                </a:lnTo>
                <a:lnTo>
                  <a:pt x="6404625" y="6008204"/>
                </a:lnTo>
                <a:lnTo>
                  <a:pt x="6374459" y="6023890"/>
                </a:lnTo>
                <a:lnTo>
                  <a:pt x="6290584" y="6049055"/>
                </a:lnTo>
                <a:lnTo>
                  <a:pt x="6203913" y="6060237"/>
                </a:lnTo>
                <a:lnTo>
                  <a:pt x="6114448" y="6063033"/>
                </a:lnTo>
                <a:lnTo>
                  <a:pt x="6019391" y="6054644"/>
                </a:lnTo>
                <a:lnTo>
                  <a:pt x="5924332" y="6043462"/>
                </a:lnTo>
                <a:lnTo>
                  <a:pt x="5829275" y="6029482"/>
                </a:lnTo>
                <a:lnTo>
                  <a:pt x="5734216" y="6018300"/>
                </a:lnTo>
                <a:lnTo>
                  <a:pt x="5639159" y="6012708"/>
                </a:lnTo>
                <a:lnTo>
                  <a:pt x="5546898" y="6012708"/>
                </a:lnTo>
                <a:lnTo>
                  <a:pt x="5460227" y="6023890"/>
                </a:lnTo>
                <a:lnTo>
                  <a:pt x="5370760" y="6046258"/>
                </a:lnTo>
                <a:lnTo>
                  <a:pt x="5289681" y="6079807"/>
                </a:lnTo>
                <a:lnTo>
                  <a:pt x="5205808" y="6124541"/>
                </a:lnTo>
                <a:lnTo>
                  <a:pt x="5121933" y="6169276"/>
                </a:lnTo>
                <a:lnTo>
                  <a:pt x="5038061" y="6219598"/>
                </a:lnTo>
                <a:lnTo>
                  <a:pt x="4956981" y="6267129"/>
                </a:lnTo>
                <a:lnTo>
                  <a:pt x="4870311" y="6309065"/>
                </a:lnTo>
                <a:lnTo>
                  <a:pt x="4786435" y="6342614"/>
                </a:lnTo>
                <a:lnTo>
                  <a:pt x="4699765" y="6364982"/>
                </a:lnTo>
                <a:lnTo>
                  <a:pt x="4610299" y="6373368"/>
                </a:lnTo>
                <a:lnTo>
                  <a:pt x="4520833" y="6364982"/>
                </a:lnTo>
                <a:lnTo>
                  <a:pt x="4434163" y="6342614"/>
                </a:lnTo>
                <a:lnTo>
                  <a:pt x="4350289" y="6309065"/>
                </a:lnTo>
                <a:lnTo>
                  <a:pt x="4263617" y="6267129"/>
                </a:lnTo>
                <a:lnTo>
                  <a:pt x="4182539" y="6219598"/>
                </a:lnTo>
                <a:lnTo>
                  <a:pt x="4098666" y="6169276"/>
                </a:lnTo>
                <a:lnTo>
                  <a:pt x="4014791" y="6124541"/>
                </a:lnTo>
                <a:lnTo>
                  <a:pt x="3930916" y="6079807"/>
                </a:lnTo>
                <a:lnTo>
                  <a:pt x="3847041" y="6046258"/>
                </a:lnTo>
                <a:lnTo>
                  <a:pt x="3760372" y="6023890"/>
                </a:lnTo>
                <a:lnTo>
                  <a:pt x="3673701" y="6012708"/>
                </a:lnTo>
                <a:lnTo>
                  <a:pt x="3581438" y="6012708"/>
                </a:lnTo>
                <a:lnTo>
                  <a:pt x="3486381" y="6018300"/>
                </a:lnTo>
                <a:lnTo>
                  <a:pt x="3391322" y="6029482"/>
                </a:lnTo>
                <a:lnTo>
                  <a:pt x="3296265" y="6043462"/>
                </a:lnTo>
                <a:lnTo>
                  <a:pt x="3201210" y="6054644"/>
                </a:lnTo>
                <a:lnTo>
                  <a:pt x="3106151" y="6063033"/>
                </a:lnTo>
                <a:lnTo>
                  <a:pt x="3016684" y="6060237"/>
                </a:lnTo>
                <a:lnTo>
                  <a:pt x="2930015" y="6049055"/>
                </a:lnTo>
                <a:lnTo>
                  <a:pt x="2846140" y="6023890"/>
                </a:lnTo>
                <a:lnTo>
                  <a:pt x="2776243" y="5987546"/>
                </a:lnTo>
                <a:lnTo>
                  <a:pt x="2709145" y="5940017"/>
                </a:lnTo>
                <a:lnTo>
                  <a:pt x="2650432" y="5884101"/>
                </a:lnTo>
                <a:lnTo>
                  <a:pt x="2591719" y="5819798"/>
                </a:lnTo>
                <a:lnTo>
                  <a:pt x="2538599" y="5752697"/>
                </a:lnTo>
                <a:lnTo>
                  <a:pt x="2485480" y="5682802"/>
                </a:lnTo>
                <a:lnTo>
                  <a:pt x="2432360" y="5612908"/>
                </a:lnTo>
                <a:lnTo>
                  <a:pt x="2379237" y="5545809"/>
                </a:lnTo>
                <a:lnTo>
                  <a:pt x="2323320" y="5481502"/>
                </a:lnTo>
                <a:lnTo>
                  <a:pt x="2259018" y="5425586"/>
                </a:lnTo>
                <a:lnTo>
                  <a:pt x="2197511" y="5375263"/>
                </a:lnTo>
                <a:lnTo>
                  <a:pt x="2127614" y="5336121"/>
                </a:lnTo>
                <a:lnTo>
                  <a:pt x="2052128" y="5302573"/>
                </a:lnTo>
                <a:lnTo>
                  <a:pt x="1971049" y="5274612"/>
                </a:lnTo>
                <a:lnTo>
                  <a:pt x="1887176" y="5249450"/>
                </a:lnTo>
                <a:lnTo>
                  <a:pt x="1803301" y="5227084"/>
                </a:lnTo>
                <a:lnTo>
                  <a:pt x="1716630" y="5204720"/>
                </a:lnTo>
                <a:lnTo>
                  <a:pt x="1635551" y="5179557"/>
                </a:lnTo>
                <a:lnTo>
                  <a:pt x="1554473" y="5151597"/>
                </a:lnTo>
                <a:lnTo>
                  <a:pt x="1478988" y="5118049"/>
                </a:lnTo>
                <a:lnTo>
                  <a:pt x="1411887" y="5076112"/>
                </a:lnTo>
                <a:lnTo>
                  <a:pt x="1350380" y="5025785"/>
                </a:lnTo>
                <a:lnTo>
                  <a:pt x="1300053" y="4964279"/>
                </a:lnTo>
                <a:lnTo>
                  <a:pt x="1258117" y="4897178"/>
                </a:lnTo>
                <a:lnTo>
                  <a:pt x="1224567" y="4821691"/>
                </a:lnTo>
                <a:lnTo>
                  <a:pt x="1196609" y="4740614"/>
                </a:lnTo>
                <a:lnTo>
                  <a:pt x="1171447" y="4659533"/>
                </a:lnTo>
                <a:lnTo>
                  <a:pt x="1149080" y="4572865"/>
                </a:lnTo>
                <a:lnTo>
                  <a:pt x="1126714" y="4488990"/>
                </a:lnTo>
                <a:lnTo>
                  <a:pt x="1101552" y="4405115"/>
                </a:lnTo>
                <a:lnTo>
                  <a:pt x="1073593" y="4324036"/>
                </a:lnTo>
                <a:lnTo>
                  <a:pt x="1040045" y="4248549"/>
                </a:lnTo>
                <a:lnTo>
                  <a:pt x="1000902" y="4178654"/>
                </a:lnTo>
                <a:lnTo>
                  <a:pt x="950576" y="4117146"/>
                </a:lnTo>
                <a:lnTo>
                  <a:pt x="894659" y="4052841"/>
                </a:lnTo>
                <a:lnTo>
                  <a:pt x="830356" y="3996926"/>
                </a:lnTo>
                <a:lnTo>
                  <a:pt x="760460" y="3943806"/>
                </a:lnTo>
                <a:lnTo>
                  <a:pt x="690567" y="3890685"/>
                </a:lnTo>
                <a:lnTo>
                  <a:pt x="620671" y="3837564"/>
                </a:lnTo>
                <a:lnTo>
                  <a:pt x="553571" y="3784444"/>
                </a:lnTo>
                <a:lnTo>
                  <a:pt x="489269" y="3725731"/>
                </a:lnTo>
                <a:lnTo>
                  <a:pt x="433350" y="3667021"/>
                </a:lnTo>
                <a:lnTo>
                  <a:pt x="385824" y="3599922"/>
                </a:lnTo>
                <a:lnTo>
                  <a:pt x="349477" y="3530025"/>
                </a:lnTo>
                <a:lnTo>
                  <a:pt x="324315" y="3446150"/>
                </a:lnTo>
                <a:lnTo>
                  <a:pt x="313131" y="3359479"/>
                </a:lnTo>
                <a:lnTo>
                  <a:pt x="310335" y="3270014"/>
                </a:lnTo>
                <a:lnTo>
                  <a:pt x="318723" y="3174955"/>
                </a:lnTo>
                <a:lnTo>
                  <a:pt x="329907" y="3079898"/>
                </a:lnTo>
                <a:lnTo>
                  <a:pt x="343885" y="2984841"/>
                </a:lnTo>
                <a:lnTo>
                  <a:pt x="355069" y="2889784"/>
                </a:lnTo>
                <a:lnTo>
                  <a:pt x="360659" y="2794725"/>
                </a:lnTo>
                <a:lnTo>
                  <a:pt x="360659" y="2702464"/>
                </a:lnTo>
                <a:lnTo>
                  <a:pt x="349477" y="2615793"/>
                </a:lnTo>
                <a:lnTo>
                  <a:pt x="327111" y="2529122"/>
                </a:lnTo>
                <a:lnTo>
                  <a:pt x="293561" y="2448045"/>
                </a:lnTo>
                <a:lnTo>
                  <a:pt x="251625" y="2364170"/>
                </a:lnTo>
                <a:lnTo>
                  <a:pt x="204096" y="2280295"/>
                </a:lnTo>
                <a:lnTo>
                  <a:pt x="153769" y="2196423"/>
                </a:lnTo>
                <a:lnTo>
                  <a:pt x="106240" y="2115344"/>
                </a:lnTo>
                <a:lnTo>
                  <a:pt x="64305" y="2028673"/>
                </a:lnTo>
                <a:lnTo>
                  <a:pt x="30754" y="1944798"/>
                </a:lnTo>
                <a:lnTo>
                  <a:pt x="8387" y="1858129"/>
                </a:lnTo>
                <a:lnTo>
                  <a:pt x="0" y="1768662"/>
                </a:lnTo>
                <a:lnTo>
                  <a:pt x="8387" y="1679195"/>
                </a:lnTo>
                <a:lnTo>
                  <a:pt x="30754" y="1592526"/>
                </a:lnTo>
                <a:lnTo>
                  <a:pt x="64305" y="1508651"/>
                </a:lnTo>
                <a:lnTo>
                  <a:pt x="106240" y="1421980"/>
                </a:lnTo>
                <a:lnTo>
                  <a:pt x="153769" y="1340903"/>
                </a:lnTo>
                <a:lnTo>
                  <a:pt x="204096" y="1257028"/>
                </a:lnTo>
                <a:lnTo>
                  <a:pt x="251625" y="1173153"/>
                </a:lnTo>
                <a:lnTo>
                  <a:pt x="293561" y="1089278"/>
                </a:lnTo>
                <a:lnTo>
                  <a:pt x="327111" y="1008199"/>
                </a:lnTo>
                <a:lnTo>
                  <a:pt x="349477" y="921528"/>
                </a:lnTo>
                <a:lnTo>
                  <a:pt x="360659" y="834859"/>
                </a:lnTo>
                <a:lnTo>
                  <a:pt x="360659" y="742599"/>
                </a:lnTo>
                <a:lnTo>
                  <a:pt x="355069" y="647539"/>
                </a:lnTo>
                <a:lnTo>
                  <a:pt x="343885" y="552482"/>
                </a:lnTo>
                <a:lnTo>
                  <a:pt x="329907" y="457425"/>
                </a:lnTo>
                <a:lnTo>
                  <a:pt x="318723" y="362366"/>
                </a:lnTo>
                <a:lnTo>
                  <a:pt x="310335" y="267309"/>
                </a:lnTo>
                <a:lnTo>
                  <a:pt x="313131" y="177842"/>
                </a:lnTo>
                <a:lnTo>
                  <a:pt x="324315" y="91173"/>
                </a:lnTo>
                <a:lnTo>
                  <a:pt x="349477" y="7296"/>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8" name="Picture 5" descr="Electronics protoboard">
            <a:extLst>
              <a:ext uri="{FF2B5EF4-FFF2-40B4-BE49-F238E27FC236}">
                <a16:creationId xmlns:a16="http://schemas.microsoft.com/office/drawing/2014/main" id="{A7B139EC-94D3-4A0F-B8A1-31962E73F41C}"/>
              </a:ext>
            </a:extLst>
          </p:cNvPr>
          <p:cNvPicPr>
            <a:picLocks noChangeAspect="1"/>
          </p:cNvPicPr>
          <p:nvPr/>
        </p:nvPicPr>
        <p:blipFill rotWithShape="1">
          <a:blip r:embed="rId2"/>
          <a:srcRect r="32914" b="1"/>
          <a:stretch/>
        </p:blipFill>
        <p:spPr>
          <a:xfrm>
            <a:off x="6003221" y="10"/>
            <a:ext cx="6188779" cy="6157770"/>
          </a:xfrm>
          <a:custGeom>
            <a:avLst/>
            <a:gdLst/>
            <a:ahLst/>
            <a:cxnLst/>
            <a:rect l="l" t="t" r="r" b="b"/>
            <a:pathLst>
              <a:path w="6188779" h="6157780">
                <a:moveTo>
                  <a:pt x="384150" y="0"/>
                </a:moveTo>
                <a:lnTo>
                  <a:pt x="6188779" y="0"/>
                </a:lnTo>
                <a:lnTo>
                  <a:pt x="6188779" y="5757340"/>
                </a:lnTo>
                <a:lnTo>
                  <a:pt x="6142640" y="5790022"/>
                </a:lnTo>
                <a:lnTo>
                  <a:pt x="6076017" y="5824665"/>
                </a:lnTo>
                <a:lnTo>
                  <a:pt x="5996070" y="5848651"/>
                </a:lnTo>
                <a:lnTo>
                  <a:pt x="5913457" y="5859310"/>
                </a:lnTo>
                <a:lnTo>
                  <a:pt x="5828180" y="5861974"/>
                </a:lnTo>
                <a:lnTo>
                  <a:pt x="5737573" y="5853979"/>
                </a:lnTo>
                <a:lnTo>
                  <a:pt x="5646965" y="5843320"/>
                </a:lnTo>
                <a:lnTo>
                  <a:pt x="5556358" y="5829995"/>
                </a:lnTo>
                <a:lnTo>
                  <a:pt x="5465751" y="5819336"/>
                </a:lnTo>
                <a:lnTo>
                  <a:pt x="5375143" y="5814006"/>
                </a:lnTo>
                <a:lnTo>
                  <a:pt x="5287201" y="5814006"/>
                </a:lnTo>
                <a:lnTo>
                  <a:pt x="5204589" y="5824665"/>
                </a:lnTo>
                <a:lnTo>
                  <a:pt x="5119310" y="5845985"/>
                </a:lnTo>
                <a:lnTo>
                  <a:pt x="5042027" y="5877963"/>
                </a:lnTo>
                <a:lnTo>
                  <a:pt x="4962081" y="5920603"/>
                </a:lnTo>
                <a:lnTo>
                  <a:pt x="4882133" y="5963242"/>
                </a:lnTo>
                <a:lnTo>
                  <a:pt x="4802186" y="6011210"/>
                </a:lnTo>
                <a:lnTo>
                  <a:pt x="4724903" y="6056514"/>
                </a:lnTo>
                <a:lnTo>
                  <a:pt x="4642291" y="6096487"/>
                </a:lnTo>
                <a:lnTo>
                  <a:pt x="4562343" y="6128466"/>
                </a:lnTo>
                <a:lnTo>
                  <a:pt x="4479729" y="6149785"/>
                </a:lnTo>
                <a:lnTo>
                  <a:pt x="4394453" y="6157780"/>
                </a:lnTo>
                <a:lnTo>
                  <a:pt x="4309175" y="6149785"/>
                </a:lnTo>
                <a:lnTo>
                  <a:pt x="4226563" y="6128466"/>
                </a:lnTo>
                <a:lnTo>
                  <a:pt x="4146616" y="6096487"/>
                </a:lnTo>
                <a:lnTo>
                  <a:pt x="4064003" y="6056514"/>
                </a:lnTo>
                <a:lnTo>
                  <a:pt x="3986719" y="6011210"/>
                </a:lnTo>
                <a:lnTo>
                  <a:pt x="3906773" y="5963242"/>
                </a:lnTo>
                <a:lnTo>
                  <a:pt x="3826826" y="5920603"/>
                </a:lnTo>
                <a:lnTo>
                  <a:pt x="3746877" y="5877963"/>
                </a:lnTo>
                <a:lnTo>
                  <a:pt x="3666929" y="5845985"/>
                </a:lnTo>
                <a:lnTo>
                  <a:pt x="3584318" y="5824665"/>
                </a:lnTo>
                <a:lnTo>
                  <a:pt x="3501705" y="5814006"/>
                </a:lnTo>
                <a:lnTo>
                  <a:pt x="3413762" y="5814006"/>
                </a:lnTo>
                <a:lnTo>
                  <a:pt x="3323155" y="5819336"/>
                </a:lnTo>
                <a:lnTo>
                  <a:pt x="3232547" y="5829995"/>
                </a:lnTo>
                <a:lnTo>
                  <a:pt x="3141940" y="5843320"/>
                </a:lnTo>
                <a:lnTo>
                  <a:pt x="3051334" y="5853979"/>
                </a:lnTo>
                <a:lnTo>
                  <a:pt x="2960727" y="5861974"/>
                </a:lnTo>
                <a:lnTo>
                  <a:pt x="2875448" y="5859310"/>
                </a:lnTo>
                <a:lnTo>
                  <a:pt x="2792837" y="5848651"/>
                </a:lnTo>
                <a:lnTo>
                  <a:pt x="2712889" y="5824665"/>
                </a:lnTo>
                <a:lnTo>
                  <a:pt x="2646265" y="5790022"/>
                </a:lnTo>
                <a:lnTo>
                  <a:pt x="2582308" y="5744719"/>
                </a:lnTo>
                <a:lnTo>
                  <a:pt x="2526343" y="5691420"/>
                </a:lnTo>
                <a:lnTo>
                  <a:pt x="2470381" y="5630127"/>
                </a:lnTo>
                <a:lnTo>
                  <a:pt x="2419747" y="5566168"/>
                </a:lnTo>
                <a:lnTo>
                  <a:pt x="2369114" y="5499546"/>
                </a:lnTo>
                <a:lnTo>
                  <a:pt x="2318480" y="5432923"/>
                </a:lnTo>
                <a:lnTo>
                  <a:pt x="2267846" y="5368966"/>
                </a:lnTo>
                <a:lnTo>
                  <a:pt x="2214548" y="5307671"/>
                </a:lnTo>
                <a:lnTo>
                  <a:pt x="2153255" y="5254373"/>
                </a:lnTo>
                <a:lnTo>
                  <a:pt x="2094628" y="5206405"/>
                </a:lnTo>
                <a:lnTo>
                  <a:pt x="2028005" y="5169096"/>
                </a:lnTo>
                <a:lnTo>
                  <a:pt x="1956051" y="5137117"/>
                </a:lnTo>
                <a:lnTo>
                  <a:pt x="1878768" y="5110467"/>
                </a:lnTo>
                <a:lnTo>
                  <a:pt x="1798822" y="5086483"/>
                </a:lnTo>
                <a:lnTo>
                  <a:pt x="1718873" y="5065163"/>
                </a:lnTo>
                <a:lnTo>
                  <a:pt x="1636260" y="5043845"/>
                </a:lnTo>
                <a:lnTo>
                  <a:pt x="1558978" y="5019861"/>
                </a:lnTo>
                <a:lnTo>
                  <a:pt x="1481696" y="4993211"/>
                </a:lnTo>
                <a:lnTo>
                  <a:pt x="1409744" y="4961233"/>
                </a:lnTo>
                <a:lnTo>
                  <a:pt x="1345785" y="4921259"/>
                </a:lnTo>
                <a:lnTo>
                  <a:pt x="1287158" y="4873289"/>
                </a:lnTo>
                <a:lnTo>
                  <a:pt x="1239188" y="4814663"/>
                </a:lnTo>
                <a:lnTo>
                  <a:pt x="1199215" y="4750703"/>
                </a:lnTo>
                <a:lnTo>
                  <a:pt x="1167237" y="4678752"/>
                </a:lnTo>
                <a:lnTo>
                  <a:pt x="1140586" y="4601469"/>
                </a:lnTo>
                <a:lnTo>
                  <a:pt x="1116602" y="4524185"/>
                </a:lnTo>
                <a:lnTo>
                  <a:pt x="1095283" y="4441574"/>
                </a:lnTo>
                <a:lnTo>
                  <a:pt x="1073962" y="4361626"/>
                </a:lnTo>
                <a:lnTo>
                  <a:pt x="1049979" y="4281677"/>
                </a:lnTo>
                <a:lnTo>
                  <a:pt x="1023330" y="4204395"/>
                </a:lnTo>
                <a:lnTo>
                  <a:pt x="991351" y="4132443"/>
                </a:lnTo>
                <a:lnTo>
                  <a:pt x="954043" y="4065820"/>
                </a:lnTo>
                <a:lnTo>
                  <a:pt x="906073" y="4007191"/>
                </a:lnTo>
                <a:lnTo>
                  <a:pt x="852774" y="3945898"/>
                </a:lnTo>
                <a:lnTo>
                  <a:pt x="791482" y="3892600"/>
                </a:lnTo>
                <a:lnTo>
                  <a:pt x="724858" y="3841967"/>
                </a:lnTo>
                <a:lnTo>
                  <a:pt x="658236" y="3791333"/>
                </a:lnTo>
                <a:lnTo>
                  <a:pt x="591613" y="3740699"/>
                </a:lnTo>
                <a:lnTo>
                  <a:pt x="527656" y="3690067"/>
                </a:lnTo>
                <a:lnTo>
                  <a:pt x="466362" y="3634102"/>
                </a:lnTo>
                <a:lnTo>
                  <a:pt x="413063" y="3578140"/>
                </a:lnTo>
                <a:lnTo>
                  <a:pt x="367761" y="3514183"/>
                </a:lnTo>
                <a:lnTo>
                  <a:pt x="333116" y="3447559"/>
                </a:lnTo>
                <a:lnTo>
                  <a:pt x="309132" y="3367611"/>
                </a:lnTo>
                <a:lnTo>
                  <a:pt x="298471" y="3284998"/>
                </a:lnTo>
                <a:lnTo>
                  <a:pt x="295806" y="3199721"/>
                </a:lnTo>
                <a:lnTo>
                  <a:pt x="303802" y="3109114"/>
                </a:lnTo>
                <a:lnTo>
                  <a:pt x="314462" y="3018506"/>
                </a:lnTo>
                <a:lnTo>
                  <a:pt x="327785" y="2927901"/>
                </a:lnTo>
                <a:lnTo>
                  <a:pt x="338446" y="2837293"/>
                </a:lnTo>
                <a:lnTo>
                  <a:pt x="343774" y="2746686"/>
                </a:lnTo>
                <a:lnTo>
                  <a:pt x="343774" y="2658743"/>
                </a:lnTo>
                <a:lnTo>
                  <a:pt x="333116" y="2576130"/>
                </a:lnTo>
                <a:lnTo>
                  <a:pt x="311796" y="2493517"/>
                </a:lnTo>
                <a:lnTo>
                  <a:pt x="279817" y="2416237"/>
                </a:lnTo>
                <a:lnTo>
                  <a:pt x="239844" y="2336288"/>
                </a:lnTo>
                <a:lnTo>
                  <a:pt x="194541" y="2256340"/>
                </a:lnTo>
                <a:lnTo>
                  <a:pt x="146571" y="2176393"/>
                </a:lnTo>
                <a:lnTo>
                  <a:pt x="101267" y="2099111"/>
                </a:lnTo>
                <a:lnTo>
                  <a:pt x="61293" y="2016498"/>
                </a:lnTo>
                <a:lnTo>
                  <a:pt x="29315" y="1936550"/>
                </a:lnTo>
                <a:lnTo>
                  <a:pt x="7995" y="1853939"/>
                </a:lnTo>
                <a:lnTo>
                  <a:pt x="0" y="1768660"/>
                </a:lnTo>
                <a:lnTo>
                  <a:pt x="7995" y="1683383"/>
                </a:lnTo>
                <a:lnTo>
                  <a:pt x="29315" y="1600771"/>
                </a:lnTo>
                <a:lnTo>
                  <a:pt x="61293" y="1520824"/>
                </a:lnTo>
                <a:lnTo>
                  <a:pt x="101267" y="1438211"/>
                </a:lnTo>
                <a:lnTo>
                  <a:pt x="146571" y="1360929"/>
                </a:lnTo>
                <a:lnTo>
                  <a:pt x="194541" y="1280980"/>
                </a:lnTo>
                <a:lnTo>
                  <a:pt x="239844" y="1201034"/>
                </a:lnTo>
                <a:lnTo>
                  <a:pt x="279817" y="1121085"/>
                </a:lnTo>
                <a:lnTo>
                  <a:pt x="311796" y="1043803"/>
                </a:lnTo>
                <a:lnTo>
                  <a:pt x="333116" y="961190"/>
                </a:lnTo>
                <a:lnTo>
                  <a:pt x="343774" y="878578"/>
                </a:lnTo>
                <a:lnTo>
                  <a:pt x="343774" y="790636"/>
                </a:lnTo>
                <a:lnTo>
                  <a:pt x="338446" y="700029"/>
                </a:lnTo>
                <a:lnTo>
                  <a:pt x="327785" y="609422"/>
                </a:lnTo>
                <a:lnTo>
                  <a:pt x="314462" y="518814"/>
                </a:lnTo>
                <a:lnTo>
                  <a:pt x="303802" y="428207"/>
                </a:lnTo>
                <a:lnTo>
                  <a:pt x="295806" y="337599"/>
                </a:lnTo>
                <a:lnTo>
                  <a:pt x="298471" y="252322"/>
                </a:lnTo>
                <a:lnTo>
                  <a:pt x="309132" y="169710"/>
                </a:lnTo>
                <a:lnTo>
                  <a:pt x="333116" y="89761"/>
                </a:lnTo>
                <a:lnTo>
                  <a:pt x="367761" y="23140"/>
                </a:lnTo>
                <a:close/>
              </a:path>
            </a:pathLst>
          </a:custGeom>
          <a:ln w="203200">
            <a:noFill/>
          </a:ln>
        </p:spPr>
      </p:pic>
    </p:spTree>
    <p:extLst>
      <p:ext uri="{BB962C8B-B14F-4D97-AF65-F5344CB8AC3E}">
        <p14:creationId xmlns:p14="http://schemas.microsoft.com/office/powerpoint/2010/main" val="10713677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Electronic components on a white background">
            <a:extLst>
              <a:ext uri="{FF2B5EF4-FFF2-40B4-BE49-F238E27FC236}">
                <a16:creationId xmlns:a16="http://schemas.microsoft.com/office/drawing/2014/main" id="{4D9CAD56-A133-4A39-951A-A1A0CC719F22}"/>
              </a:ext>
            </a:extLst>
          </p:cNvPr>
          <p:cNvPicPr>
            <a:picLocks noChangeAspect="1"/>
          </p:cNvPicPr>
          <p:nvPr/>
        </p:nvPicPr>
        <p:blipFill rotWithShape="1">
          <a:blip r:embed="rId2"/>
          <a:srcRect l="21410" r="-1" b="-1"/>
          <a:stretch/>
        </p:blipFill>
        <p:spPr>
          <a:xfrm>
            <a:off x="4117521" y="-478"/>
            <a:ext cx="8074479" cy="6857990"/>
          </a:xfrm>
          <a:prstGeom prst="rect">
            <a:avLst/>
          </a:prstGeom>
        </p:spPr>
      </p:pic>
      <p:sp>
        <p:nvSpPr>
          <p:cNvPr id="10" name="Freeform: Shape 9">
            <a:extLst>
              <a:ext uri="{FF2B5EF4-FFF2-40B4-BE49-F238E27FC236}">
                <a16:creationId xmlns:a16="http://schemas.microsoft.com/office/drawing/2014/main" id="{8F23F8A3-8FD7-4779-8323-FDC26BE998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478"/>
            <a:ext cx="7859800" cy="6858478"/>
          </a:xfrm>
          <a:custGeom>
            <a:avLst/>
            <a:gdLst>
              <a:gd name="connsiteX0" fmla="*/ 7859800 w 7859800"/>
              <a:gd name="connsiteY0" fmla="*/ 6858478 h 6858478"/>
              <a:gd name="connsiteX1" fmla="*/ 435245 w 7859800"/>
              <a:gd name="connsiteY1" fmla="*/ 6858478 h 6858478"/>
              <a:gd name="connsiteX2" fmla="*/ 435505 w 7859800"/>
              <a:gd name="connsiteY2" fmla="*/ 6857916 h 6858478"/>
              <a:gd name="connsiteX3" fmla="*/ 0 w 7859800"/>
              <a:gd name="connsiteY3" fmla="*/ 6857916 h 6858478"/>
              <a:gd name="connsiteX4" fmla="*/ 0 w 7859800"/>
              <a:gd name="connsiteY4" fmla="*/ 0 h 6858478"/>
              <a:gd name="connsiteX5" fmla="*/ 3611620 w 7859800"/>
              <a:gd name="connsiteY5" fmla="*/ 0 h 6858478"/>
              <a:gd name="connsiteX6" fmla="*/ 4677848 w 7859800"/>
              <a:gd name="connsiteY6" fmla="*/ 0 h 6858478"/>
              <a:gd name="connsiteX7" fmla="*/ 4683425 w 7859800"/>
              <a:gd name="connsiteY7" fmla="*/ 0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859800" h="6858478">
                <a:moveTo>
                  <a:pt x="7859800" y="6858478"/>
                </a:moveTo>
                <a:lnTo>
                  <a:pt x="435245" y="6858478"/>
                </a:lnTo>
                <a:lnTo>
                  <a:pt x="435505" y="6857916"/>
                </a:lnTo>
                <a:lnTo>
                  <a:pt x="0" y="6857916"/>
                </a:lnTo>
                <a:lnTo>
                  <a:pt x="0" y="0"/>
                </a:lnTo>
                <a:lnTo>
                  <a:pt x="3611620" y="0"/>
                </a:lnTo>
                <a:lnTo>
                  <a:pt x="4677848" y="0"/>
                </a:lnTo>
                <a:lnTo>
                  <a:pt x="4683425" y="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F605C4CC-A25C-416F-8333-7CB7DC97D8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478"/>
            <a:ext cx="7431174" cy="6858478"/>
          </a:xfrm>
          <a:custGeom>
            <a:avLst/>
            <a:gdLst>
              <a:gd name="connsiteX0" fmla="*/ 7431174 w 7431174"/>
              <a:gd name="connsiteY0" fmla="*/ 6858478 h 6858478"/>
              <a:gd name="connsiteX1" fmla="*/ 6619 w 7431174"/>
              <a:gd name="connsiteY1" fmla="*/ 6858478 h 6858478"/>
              <a:gd name="connsiteX2" fmla="*/ 6879 w 7431174"/>
              <a:gd name="connsiteY2" fmla="*/ 6857916 h 6858478"/>
              <a:gd name="connsiteX3" fmla="*/ 0 w 7431174"/>
              <a:gd name="connsiteY3" fmla="*/ 6857916 h 6858478"/>
              <a:gd name="connsiteX4" fmla="*/ 0 w 7431174"/>
              <a:gd name="connsiteY4" fmla="*/ 0 h 6858478"/>
              <a:gd name="connsiteX5" fmla="*/ 3182994 w 7431174"/>
              <a:gd name="connsiteY5" fmla="*/ 0 h 6858478"/>
              <a:gd name="connsiteX6" fmla="*/ 4249222 w 7431174"/>
              <a:gd name="connsiteY6" fmla="*/ 0 h 6858478"/>
              <a:gd name="connsiteX7" fmla="*/ 4254799 w 7431174"/>
              <a:gd name="connsiteY7" fmla="*/ 0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31174" h="6858478">
                <a:moveTo>
                  <a:pt x="7431174" y="6858478"/>
                </a:moveTo>
                <a:lnTo>
                  <a:pt x="6619" y="6858478"/>
                </a:lnTo>
                <a:lnTo>
                  <a:pt x="6879" y="6857916"/>
                </a:lnTo>
                <a:lnTo>
                  <a:pt x="0" y="6857916"/>
                </a:lnTo>
                <a:lnTo>
                  <a:pt x="0" y="0"/>
                </a:lnTo>
                <a:lnTo>
                  <a:pt x="3182994" y="0"/>
                </a:lnTo>
                <a:lnTo>
                  <a:pt x="4249222" y="0"/>
                </a:lnTo>
                <a:lnTo>
                  <a:pt x="4254799" y="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DC0F7717-7D9C-4A78-805B-6D04F33B2502}"/>
              </a:ext>
            </a:extLst>
          </p:cNvPr>
          <p:cNvSpPr>
            <a:spLocks noGrp="1"/>
          </p:cNvSpPr>
          <p:nvPr>
            <p:ph type="title"/>
          </p:nvPr>
        </p:nvSpPr>
        <p:spPr>
          <a:xfrm>
            <a:off x="804672" y="365125"/>
            <a:ext cx="5266155" cy="1325563"/>
          </a:xfrm>
        </p:spPr>
        <p:txBody>
          <a:bodyPr>
            <a:normAutofit/>
          </a:bodyPr>
          <a:lstStyle/>
          <a:p>
            <a:r>
              <a:rPr lang="en-US">
                <a:cs typeface="Sabon Next LT"/>
              </a:rPr>
              <a:t>Components Required</a:t>
            </a:r>
            <a:endParaRPr lang="en-US"/>
          </a:p>
        </p:txBody>
      </p:sp>
      <p:sp>
        <p:nvSpPr>
          <p:cNvPr id="3" name="Content Placeholder 2">
            <a:extLst>
              <a:ext uri="{FF2B5EF4-FFF2-40B4-BE49-F238E27FC236}">
                <a16:creationId xmlns:a16="http://schemas.microsoft.com/office/drawing/2014/main" id="{C002BECA-C590-41C6-9152-859576C90EED}"/>
              </a:ext>
            </a:extLst>
          </p:cNvPr>
          <p:cNvSpPr>
            <a:spLocks noGrp="1"/>
          </p:cNvSpPr>
          <p:nvPr>
            <p:ph idx="1"/>
          </p:nvPr>
        </p:nvSpPr>
        <p:spPr>
          <a:xfrm>
            <a:off x="804672" y="2022601"/>
            <a:ext cx="3941499" cy="4154361"/>
          </a:xfrm>
        </p:spPr>
        <p:txBody>
          <a:bodyPr vert="horz" lIns="91440" tIns="45720" rIns="91440" bIns="45720" rtlCol="0">
            <a:normAutofit/>
          </a:bodyPr>
          <a:lstStyle/>
          <a:p>
            <a:r>
              <a:rPr lang="en-US" sz="2000">
                <a:ea typeface="+mn-lt"/>
                <a:cs typeface="+mn-lt"/>
              </a:rPr>
              <a:t>Arduino uno R3</a:t>
            </a:r>
            <a:endParaRPr lang="en-US" sz="2000"/>
          </a:p>
          <a:p>
            <a:r>
              <a:rPr lang="en-US" sz="2000">
                <a:ea typeface="+mn-lt"/>
                <a:cs typeface="+mn-lt"/>
              </a:rPr>
              <a:t>Ultrasonic distance sensor</a:t>
            </a:r>
            <a:endParaRPr lang="en-US" sz="2000"/>
          </a:p>
          <a:p>
            <a:r>
              <a:rPr lang="en-US" sz="2000">
                <a:ea typeface="+mn-lt"/>
                <a:cs typeface="+mn-lt"/>
              </a:rPr>
              <a:t>Decibel sensor</a:t>
            </a:r>
            <a:endParaRPr lang="en-US" sz="2000"/>
          </a:p>
          <a:p>
            <a:r>
              <a:rPr lang="en-US" sz="2000">
                <a:ea typeface="+mn-lt"/>
                <a:cs typeface="+mn-lt"/>
              </a:rPr>
              <a:t>LED bulb</a:t>
            </a:r>
            <a:endParaRPr lang="en-US" sz="2000"/>
          </a:p>
          <a:p>
            <a:r>
              <a:rPr lang="en-US" sz="2000">
                <a:ea typeface="+mn-lt"/>
                <a:cs typeface="+mn-lt"/>
              </a:rPr>
              <a:t>Resistor</a:t>
            </a:r>
            <a:endParaRPr lang="en-US" sz="2000"/>
          </a:p>
          <a:p>
            <a:r>
              <a:rPr lang="en-US" sz="2000">
                <a:ea typeface="+mn-lt"/>
                <a:cs typeface="+mn-lt"/>
              </a:rPr>
              <a:t>Breadboard</a:t>
            </a:r>
            <a:endParaRPr lang="en-US" sz="2000"/>
          </a:p>
          <a:p>
            <a:r>
              <a:rPr lang="en-US" sz="2000">
                <a:ea typeface="+mn-lt"/>
                <a:cs typeface="+mn-lt"/>
              </a:rPr>
              <a:t>Jumper wires</a:t>
            </a:r>
            <a:endParaRPr lang="en-US" sz="2000"/>
          </a:p>
          <a:p>
            <a:endParaRPr lang="en-US" sz="2000"/>
          </a:p>
        </p:txBody>
      </p:sp>
    </p:spTree>
    <p:extLst>
      <p:ext uri="{BB962C8B-B14F-4D97-AF65-F5344CB8AC3E}">
        <p14:creationId xmlns:p14="http://schemas.microsoft.com/office/powerpoint/2010/main" val="1570617016"/>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9" name="Rectangle 49">
            <a:extLst>
              <a:ext uri="{FF2B5EF4-FFF2-40B4-BE49-F238E27FC236}">
                <a16:creationId xmlns:a16="http://schemas.microsoft.com/office/drawing/2014/main" id="{A81E7530-396C-45F0-92F4-A885648D16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5" name="Picture 34" descr="Circuit board">
            <a:extLst>
              <a:ext uri="{FF2B5EF4-FFF2-40B4-BE49-F238E27FC236}">
                <a16:creationId xmlns:a16="http://schemas.microsoft.com/office/drawing/2014/main" id="{C05E96F2-8C6C-45A8-9E17-57ECE17C7143}"/>
              </a:ext>
            </a:extLst>
          </p:cNvPr>
          <p:cNvPicPr>
            <a:picLocks noChangeAspect="1"/>
          </p:cNvPicPr>
          <p:nvPr/>
        </p:nvPicPr>
        <p:blipFill rotWithShape="1">
          <a:blip r:embed="rId2"/>
          <a:srcRect t="11340" r="1" b="1"/>
          <a:stretch/>
        </p:blipFill>
        <p:spPr>
          <a:xfrm>
            <a:off x="603671" y="-1"/>
            <a:ext cx="11588329" cy="6857999"/>
          </a:xfrm>
          <a:prstGeom prst="rect">
            <a:avLst/>
          </a:prstGeom>
        </p:spPr>
      </p:pic>
      <p:sp>
        <p:nvSpPr>
          <p:cNvPr id="51" name="Rectangle 51">
            <a:extLst>
              <a:ext uri="{FF2B5EF4-FFF2-40B4-BE49-F238E27FC236}">
                <a16:creationId xmlns:a16="http://schemas.microsoft.com/office/drawing/2014/main" id="{7316481C-0A49-4796-812B-0D64F063B7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419898" cy="6858000"/>
          </a:xfrm>
          <a:prstGeom prst="rect">
            <a:avLst/>
          </a:prstGeom>
          <a:solidFill>
            <a:schemeClr val="tx1">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7DD3FB2-7F61-41A1-961B-D0130D72D30F}"/>
              </a:ext>
            </a:extLst>
          </p:cNvPr>
          <p:cNvSpPr>
            <a:spLocks noGrp="1"/>
          </p:cNvSpPr>
          <p:nvPr>
            <p:ph type="title"/>
          </p:nvPr>
        </p:nvSpPr>
        <p:spPr>
          <a:xfrm>
            <a:off x="1166649" y="721805"/>
            <a:ext cx="3874686" cy="2147520"/>
          </a:xfrm>
        </p:spPr>
        <p:txBody>
          <a:bodyPr vert="horz" lIns="91440" tIns="45720" rIns="91440" bIns="45720" rtlCol="0" anchor="ctr">
            <a:normAutofit/>
          </a:bodyPr>
          <a:lstStyle/>
          <a:p>
            <a:r>
              <a:rPr lang="en-US" b="1" dirty="0">
                <a:solidFill>
                  <a:schemeClr val="bg1"/>
                </a:solidFill>
              </a:rPr>
              <a:t>Ultrasonic sensor</a:t>
            </a:r>
          </a:p>
        </p:txBody>
      </p:sp>
      <p:sp>
        <p:nvSpPr>
          <p:cNvPr id="53" name="Rectangle 53">
            <a:extLst>
              <a:ext uri="{FF2B5EF4-FFF2-40B4-BE49-F238E27FC236}">
                <a16:creationId xmlns:a16="http://schemas.microsoft.com/office/drawing/2014/main" id="{A5271697-90F1-4A23-8EF2-0179F2EAFA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606972" cy="3233984"/>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6" name="Group 55">
            <a:extLst>
              <a:ext uri="{FF2B5EF4-FFF2-40B4-BE49-F238E27FC236}">
                <a16:creationId xmlns:a16="http://schemas.microsoft.com/office/drawing/2014/main" id="{81DE8B58-F373-409E-A253-4380A66091D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88720" y="73152"/>
            <a:ext cx="1178966" cy="232963"/>
            <a:chOff x="1188720" y="73152"/>
            <a:chExt cx="1178966" cy="232963"/>
          </a:xfrm>
        </p:grpSpPr>
        <p:sp>
          <p:nvSpPr>
            <p:cNvPr id="57" name="Rectangle 64">
              <a:extLst>
                <a:ext uri="{FF2B5EF4-FFF2-40B4-BE49-F238E27FC236}">
                  <a16:creationId xmlns:a16="http://schemas.microsoft.com/office/drawing/2014/main" id="{F5ACE265-D22D-48CC-99DE-EB81AE9229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88541" y="73152"/>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66">
              <a:extLst>
                <a:ext uri="{FF2B5EF4-FFF2-40B4-BE49-F238E27FC236}">
                  <a16:creationId xmlns:a16="http://schemas.microsoft.com/office/drawing/2014/main" id="{6FE80EEA-F4ED-4436-8861-0BEAAEFE76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88541" y="246888"/>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64">
              <a:extLst>
                <a:ext uri="{FF2B5EF4-FFF2-40B4-BE49-F238E27FC236}">
                  <a16:creationId xmlns:a16="http://schemas.microsoft.com/office/drawing/2014/main" id="{C3642BC8-86E8-47D0-8846-3E4D49E4B4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3586" y="73152"/>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66">
              <a:extLst>
                <a:ext uri="{FF2B5EF4-FFF2-40B4-BE49-F238E27FC236}">
                  <a16:creationId xmlns:a16="http://schemas.microsoft.com/office/drawing/2014/main" id="{82D35214-3634-4180-BF0E-45B6145161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3586" y="246888"/>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4">
              <a:extLst>
                <a:ext uri="{FF2B5EF4-FFF2-40B4-BE49-F238E27FC236}">
                  <a16:creationId xmlns:a16="http://schemas.microsoft.com/office/drawing/2014/main" id="{15BE89E6-3D1C-42B5-A950-E72889F8BB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38631" y="73152"/>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6">
              <a:extLst>
                <a:ext uri="{FF2B5EF4-FFF2-40B4-BE49-F238E27FC236}">
                  <a16:creationId xmlns:a16="http://schemas.microsoft.com/office/drawing/2014/main" id="{473771CC-5097-4E08-9606-24B0BC9A0D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38631" y="246888"/>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4">
              <a:extLst>
                <a:ext uri="{FF2B5EF4-FFF2-40B4-BE49-F238E27FC236}">
                  <a16:creationId xmlns:a16="http://schemas.microsoft.com/office/drawing/2014/main" id="{BE872634-00DA-47BD-880D-5C05FFADCC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3675" y="73152"/>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6">
              <a:extLst>
                <a:ext uri="{FF2B5EF4-FFF2-40B4-BE49-F238E27FC236}">
                  <a16:creationId xmlns:a16="http://schemas.microsoft.com/office/drawing/2014/main" id="{4F151F5C-DE9B-460E-BC51-471F4A8A5A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3675" y="246888"/>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4">
              <a:extLst>
                <a:ext uri="{FF2B5EF4-FFF2-40B4-BE49-F238E27FC236}">
                  <a16:creationId xmlns:a16="http://schemas.microsoft.com/office/drawing/2014/main" id="{34557B8A-4D2F-4D0D-B746-59EA85318C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88720" y="73152"/>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66">
              <a:extLst>
                <a:ext uri="{FF2B5EF4-FFF2-40B4-BE49-F238E27FC236}">
                  <a16:creationId xmlns:a16="http://schemas.microsoft.com/office/drawing/2014/main" id="{C764CD8E-E409-4E9B-8E87-746DDE36DA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88720" y="246888"/>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64">
              <a:extLst>
                <a:ext uri="{FF2B5EF4-FFF2-40B4-BE49-F238E27FC236}">
                  <a16:creationId xmlns:a16="http://schemas.microsoft.com/office/drawing/2014/main" id="{8E27A01D-2F01-4286-9453-3FBF6E8485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13318" y="73152"/>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6">
              <a:extLst>
                <a:ext uri="{FF2B5EF4-FFF2-40B4-BE49-F238E27FC236}">
                  <a16:creationId xmlns:a16="http://schemas.microsoft.com/office/drawing/2014/main" id="{460487A5-12EB-422E-9588-8FF06FAF73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13318" y="246888"/>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64">
              <a:extLst>
                <a:ext uri="{FF2B5EF4-FFF2-40B4-BE49-F238E27FC236}">
                  <a16:creationId xmlns:a16="http://schemas.microsoft.com/office/drawing/2014/main" id="{7D522D20-C9F7-4B34-9066-4B43ADAABD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188363" y="73152"/>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6">
              <a:extLst>
                <a:ext uri="{FF2B5EF4-FFF2-40B4-BE49-F238E27FC236}">
                  <a16:creationId xmlns:a16="http://schemas.microsoft.com/office/drawing/2014/main" id="{97B04F2C-295B-447A-8941-0AD4F55516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188363" y="246888"/>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64">
              <a:extLst>
                <a:ext uri="{FF2B5EF4-FFF2-40B4-BE49-F238E27FC236}">
                  <a16:creationId xmlns:a16="http://schemas.microsoft.com/office/drawing/2014/main" id="{17D7FF91-B366-4534-B9B4-5710926EE7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063408" y="73152"/>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66">
              <a:extLst>
                <a:ext uri="{FF2B5EF4-FFF2-40B4-BE49-F238E27FC236}">
                  <a16:creationId xmlns:a16="http://schemas.microsoft.com/office/drawing/2014/main" id="{B5B8116C-ADD9-4826-9C37-270377E8FF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063408" y="246888"/>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64">
              <a:extLst>
                <a:ext uri="{FF2B5EF4-FFF2-40B4-BE49-F238E27FC236}">
                  <a16:creationId xmlns:a16="http://schemas.microsoft.com/office/drawing/2014/main" id="{22D01D96-8DB8-40BF-83AC-4CA49EC263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8452" y="73152"/>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66">
              <a:extLst>
                <a:ext uri="{FF2B5EF4-FFF2-40B4-BE49-F238E27FC236}">
                  <a16:creationId xmlns:a16="http://schemas.microsoft.com/office/drawing/2014/main" id="{44B584CD-5E60-4B15-847C-B30D15DA1A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8452" y="246888"/>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64">
              <a:extLst>
                <a:ext uri="{FF2B5EF4-FFF2-40B4-BE49-F238E27FC236}">
                  <a16:creationId xmlns:a16="http://schemas.microsoft.com/office/drawing/2014/main" id="{CF2BB7DC-B968-4F0B-9748-BF0E6E297C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13497" y="73152"/>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66">
              <a:extLst>
                <a:ext uri="{FF2B5EF4-FFF2-40B4-BE49-F238E27FC236}">
                  <a16:creationId xmlns:a16="http://schemas.microsoft.com/office/drawing/2014/main" id="{CF12C159-3F09-4861-9450-ECD5DB3100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13497" y="246888"/>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8" name="Rectangle 77">
            <a:extLst>
              <a:ext uri="{FF2B5EF4-FFF2-40B4-BE49-F238E27FC236}">
                <a16:creationId xmlns:a16="http://schemas.microsoft.com/office/drawing/2014/main" id="{D9F5512A-48E1-4C07-B75E-3CCC517B68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233984"/>
            <a:ext cx="606972" cy="362401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6800AAC6-28FB-49F8-AE78-028AA9E345C7}"/>
              </a:ext>
            </a:extLst>
          </p:cNvPr>
          <p:cNvSpPr txBox="1"/>
          <p:nvPr/>
        </p:nvSpPr>
        <p:spPr>
          <a:xfrm>
            <a:off x="1187525" y="2649295"/>
            <a:ext cx="3853809" cy="3917043"/>
          </a:xfrm>
          <a:prstGeom prst="rect">
            <a:avLst/>
          </a:prstGeom>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nSpc>
                <a:spcPct val="90000"/>
              </a:lnSpc>
            </a:pPr>
            <a:r>
              <a:rPr lang="en-US" sz="2400" dirty="0">
                <a:solidFill>
                  <a:schemeClr val="bg1"/>
                </a:solidFill>
              </a:rPr>
              <a:t>Ultrasonic sensor measure distance by using ultrasonic waves. The sensor head emits an ultrasonic wave and receives the wave reflected back from the target. Ultrasonic sensor measure the distance to the target by measuring the time between the emission and reception</a:t>
            </a:r>
            <a:endParaRPr lang="en-US" sz="2400">
              <a:solidFill>
                <a:schemeClr val="bg1"/>
              </a:solidFill>
              <a:cs typeface="Calibri"/>
            </a:endParaRPr>
          </a:p>
          <a:p>
            <a:pPr indent="-228600">
              <a:lnSpc>
                <a:spcPct val="90000"/>
              </a:lnSpc>
              <a:spcAft>
                <a:spcPts val="600"/>
              </a:spcAft>
              <a:buFont typeface="Arial" panose="020B0604020202020204" pitchFamily="34" charset="0"/>
              <a:buChar char="•"/>
            </a:pPr>
            <a:endParaRPr lang="en-US" sz="2400" dirty="0">
              <a:solidFill>
                <a:schemeClr val="bg1"/>
              </a:solidFill>
              <a:cs typeface="Calibri"/>
            </a:endParaRPr>
          </a:p>
        </p:txBody>
      </p:sp>
    </p:spTree>
    <p:extLst>
      <p:ext uri="{BB962C8B-B14F-4D97-AF65-F5344CB8AC3E}">
        <p14:creationId xmlns:p14="http://schemas.microsoft.com/office/powerpoint/2010/main" val="2909395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9" name="Rectangle 49">
            <a:extLst>
              <a:ext uri="{FF2B5EF4-FFF2-40B4-BE49-F238E27FC236}">
                <a16:creationId xmlns:a16="http://schemas.microsoft.com/office/drawing/2014/main" id="{A81E7530-396C-45F0-92F4-A885648D16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5" name="Picture 34" descr="Circuit board">
            <a:extLst>
              <a:ext uri="{FF2B5EF4-FFF2-40B4-BE49-F238E27FC236}">
                <a16:creationId xmlns:a16="http://schemas.microsoft.com/office/drawing/2014/main" id="{C05E96F2-8C6C-45A8-9E17-57ECE17C7143}"/>
              </a:ext>
            </a:extLst>
          </p:cNvPr>
          <p:cNvPicPr>
            <a:picLocks noChangeAspect="1"/>
          </p:cNvPicPr>
          <p:nvPr/>
        </p:nvPicPr>
        <p:blipFill rotWithShape="1">
          <a:blip r:embed="rId2"/>
          <a:srcRect t="11340" r="1" b="1"/>
          <a:stretch/>
        </p:blipFill>
        <p:spPr>
          <a:xfrm>
            <a:off x="603671" y="-1"/>
            <a:ext cx="11588329" cy="6857999"/>
          </a:xfrm>
          <a:prstGeom prst="rect">
            <a:avLst/>
          </a:prstGeom>
        </p:spPr>
      </p:pic>
      <p:sp>
        <p:nvSpPr>
          <p:cNvPr id="51" name="Rectangle 51">
            <a:extLst>
              <a:ext uri="{FF2B5EF4-FFF2-40B4-BE49-F238E27FC236}">
                <a16:creationId xmlns:a16="http://schemas.microsoft.com/office/drawing/2014/main" id="{7316481C-0A49-4796-812B-0D64F063B7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419898" cy="6858000"/>
          </a:xfrm>
          <a:prstGeom prst="rect">
            <a:avLst/>
          </a:prstGeom>
          <a:solidFill>
            <a:schemeClr val="tx1">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7DD3FB2-7F61-41A1-961B-D0130D72D30F}"/>
              </a:ext>
            </a:extLst>
          </p:cNvPr>
          <p:cNvSpPr>
            <a:spLocks noGrp="1"/>
          </p:cNvSpPr>
          <p:nvPr>
            <p:ph type="title"/>
          </p:nvPr>
        </p:nvSpPr>
        <p:spPr>
          <a:xfrm>
            <a:off x="1166649" y="419093"/>
            <a:ext cx="3874686" cy="2147520"/>
          </a:xfrm>
        </p:spPr>
        <p:txBody>
          <a:bodyPr vert="horz" lIns="91440" tIns="45720" rIns="91440" bIns="45720" rtlCol="0" anchor="ctr">
            <a:normAutofit/>
          </a:bodyPr>
          <a:lstStyle/>
          <a:p>
            <a:r>
              <a:rPr lang="en-US" b="1" dirty="0">
                <a:solidFill>
                  <a:schemeClr val="bg1"/>
                </a:solidFill>
              </a:rPr>
              <a:t>Decibel sensor</a:t>
            </a:r>
            <a:endParaRPr lang="en-US" dirty="0"/>
          </a:p>
        </p:txBody>
      </p:sp>
      <p:sp>
        <p:nvSpPr>
          <p:cNvPr id="53" name="Rectangle 53">
            <a:extLst>
              <a:ext uri="{FF2B5EF4-FFF2-40B4-BE49-F238E27FC236}">
                <a16:creationId xmlns:a16="http://schemas.microsoft.com/office/drawing/2014/main" id="{A5271697-90F1-4A23-8EF2-0179F2EAFA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606972" cy="3233984"/>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6" name="Group 55">
            <a:extLst>
              <a:ext uri="{FF2B5EF4-FFF2-40B4-BE49-F238E27FC236}">
                <a16:creationId xmlns:a16="http://schemas.microsoft.com/office/drawing/2014/main" id="{81DE8B58-F373-409E-A253-4380A66091D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88720" y="73152"/>
            <a:ext cx="1178966" cy="232963"/>
            <a:chOff x="1188720" y="73152"/>
            <a:chExt cx="1178966" cy="232963"/>
          </a:xfrm>
        </p:grpSpPr>
        <p:sp>
          <p:nvSpPr>
            <p:cNvPr id="57" name="Rectangle 64">
              <a:extLst>
                <a:ext uri="{FF2B5EF4-FFF2-40B4-BE49-F238E27FC236}">
                  <a16:creationId xmlns:a16="http://schemas.microsoft.com/office/drawing/2014/main" id="{F5ACE265-D22D-48CC-99DE-EB81AE9229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88541" y="73152"/>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66">
              <a:extLst>
                <a:ext uri="{FF2B5EF4-FFF2-40B4-BE49-F238E27FC236}">
                  <a16:creationId xmlns:a16="http://schemas.microsoft.com/office/drawing/2014/main" id="{6FE80EEA-F4ED-4436-8861-0BEAAEFE76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88541" y="246888"/>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64">
              <a:extLst>
                <a:ext uri="{FF2B5EF4-FFF2-40B4-BE49-F238E27FC236}">
                  <a16:creationId xmlns:a16="http://schemas.microsoft.com/office/drawing/2014/main" id="{C3642BC8-86E8-47D0-8846-3E4D49E4B4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3586" y="73152"/>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66">
              <a:extLst>
                <a:ext uri="{FF2B5EF4-FFF2-40B4-BE49-F238E27FC236}">
                  <a16:creationId xmlns:a16="http://schemas.microsoft.com/office/drawing/2014/main" id="{82D35214-3634-4180-BF0E-45B6145161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3586" y="246888"/>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4">
              <a:extLst>
                <a:ext uri="{FF2B5EF4-FFF2-40B4-BE49-F238E27FC236}">
                  <a16:creationId xmlns:a16="http://schemas.microsoft.com/office/drawing/2014/main" id="{15BE89E6-3D1C-42B5-A950-E72889F8BB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38631" y="73152"/>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6">
              <a:extLst>
                <a:ext uri="{FF2B5EF4-FFF2-40B4-BE49-F238E27FC236}">
                  <a16:creationId xmlns:a16="http://schemas.microsoft.com/office/drawing/2014/main" id="{473771CC-5097-4E08-9606-24B0BC9A0D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38631" y="246888"/>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4">
              <a:extLst>
                <a:ext uri="{FF2B5EF4-FFF2-40B4-BE49-F238E27FC236}">
                  <a16:creationId xmlns:a16="http://schemas.microsoft.com/office/drawing/2014/main" id="{BE872634-00DA-47BD-880D-5C05FFADCC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3675" y="73152"/>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6">
              <a:extLst>
                <a:ext uri="{FF2B5EF4-FFF2-40B4-BE49-F238E27FC236}">
                  <a16:creationId xmlns:a16="http://schemas.microsoft.com/office/drawing/2014/main" id="{4F151F5C-DE9B-460E-BC51-471F4A8A5A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3675" y="246888"/>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4">
              <a:extLst>
                <a:ext uri="{FF2B5EF4-FFF2-40B4-BE49-F238E27FC236}">
                  <a16:creationId xmlns:a16="http://schemas.microsoft.com/office/drawing/2014/main" id="{34557B8A-4D2F-4D0D-B746-59EA85318C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88720" y="73152"/>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66">
              <a:extLst>
                <a:ext uri="{FF2B5EF4-FFF2-40B4-BE49-F238E27FC236}">
                  <a16:creationId xmlns:a16="http://schemas.microsoft.com/office/drawing/2014/main" id="{C764CD8E-E409-4E9B-8E87-746DDE36DA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88720" y="246888"/>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64">
              <a:extLst>
                <a:ext uri="{FF2B5EF4-FFF2-40B4-BE49-F238E27FC236}">
                  <a16:creationId xmlns:a16="http://schemas.microsoft.com/office/drawing/2014/main" id="{8E27A01D-2F01-4286-9453-3FBF6E8485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13318" y="73152"/>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6">
              <a:extLst>
                <a:ext uri="{FF2B5EF4-FFF2-40B4-BE49-F238E27FC236}">
                  <a16:creationId xmlns:a16="http://schemas.microsoft.com/office/drawing/2014/main" id="{460487A5-12EB-422E-9588-8FF06FAF73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13318" y="246888"/>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64">
              <a:extLst>
                <a:ext uri="{FF2B5EF4-FFF2-40B4-BE49-F238E27FC236}">
                  <a16:creationId xmlns:a16="http://schemas.microsoft.com/office/drawing/2014/main" id="{7D522D20-C9F7-4B34-9066-4B43ADAABD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188363" y="73152"/>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6">
              <a:extLst>
                <a:ext uri="{FF2B5EF4-FFF2-40B4-BE49-F238E27FC236}">
                  <a16:creationId xmlns:a16="http://schemas.microsoft.com/office/drawing/2014/main" id="{97B04F2C-295B-447A-8941-0AD4F55516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188363" y="246888"/>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64">
              <a:extLst>
                <a:ext uri="{FF2B5EF4-FFF2-40B4-BE49-F238E27FC236}">
                  <a16:creationId xmlns:a16="http://schemas.microsoft.com/office/drawing/2014/main" id="{17D7FF91-B366-4534-B9B4-5710926EE7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063408" y="73152"/>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66">
              <a:extLst>
                <a:ext uri="{FF2B5EF4-FFF2-40B4-BE49-F238E27FC236}">
                  <a16:creationId xmlns:a16="http://schemas.microsoft.com/office/drawing/2014/main" id="{B5B8116C-ADD9-4826-9C37-270377E8FF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063408" y="246888"/>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64">
              <a:extLst>
                <a:ext uri="{FF2B5EF4-FFF2-40B4-BE49-F238E27FC236}">
                  <a16:creationId xmlns:a16="http://schemas.microsoft.com/office/drawing/2014/main" id="{22D01D96-8DB8-40BF-83AC-4CA49EC263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8452" y="73152"/>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66">
              <a:extLst>
                <a:ext uri="{FF2B5EF4-FFF2-40B4-BE49-F238E27FC236}">
                  <a16:creationId xmlns:a16="http://schemas.microsoft.com/office/drawing/2014/main" id="{44B584CD-5E60-4B15-847C-B30D15DA1A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8452" y="246888"/>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64">
              <a:extLst>
                <a:ext uri="{FF2B5EF4-FFF2-40B4-BE49-F238E27FC236}">
                  <a16:creationId xmlns:a16="http://schemas.microsoft.com/office/drawing/2014/main" id="{CF2BB7DC-B968-4F0B-9748-BF0E6E297C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13497" y="73152"/>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66">
              <a:extLst>
                <a:ext uri="{FF2B5EF4-FFF2-40B4-BE49-F238E27FC236}">
                  <a16:creationId xmlns:a16="http://schemas.microsoft.com/office/drawing/2014/main" id="{CF12C159-3F09-4861-9450-ECD5DB3100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13497" y="246888"/>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8" name="Rectangle 77">
            <a:extLst>
              <a:ext uri="{FF2B5EF4-FFF2-40B4-BE49-F238E27FC236}">
                <a16:creationId xmlns:a16="http://schemas.microsoft.com/office/drawing/2014/main" id="{D9F5512A-48E1-4C07-B75E-3CCC517B68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233984"/>
            <a:ext cx="606972" cy="362401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6800AAC6-28FB-49F8-AE78-028AA9E345C7}"/>
              </a:ext>
            </a:extLst>
          </p:cNvPr>
          <p:cNvSpPr txBox="1"/>
          <p:nvPr/>
        </p:nvSpPr>
        <p:spPr>
          <a:xfrm>
            <a:off x="1166648" y="1908172"/>
            <a:ext cx="3853809" cy="3917043"/>
          </a:xfrm>
          <a:prstGeom prst="rect">
            <a:avLst/>
          </a:prstGeom>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nSpc>
                <a:spcPct val="90000"/>
              </a:lnSpc>
            </a:pPr>
            <a:r>
              <a:rPr lang="en-US" sz="2400" dirty="0">
                <a:solidFill>
                  <a:schemeClr val="bg1"/>
                </a:solidFill>
              </a:rPr>
              <a:t>The Decibel sensor has a thin piece of material called diaphragm that vibrates when hit by sound waves. The vibration of diaphragm is converted by the sensor into an electrical signal that is sent to the LEGO brick, which knows that a sound has been heard.</a:t>
            </a:r>
            <a:endParaRPr lang="en-US" dirty="0">
              <a:solidFill>
                <a:schemeClr val="bg1"/>
              </a:solidFill>
            </a:endParaRPr>
          </a:p>
        </p:txBody>
      </p:sp>
    </p:spTree>
    <p:extLst>
      <p:ext uri="{BB962C8B-B14F-4D97-AF65-F5344CB8AC3E}">
        <p14:creationId xmlns:p14="http://schemas.microsoft.com/office/powerpoint/2010/main" val="35291480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264F718-7FAC-4056-9FA9-A603EC682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5" y="0"/>
            <a:ext cx="1219047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F74639F7-E3C7-4165-A83E-6386A86BA1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6356349" cy="6858000"/>
          </a:xfrm>
          <a:custGeom>
            <a:avLst/>
            <a:gdLst>
              <a:gd name="connsiteX0" fmla="*/ 7539895 w 7539895"/>
              <a:gd name="connsiteY0" fmla="*/ 6858000 h 6858000"/>
              <a:gd name="connsiteX1" fmla="*/ 0 w 7539895"/>
              <a:gd name="connsiteY1" fmla="*/ 6858000 h 6858000"/>
              <a:gd name="connsiteX2" fmla="*/ 0 w 7539895"/>
              <a:gd name="connsiteY2" fmla="*/ 0 h 6858000"/>
              <a:gd name="connsiteX3" fmla="*/ 4363741 w 7539895"/>
              <a:gd name="connsiteY3" fmla="*/ 0 h 6858000"/>
            </a:gdLst>
            <a:ahLst/>
            <a:cxnLst>
              <a:cxn ang="0">
                <a:pos x="connsiteX0" y="connsiteY0"/>
              </a:cxn>
              <a:cxn ang="0">
                <a:pos x="connsiteX1" y="connsiteY1"/>
              </a:cxn>
              <a:cxn ang="0">
                <a:pos x="connsiteX2" y="connsiteY2"/>
              </a:cxn>
              <a:cxn ang="0">
                <a:pos x="connsiteX3" y="connsiteY3"/>
              </a:cxn>
            </a:cxnLst>
            <a:rect l="l" t="t" r="r" b="b"/>
            <a:pathLst>
              <a:path w="7539895" h="6858000">
                <a:moveTo>
                  <a:pt x="7539895" y="6858000"/>
                </a:moveTo>
                <a:lnTo>
                  <a:pt x="0" y="6858000"/>
                </a:lnTo>
                <a:lnTo>
                  <a:pt x="0" y="0"/>
                </a:lnTo>
                <a:lnTo>
                  <a:pt x="4363741" y="0"/>
                </a:lnTo>
                <a:close/>
              </a:path>
            </a:pathLst>
          </a:cu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8B3AF0F1-707A-463E-B5EE-33C63A40CF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5979591" cy="6858000"/>
          </a:xfrm>
          <a:custGeom>
            <a:avLst/>
            <a:gdLst>
              <a:gd name="connsiteX0" fmla="*/ 7092985 w 7092985"/>
              <a:gd name="connsiteY0" fmla="*/ 6858000 h 6858000"/>
              <a:gd name="connsiteX1" fmla="*/ 0 w 7092985"/>
              <a:gd name="connsiteY1" fmla="*/ 6858000 h 6858000"/>
              <a:gd name="connsiteX2" fmla="*/ 0 w 7092985"/>
              <a:gd name="connsiteY2" fmla="*/ 0 h 6858000"/>
              <a:gd name="connsiteX3" fmla="*/ 3916831 w 7092985"/>
              <a:gd name="connsiteY3" fmla="*/ 0 h 6858000"/>
            </a:gdLst>
            <a:ahLst/>
            <a:cxnLst>
              <a:cxn ang="0">
                <a:pos x="connsiteX0" y="connsiteY0"/>
              </a:cxn>
              <a:cxn ang="0">
                <a:pos x="connsiteX1" y="connsiteY1"/>
              </a:cxn>
              <a:cxn ang="0">
                <a:pos x="connsiteX2" y="connsiteY2"/>
              </a:cxn>
              <a:cxn ang="0">
                <a:pos x="connsiteX3" y="connsiteY3"/>
              </a:cxn>
            </a:cxnLst>
            <a:rect l="l" t="t" r="r" b="b"/>
            <a:pathLst>
              <a:path w="7092985" h="6858000">
                <a:moveTo>
                  <a:pt x="7092985" y="6858000"/>
                </a:moveTo>
                <a:lnTo>
                  <a:pt x="0" y="6858000"/>
                </a:lnTo>
                <a:lnTo>
                  <a:pt x="0" y="0"/>
                </a:lnTo>
                <a:lnTo>
                  <a:pt x="3916831"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22315FC2-FB77-4BB2-B990-612089232F7C}"/>
              </a:ext>
            </a:extLst>
          </p:cNvPr>
          <p:cNvSpPr>
            <a:spLocks noGrp="1"/>
          </p:cNvSpPr>
          <p:nvPr>
            <p:ph idx="1"/>
          </p:nvPr>
        </p:nvSpPr>
        <p:spPr>
          <a:xfrm>
            <a:off x="6212410" y="704088"/>
            <a:ext cx="5135293" cy="5248656"/>
          </a:xfrm>
        </p:spPr>
        <p:txBody>
          <a:bodyPr vert="horz" lIns="91440" tIns="45720" rIns="91440" bIns="45720" rtlCol="0" anchor="ctr">
            <a:normAutofit/>
          </a:bodyPr>
          <a:lstStyle/>
          <a:p>
            <a:pPr marL="0" indent="0">
              <a:buNone/>
            </a:pPr>
            <a:r>
              <a:rPr lang="en-US" sz="2400" dirty="0">
                <a:cs typeface="Calibri" panose="020F0502020204030204"/>
              </a:rPr>
              <a:t>From ultrasonic sensor we get the distance between the sensor and object. If this distance is changing we can identify whether the object is moving or not. </a:t>
            </a:r>
          </a:p>
          <a:p>
            <a:pPr marL="0" indent="0">
              <a:buNone/>
            </a:pPr>
            <a:r>
              <a:rPr lang="en-US" sz="2400" dirty="0">
                <a:cs typeface="Calibri" panose="020F0502020204030204"/>
              </a:rPr>
              <a:t>From the decibel sensor we will able to know the intensity of sound produced in that room.</a:t>
            </a:r>
          </a:p>
          <a:p>
            <a:pPr marL="0" indent="0">
              <a:buNone/>
            </a:pPr>
            <a:r>
              <a:rPr lang="en-US" sz="2400" dirty="0">
                <a:cs typeface="Calibri" panose="020F0502020204030204"/>
              </a:rPr>
              <a:t>By combining the data from both the sensors and applying various conditions we can identify the activity taking place in that room.</a:t>
            </a:r>
          </a:p>
        </p:txBody>
      </p:sp>
    </p:spTree>
    <p:extLst>
      <p:ext uri="{BB962C8B-B14F-4D97-AF65-F5344CB8AC3E}">
        <p14:creationId xmlns:p14="http://schemas.microsoft.com/office/powerpoint/2010/main" val="23312520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6" name="Rectangle 8">
            <a:extLst>
              <a:ext uri="{FF2B5EF4-FFF2-40B4-BE49-F238E27FC236}">
                <a16:creationId xmlns:a16="http://schemas.microsoft.com/office/drawing/2014/main" id="{3B0DF90E-6BAD-4E82-8FDF-717C9A3573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13">
            <a:extLst>
              <a:ext uri="{FF2B5EF4-FFF2-40B4-BE49-F238E27FC236}">
                <a16:creationId xmlns:a16="http://schemas.microsoft.com/office/drawing/2014/main" id="{13DCC859-0434-4BB8-B6C5-09C88AE698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11">
            <a:extLst>
              <a:ext uri="{FF2B5EF4-FFF2-40B4-BE49-F238E27FC236}">
                <a16:creationId xmlns:a16="http://schemas.microsoft.com/office/drawing/2014/main" id="{08E7ACFB-B791-4C23-8B17-013FEDC09A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62E80873-52E7-4807-B7CF-52CDC0290552}"/>
              </a:ext>
            </a:extLst>
          </p:cNvPr>
          <p:cNvSpPr>
            <a:spLocks noGrp="1"/>
          </p:cNvSpPr>
          <p:nvPr>
            <p:ph type="title"/>
          </p:nvPr>
        </p:nvSpPr>
        <p:spPr>
          <a:xfrm>
            <a:off x="833002" y="365125"/>
            <a:ext cx="10520702" cy="1325563"/>
          </a:xfrm>
        </p:spPr>
        <p:txBody>
          <a:bodyPr>
            <a:normAutofit/>
          </a:bodyPr>
          <a:lstStyle/>
          <a:p>
            <a:r>
              <a:rPr lang="en-US" dirty="0">
                <a:cs typeface="Calibri Light"/>
              </a:rPr>
              <a:t>Conditions for various activities</a:t>
            </a:r>
            <a:endParaRPr lang="en-US" dirty="0"/>
          </a:p>
        </p:txBody>
      </p:sp>
      <p:graphicFrame>
        <p:nvGraphicFramePr>
          <p:cNvPr id="4" name="Table 4">
            <a:extLst>
              <a:ext uri="{FF2B5EF4-FFF2-40B4-BE49-F238E27FC236}">
                <a16:creationId xmlns:a16="http://schemas.microsoft.com/office/drawing/2014/main" id="{05AA4AA2-7DEC-4C95-A58F-F081C47D70FA}"/>
              </a:ext>
            </a:extLst>
          </p:cNvPr>
          <p:cNvGraphicFramePr>
            <a:graphicFrameLocks noGrp="1"/>
          </p:cNvGraphicFramePr>
          <p:nvPr>
            <p:ph idx="1"/>
            <p:extLst>
              <p:ext uri="{D42A27DB-BD31-4B8C-83A1-F6EECF244321}">
                <p14:modId xmlns:p14="http://schemas.microsoft.com/office/powerpoint/2010/main" val="1608446687"/>
              </p:ext>
            </p:extLst>
          </p:nvPr>
        </p:nvGraphicFramePr>
        <p:xfrm>
          <a:off x="1381771" y="2022475"/>
          <a:ext cx="9428459" cy="4154493"/>
        </p:xfrm>
        <a:graphic>
          <a:graphicData uri="http://schemas.openxmlformats.org/drawingml/2006/table">
            <a:tbl>
              <a:tblPr firstRow="1" bandRow="1">
                <a:tableStyleId>{5C22544A-7EE6-4342-B048-85BDC9FD1C3A}</a:tableStyleId>
              </a:tblPr>
              <a:tblGrid>
                <a:gridCol w="2704500">
                  <a:extLst>
                    <a:ext uri="{9D8B030D-6E8A-4147-A177-3AD203B41FA5}">
                      <a16:colId xmlns:a16="http://schemas.microsoft.com/office/drawing/2014/main" val="2663751670"/>
                    </a:ext>
                  </a:extLst>
                </a:gridCol>
                <a:gridCol w="3018520">
                  <a:extLst>
                    <a:ext uri="{9D8B030D-6E8A-4147-A177-3AD203B41FA5}">
                      <a16:colId xmlns:a16="http://schemas.microsoft.com/office/drawing/2014/main" val="2816731791"/>
                    </a:ext>
                  </a:extLst>
                </a:gridCol>
                <a:gridCol w="3705439">
                  <a:extLst>
                    <a:ext uri="{9D8B030D-6E8A-4147-A177-3AD203B41FA5}">
                      <a16:colId xmlns:a16="http://schemas.microsoft.com/office/drawing/2014/main" val="1922763242"/>
                    </a:ext>
                  </a:extLst>
                </a:gridCol>
              </a:tblGrid>
              <a:tr h="1045688">
                <a:tc>
                  <a:txBody>
                    <a:bodyPr/>
                    <a:lstStyle/>
                    <a:p>
                      <a:r>
                        <a:rPr lang="en-US" sz="2800" dirty="0"/>
                        <a:t>ACTIVITY</a:t>
                      </a:r>
                    </a:p>
                  </a:txBody>
                  <a:tcPr marL="141309" marR="141309" marT="70655" marB="70655"/>
                </a:tc>
                <a:tc>
                  <a:txBody>
                    <a:bodyPr/>
                    <a:lstStyle/>
                    <a:p>
                      <a:r>
                        <a:rPr lang="en-US" sz="2800" dirty="0"/>
                        <a:t>MOVEMENT (in cm/100ms)</a:t>
                      </a:r>
                    </a:p>
                  </a:txBody>
                  <a:tcPr marL="141309" marR="141309" marT="70655" marB="70655"/>
                </a:tc>
                <a:tc>
                  <a:txBody>
                    <a:bodyPr/>
                    <a:lstStyle/>
                    <a:p>
                      <a:r>
                        <a:rPr lang="en-US" sz="2800" dirty="0"/>
                        <a:t>SOUND INTENSITY</a:t>
                      </a:r>
                    </a:p>
                  </a:txBody>
                  <a:tcPr marL="141309" marR="141309" marT="70655" marB="70655"/>
                </a:tc>
                <a:extLst>
                  <a:ext uri="{0D108BD9-81ED-4DB2-BD59-A6C34878D82A}">
                    <a16:rowId xmlns:a16="http://schemas.microsoft.com/office/drawing/2014/main" val="3209747574"/>
                  </a:ext>
                </a:extLst>
              </a:tr>
              <a:tr h="621761">
                <a:tc>
                  <a:txBody>
                    <a:bodyPr/>
                    <a:lstStyle/>
                    <a:p>
                      <a:r>
                        <a:rPr lang="en-US" sz="2800" dirty="0"/>
                        <a:t>PARTY</a:t>
                      </a:r>
                    </a:p>
                  </a:txBody>
                  <a:tcPr marL="141309" marR="141309" marT="70655" marB="70655"/>
                </a:tc>
                <a:tc>
                  <a:txBody>
                    <a:bodyPr/>
                    <a:lstStyle/>
                    <a:p>
                      <a:r>
                        <a:rPr lang="en-US" sz="2800" dirty="0"/>
                        <a:t>&gt;20</a:t>
                      </a:r>
                    </a:p>
                  </a:txBody>
                  <a:tcPr marL="141309" marR="141309" marT="70655" marB="70655"/>
                </a:tc>
                <a:tc>
                  <a:txBody>
                    <a:bodyPr/>
                    <a:lstStyle/>
                    <a:p>
                      <a:r>
                        <a:rPr lang="en-US" sz="2800" dirty="0"/>
                        <a:t>High</a:t>
                      </a:r>
                    </a:p>
                  </a:txBody>
                  <a:tcPr marL="141309" marR="141309" marT="70655" marB="70655"/>
                </a:tc>
                <a:extLst>
                  <a:ext uri="{0D108BD9-81ED-4DB2-BD59-A6C34878D82A}">
                    <a16:rowId xmlns:a16="http://schemas.microsoft.com/office/drawing/2014/main" val="1047135287"/>
                  </a:ext>
                </a:extLst>
              </a:tr>
              <a:tr h="621761">
                <a:tc>
                  <a:txBody>
                    <a:bodyPr/>
                    <a:lstStyle/>
                    <a:p>
                      <a:r>
                        <a:rPr lang="en-US" sz="2800" dirty="0"/>
                        <a:t>MEETING</a:t>
                      </a:r>
                    </a:p>
                  </a:txBody>
                  <a:tcPr marL="141309" marR="141309" marT="70655" marB="70655"/>
                </a:tc>
                <a:tc>
                  <a:txBody>
                    <a:bodyPr/>
                    <a:lstStyle/>
                    <a:p>
                      <a:r>
                        <a:rPr lang="en-US" sz="2800" dirty="0"/>
                        <a:t>&gt;5 and &lt;10</a:t>
                      </a:r>
                    </a:p>
                  </a:txBody>
                  <a:tcPr marL="141309" marR="141309" marT="70655" marB="70655"/>
                </a:tc>
                <a:tc>
                  <a:txBody>
                    <a:bodyPr/>
                    <a:lstStyle/>
                    <a:p>
                      <a:r>
                        <a:rPr lang="en-US" sz="2800" dirty="0"/>
                        <a:t>Low</a:t>
                      </a:r>
                    </a:p>
                  </a:txBody>
                  <a:tcPr marL="141309" marR="141309" marT="70655" marB="70655"/>
                </a:tc>
                <a:extLst>
                  <a:ext uri="{0D108BD9-81ED-4DB2-BD59-A6C34878D82A}">
                    <a16:rowId xmlns:a16="http://schemas.microsoft.com/office/drawing/2014/main" val="484121194"/>
                  </a:ext>
                </a:extLst>
              </a:tr>
              <a:tr h="621761">
                <a:tc>
                  <a:txBody>
                    <a:bodyPr/>
                    <a:lstStyle/>
                    <a:p>
                      <a:r>
                        <a:rPr lang="en-US" sz="2800" dirty="0"/>
                        <a:t>SPEECH</a:t>
                      </a:r>
                    </a:p>
                  </a:txBody>
                  <a:tcPr marL="141309" marR="141309" marT="70655" marB="70655"/>
                </a:tc>
                <a:tc>
                  <a:txBody>
                    <a:bodyPr/>
                    <a:lstStyle/>
                    <a:p>
                      <a:r>
                        <a:rPr lang="en-US" sz="2800" dirty="0"/>
                        <a:t>&gt;10 and &lt;20</a:t>
                      </a:r>
                    </a:p>
                  </a:txBody>
                  <a:tcPr marL="141309" marR="141309" marT="70655" marB="70655"/>
                </a:tc>
                <a:tc>
                  <a:txBody>
                    <a:bodyPr/>
                    <a:lstStyle/>
                    <a:p>
                      <a:r>
                        <a:rPr lang="en-US" sz="2800" dirty="0"/>
                        <a:t>High</a:t>
                      </a:r>
                    </a:p>
                  </a:txBody>
                  <a:tcPr marL="141309" marR="141309" marT="70655" marB="70655"/>
                </a:tc>
                <a:extLst>
                  <a:ext uri="{0D108BD9-81ED-4DB2-BD59-A6C34878D82A}">
                    <a16:rowId xmlns:a16="http://schemas.microsoft.com/office/drawing/2014/main" val="3694627764"/>
                  </a:ext>
                </a:extLst>
              </a:tr>
              <a:tr h="621761">
                <a:tc>
                  <a:txBody>
                    <a:bodyPr/>
                    <a:lstStyle/>
                    <a:p>
                      <a:r>
                        <a:rPr lang="en-US" sz="2800" dirty="0"/>
                        <a:t>WORKING</a:t>
                      </a:r>
                    </a:p>
                  </a:txBody>
                  <a:tcPr marL="141309" marR="141309" marT="70655" marB="70655"/>
                </a:tc>
                <a:tc>
                  <a:txBody>
                    <a:bodyPr/>
                    <a:lstStyle/>
                    <a:p>
                      <a:r>
                        <a:rPr lang="en-US" sz="2800" dirty="0"/>
                        <a:t>&gt;10 and &lt;20</a:t>
                      </a:r>
                    </a:p>
                  </a:txBody>
                  <a:tcPr marL="141309" marR="141309" marT="70655" marB="70655"/>
                </a:tc>
                <a:tc>
                  <a:txBody>
                    <a:bodyPr/>
                    <a:lstStyle/>
                    <a:p>
                      <a:r>
                        <a:rPr lang="en-US" sz="2800" dirty="0"/>
                        <a:t>Low</a:t>
                      </a:r>
                    </a:p>
                  </a:txBody>
                  <a:tcPr marL="141309" marR="141309" marT="70655" marB="70655"/>
                </a:tc>
                <a:extLst>
                  <a:ext uri="{0D108BD9-81ED-4DB2-BD59-A6C34878D82A}">
                    <a16:rowId xmlns:a16="http://schemas.microsoft.com/office/drawing/2014/main" val="151399905"/>
                  </a:ext>
                </a:extLst>
              </a:tr>
              <a:tr h="621761">
                <a:tc>
                  <a:txBody>
                    <a:bodyPr/>
                    <a:lstStyle/>
                    <a:p>
                      <a:r>
                        <a:rPr lang="en-US" sz="2800" dirty="0"/>
                        <a:t>NO ACTIVITY</a:t>
                      </a:r>
                    </a:p>
                  </a:txBody>
                  <a:tcPr marL="141309" marR="141309" marT="70655" marB="70655"/>
                </a:tc>
                <a:tc>
                  <a:txBody>
                    <a:bodyPr/>
                    <a:lstStyle/>
                    <a:p>
                      <a:r>
                        <a:rPr lang="en-US" sz="2800" dirty="0"/>
                        <a:t>0</a:t>
                      </a:r>
                    </a:p>
                  </a:txBody>
                  <a:tcPr marL="141309" marR="141309" marT="70655" marB="70655"/>
                </a:tc>
                <a:tc>
                  <a:txBody>
                    <a:bodyPr/>
                    <a:lstStyle/>
                    <a:p>
                      <a:r>
                        <a:rPr lang="en-US" sz="2800" dirty="0"/>
                        <a:t>0</a:t>
                      </a:r>
                    </a:p>
                  </a:txBody>
                  <a:tcPr marL="141309" marR="141309" marT="70655" marB="70655"/>
                </a:tc>
                <a:extLst>
                  <a:ext uri="{0D108BD9-81ED-4DB2-BD59-A6C34878D82A}">
                    <a16:rowId xmlns:a16="http://schemas.microsoft.com/office/drawing/2014/main" val="605211866"/>
                  </a:ext>
                </a:extLst>
              </a:tr>
            </a:tbl>
          </a:graphicData>
        </a:graphic>
      </p:graphicFrame>
    </p:spTree>
    <p:extLst>
      <p:ext uri="{BB962C8B-B14F-4D97-AF65-F5344CB8AC3E}">
        <p14:creationId xmlns:p14="http://schemas.microsoft.com/office/powerpoint/2010/main" val="476659936"/>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D2E961F1-4A28-4A5F-BBD4-6E400E5E6C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72357"/>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7F57BEA8-497D-4AA8-8A18-BDCD696B25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68596"/>
            <a:ext cx="12192000" cy="173555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4F9451D-8B4A-467A-879D-3A817893998F}"/>
              </a:ext>
            </a:extLst>
          </p:cNvPr>
          <p:cNvSpPr>
            <a:spLocks noGrp="1"/>
          </p:cNvSpPr>
          <p:nvPr>
            <p:ph type="title"/>
          </p:nvPr>
        </p:nvSpPr>
        <p:spPr>
          <a:xfrm>
            <a:off x="526073" y="489439"/>
            <a:ext cx="11139854" cy="930447"/>
          </a:xfrm>
        </p:spPr>
        <p:txBody>
          <a:bodyPr vert="horz" lIns="91440" tIns="45720" rIns="91440" bIns="45720" rtlCol="0" anchor="b">
            <a:normAutofit/>
          </a:bodyPr>
          <a:lstStyle/>
          <a:p>
            <a:pPr algn="ctr"/>
            <a:r>
              <a:rPr lang="en-US" sz="5400" kern="1200">
                <a:solidFill>
                  <a:schemeClr val="bg1"/>
                </a:solidFill>
                <a:latin typeface="+mj-lt"/>
                <a:ea typeface="+mj-ea"/>
                <a:cs typeface="+mj-cs"/>
              </a:rPr>
              <a:t>Circuit Diagram</a:t>
            </a:r>
          </a:p>
        </p:txBody>
      </p:sp>
      <p:cxnSp>
        <p:nvCxnSpPr>
          <p:cNvPr id="13" name="Straight Connector 12">
            <a:extLst>
              <a:ext uri="{FF2B5EF4-FFF2-40B4-BE49-F238E27FC236}">
                <a16:creationId xmlns:a16="http://schemas.microsoft.com/office/drawing/2014/main" id="{A82415D3-DDE5-4D63-8CB3-23A5EC581B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1479733"/>
            <a:ext cx="2743200" cy="0"/>
          </a:xfrm>
          <a:prstGeom prst="line">
            <a:avLst/>
          </a:prstGeom>
          <a:ln w="19050">
            <a:solidFill>
              <a:schemeClr val="bg1">
                <a:alpha val="7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AD7193FB-6AE6-4B3B-8F89-56B55DD63B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201402"/>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4" name="Picture 4">
            <a:extLst>
              <a:ext uri="{FF2B5EF4-FFF2-40B4-BE49-F238E27FC236}">
                <a16:creationId xmlns:a16="http://schemas.microsoft.com/office/drawing/2014/main" id="{99EB3C82-DFCD-46AD-9D97-4508C6D05ABB}"/>
              </a:ext>
            </a:extLst>
          </p:cNvPr>
          <p:cNvPicPr>
            <a:picLocks noGrp="1" noChangeAspect="1"/>
          </p:cNvPicPr>
          <p:nvPr>
            <p:ph idx="1"/>
          </p:nvPr>
        </p:nvPicPr>
        <p:blipFill>
          <a:blip r:embed="rId2"/>
          <a:stretch>
            <a:fillRect/>
          </a:stretch>
        </p:blipFill>
        <p:spPr>
          <a:xfrm>
            <a:off x="2030433" y="2427541"/>
            <a:ext cx="8076035" cy="3997637"/>
          </a:xfrm>
          <a:prstGeom prst="rect">
            <a:avLst/>
          </a:prstGeom>
        </p:spPr>
      </p:pic>
    </p:spTree>
    <p:extLst>
      <p:ext uri="{BB962C8B-B14F-4D97-AF65-F5344CB8AC3E}">
        <p14:creationId xmlns:p14="http://schemas.microsoft.com/office/powerpoint/2010/main" val="368121770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70</TotalTime>
  <Words>421</Words>
  <Application>Microsoft Office PowerPoint</Application>
  <PresentationFormat>Widescreen</PresentationFormat>
  <Paragraphs>55</Paragraphs>
  <Slides>13</Slides>
  <Notes>0</Notes>
  <HiddenSlides>0</HiddenSlides>
  <MMClips>1</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DIY PROJECT</vt:lpstr>
      <vt:lpstr>TEAM MEMBERS</vt:lpstr>
      <vt:lpstr>PROJECT DESCRIPTION</vt:lpstr>
      <vt:lpstr>Components Required</vt:lpstr>
      <vt:lpstr>Ultrasonic sensor</vt:lpstr>
      <vt:lpstr>Decibel sensor</vt:lpstr>
      <vt:lpstr>PowerPoint Presentation</vt:lpstr>
      <vt:lpstr>Conditions for various activities</vt:lpstr>
      <vt:lpstr>Circuit Diagram</vt:lpstr>
      <vt:lpstr>CODE</vt:lpstr>
      <vt:lpstr>Individual contributions to the project</vt:lpstr>
      <vt:lpstr>Demonstration video</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Devadath K</cp:lastModifiedBy>
  <cp:revision>568</cp:revision>
  <dcterms:created xsi:type="dcterms:W3CDTF">2021-06-27T07:19:47Z</dcterms:created>
  <dcterms:modified xsi:type="dcterms:W3CDTF">2021-06-30T19:39:27Z</dcterms:modified>
</cp:coreProperties>
</file>