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4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933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27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274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93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19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03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0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9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4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377D5-F82C-4F9E-BAF8-5D14506B9081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CE7413-A2FC-48DF-9E59-71F05159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9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6821-D5E5-4B2E-A1A3-58B12FC20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137" y="2539706"/>
            <a:ext cx="8176723" cy="16463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ACTIVITY RECOGNITION IN SPACE USING LOW COST SENSORS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5C227-F85B-4D47-8091-951BB1CAE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924" y="4480204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DIY PROJECT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14</a:t>
            </a:r>
            <a:endParaRPr lang="en-I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7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35DC-564F-470A-BC8E-9FB4BCBC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8087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C79C-7B72-41C7-8D23-E7824430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8939"/>
            <a:ext cx="8596668" cy="3880773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DEVADATH K  (20ME10038)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SAURABH PATEL (20ME10076)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AMAN KUMAR (20CH10006)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ISHAN SINGH (20CH10026)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9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691B-0EEC-47C3-926D-493391B0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1726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COMPONENTS REQUIRED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BB52-4B4E-4769-949D-5475442E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Arduino uno R3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Ultrasonic distance sensor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Decibel sensor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LED bulb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Resistor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Breadboard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Jumper wires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39DE1-5F15-4BE1-9562-3057F7BD55C2}"/>
              </a:ext>
            </a:extLst>
          </p:cNvPr>
          <p:cNvSpPr txBox="1"/>
          <p:nvPr/>
        </p:nvSpPr>
        <p:spPr>
          <a:xfrm>
            <a:off x="453225" y="2027582"/>
            <a:ext cx="715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Did you get all components for project?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5ADA9-D3F9-474F-94E4-0B9ACD6E4471}"/>
              </a:ext>
            </a:extLst>
          </p:cNvPr>
          <p:cNvSpPr txBox="1"/>
          <p:nvPr/>
        </p:nvSpPr>
        <p:spPr>
          <a:xfrm>
            <a:off x="866691" y="2922204"/>
            <a:ext cx="7577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YES,</a:t>
            </a:r>
          </a:p>
          <a:p>
            <a:r>
              <a:rPr lang="en-IN" sz="2800" dirty="0"/>
              <a:t>We received all components for the project on 16</a:t>
            </a:r>
            <a:r>
              <a:rPr lang="en-IN" sz="2800" baseline="30000" dirty="0"/>
              <a:t>th</a:t>
            </a:r>
            <a:r>
              <a:rPr lang="en-IN" sz="2800" dirty="0"/>
              <a:t> June.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63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16A11-F82E-4435-88F9-80F6F934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5217"/>
            <a:ext cx="8108857" cy="8136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 : WEEK 1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87FE-BF9E-4724-8D48-28B02D67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5635"/>
            <a:ext cx="8596668" cy="4349364"/>
          </a:xfrm>
        </p:spPr>
        <p:txBody>
          <a:bodyPr>
            <a:normAutofit/>
          </a:bodyPr>
          <a:lstStyle/>
          <a:p>
            <a:r>
              <a:rPr lang="en-US" sz="2400" dirty="0"/>
              <a:t>Discussed about the project </a:t>
            </a:r>
          </a:p>
          <a:p>
            <a:r>
              <a:rPr lang="en-US" sz="2400" dirty="0"/>
              <a:t>Distribute the total project work to all the team members</a:t>
            </a:r>
          </a:p>
          <a:p>
            <a:r>
              <a:rPr lang="en-US" sz="2400" dirty="0"/>
              <a:t>Decided the components required for project</a:t>
            </a:r>
          </a:p>
          <a:p>
            <a:r>
              <a:rPr lang="en-US" sz="2400" dirty="0"/>
              <a:t>We had 3 meets in 1</a:t>
            </a:r>
            <a:r>
              <a:rPr lang="en-US" sz="2400" baseline="30000" dirty="0"/>
              <a:t>st</a:t>
            </a:r>
            <a:r>
              <a:rPr lang="en-US" sz="2400" dirty="0"/>
              <a:t>  week and we had gone through each others work.</a:t>
            </a:r>
          </a:p>
          <a:p>
            <a:r>
              <a:rPr lang="en-US" sz="2400" dirty="0"/>
              <a:t>Every members are actively participating.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25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FDD7C2-10A3-468E-A990-8224BB17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68" y="0"/>
            <a:ext cx="56025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1C5018-D3E8-454F-B29E-863D5CF5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9003"/>
            <a:ext cx="6858000" cy="3501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3D479-A937-4AB6-950B-69E47D97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583"/>
            <a:ext cx="8665449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THE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E21C-B72A-4C71-8DEF-0D19762F9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52" y="1063309"/>
            <a:ext cx="8596668" cy="3880773"/>
          </a:xfrm>
        </p:spPr>
        <p:txBody>
          <a:bodyPr/>
          <a:lstStyle/>
          <a:p>
            <a:r>
              <a:rPr lang="en-US" sz="2400" dirty="0"/>
              <a:t>The components required for the project was delivered.</a:t>
            </a:r>
          </a:p>
          <a:p>
            <a:r>
              <a:rPr lang="en-US" sz="2400" dirty="0"/>
              <a:t>We designed circuit for ultrasonic and sound sensor individually and study about its function</a:t>
            </a:r>
          </a:p>
          <a:p>
            <a:r>
              <a:rPr lang="en-US" sz="2400" dirty="0"/>
              <a:t>Write code for each  sensor</a:t>
            </a:r>
          </a:p>
          <a:p>
            <a:r>
              <a:rPr lang="en-US" sz="2400" dirty="0"/>
              <a:t>We will combine it to get the best possible output.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85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42DB-1CE4-4D2A-A04B-8BDCF1C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43269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FACED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8BE9-FB1F-4EA1-B22B-EC948BC0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4561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We faced issue with the simulating software.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734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A97D-5E03-40F0-82C2-15295ABE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CONTRIBUTION TO THE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70A-DD08-4636-862F-0BD9DCDA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Aman Kumar : Designed the circuit for our project and worked on simulation of the circuit.</a:t>
            </a:r>
          </a:p>
          <a:p>
            <a:r>
              <a:rPr lang="en-US" sz="2400" dirty="0"/>
              <a:t>Saurabh Patel : Ordered and received components , designed circuit and coded for ultrasonic sensor.</a:t>
            </a:r>
          </a:p>
          <a:p>
            <a:r>
              <a:rPr lang="en-US" sz="2400" dirty="0"/>
              <a:t>Devadath K : Combine the individual code and modified it and made PPT for this week presentation.</a:t>
            </a:r>
          </a:p>
          <a:p>
            <a:r>
              <a:rPr lang="en-US" sz="2400" dirty="0"/>
              <a:t>Ishan Singh :Write code for sound sensor.</a:t>
            </a:r>
          </a:p>
          <a:p>
            <a:endParaRPr lang="en-US" sz="2400" dirty="0"/>
          </a:p>
          <a:p>
            <a:r>
              <a:rPr lang="en-US" sz="2400" dirty="0"/>
              <a:t>In this week hardware components was not delivered, </a:t>
            </a:r>
          </a:p>
          <a:p>
            <a:pPr marL="0" indent="0">
              <a:buNone/>
            </a:pPr>
            <a:r>
              <a:rPr lang="en-US" sz="2400" dirty="0"/>
              <a:t>    So we all focused on the software part(Designing and coding).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160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F555E-067F-4FE5-B892-50CCADB3A5DF}"/>
              </a:ext>
            </a:extLst>
          </p:cNvPr>
          <p:cNvSpPr txBox="1"/>
          <p:nvPr/>
        </p:nvSpPr>
        <p:spPr>
          <a:xfrm>
            <a:off x="4770783" y="3429000"/>
            <a:ext cx="4993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098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263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HUMAN ACTIVITY RECOGNITION IN SPACE USING LOW COST SENSORS</vt:lpstr>
      <vt:lpstr>TEAM MEMBERS</vt:lpstr>
      <vt:lpstr>COMPONENTS REQUIRED</vt:lpstr>
      <vt:lpstr>PowerPoint Presentation</vt:lpstr>
      <vt:lpstr>PROJECT STATUS : WEEK 1</vt:lpstr>
      <vt:lpstr>CURRENT STATUS OF THE PROJECT</vt:lpstr>
      <vt:lpstr>ISSUES FACED</vt:lpstr>
      <vt:lpstr>INDIVIDUAL CONTRIBUTION TO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IN SPACE USING LOW COST SENSORS</dc:title>
  <dc:creator>Devadath K</dc:creator>
  <cp:lastModifiedBy>Devadath K</cp:lastModifiedBy>
  <cp:revision>25</cp:revision>
  <dcterms:created xsi:type="dcterms:W3CDTF">2021-06-15T18:02:14Z</dcterms:created>
  <dcterms:modified xsi:type="dcterms:W3CDTF">2021-06-17T05:30:47Z</dcterms:modified>
</cp:coreProperties>
</file>