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7" r:id="rId2"/>
    <p:sldId id="259" r:id="rId3"/>
    <p:sldId id="260" r:id="rId4"/>
    <p:sldId id="263"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0" autoAdjust="0"/>
    <p:restoredTop sz="95226" autoAdjust="0"/>
  </p:normalViewPr>
  <p:slideViewPr>
    <p:cSldViewPr snapToGrid="0" snapToObjects="1">
      <p:cViewPr varScale="1">
        <p:scale>
          <a:sx n="75" d="100"/>
          <a:sy n="75" d="100"/>
        </p:scale>
        <p:origin x="77" y="3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06B4A-6692-435F-B18B-052C34A4340F}" type="datetimeFigureOut">
              <a:rPr lang="en-US" smtClean="0"/>
              <a:t>05-Jan-23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AA0C0-690B-41CD-9FCE-1BE69FE3D316}" type="slidenum">
              <a:rPr lang="en-US" smtClean="0"/>
              <a:t>‹#›</a:t>
            </a:fld>
            <a:endParaRPr lang="en-US"/>
          </a:p>
        </p:txBody>
      </p:sp>
    </p:spTree>
    <p:extLst>
      <p:ext uri="{BB962C8B-B14F-4D97-AF65-F5344CB8AC3E}">
        <p14:creationId xmlns:p14="http://schemas.microsoft.com/office/powerpoint/2010/main" val="133038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Slicer_ShowBox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Slicer_ShowBox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extLst>
      <p:ext uri="{BB962C8B-B14F-4D97-AF65-F5344CB8AC3E}">
        <p14:creationId xmlns:p14="http://schemas.microsoft.com/office/powerpoint/2010/main" val="417138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Slicer_ShowBox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extLst>
      <p:ext uri="{BB962C8B-B14F-4D97-AF65-F5344CB8AC3E}">
        <p14:creationId xmlns:p14="http://schemas.microsoft.com/office/powerpoint/2010/main" val="1391262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Slicer_ShowBox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extLst>
      <p:ext uri="{BB962C8B-B14F-4D97-AF65-F5344CB8AC3E}">
        <p14:creationId xmlns:p14="http://schemas.microsoft.com/office/powerpoint/2010/main" val="328329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kpi</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Slicer_ShowBox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kpi</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Slicer_ShowBox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extLst>
      <p:ext uri="{BB962C8B-B14F-4D97-AF65-F5344CB8AC3E}">
        <p14:creationId xmlns:p14="http://schemas.microsoft.com/office/powerpoint/2010/main" val="81989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kpi</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Slicer_ShowBox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extLst>
      <p:ext uri="{BB962C8B-B14F-4D97-AF65-F5344CB8AC3E}">
        <p14:creationId xmlns:p14="http://schemas.microsoft.com/office/powerpoint/2010/main" val="130771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05-Jan-23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05-Jan-23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05-Jan-23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05-Jan-23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05-Jan-23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05-Jan-23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05-Jan-23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05-Jan-23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2.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png"/><Relationship Id="rId5" Type="http://schemas.openxmlformats.org/officeDocument/2006/relationships/hyperlink" Target="https://app.powerbi.com/groups/me/reports/92a218af-f85a-4ddf-8a16-5d4e29d875d7/?pbi_source=PowerPoint" TargetMode="Externa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6.png"/><Relationship Id="rId5" Type="http://schemas.openxmlformats.org/officeDocument/2006/relationships/hyperlink" Target="https://app.powerbi.com/groups/me/reports/92a218af-f85a-4ddf-8a16-5d4e29d875d7/?pbi_source=PowerPoint" TargetMode="Externa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areaChart ,clusteredBarChart ,pivotTable ,donutChart ,clusteredBarChart ,slicer ,slicer ,slicer ,slicer ,slicer ,textbox ,slicer ,actionButton ,shape ,Slicer_ShowBox ,shape ,shape ,shape ,card ,shape ,card ,shape ,card ,shape ,shape ,shape ,clusteredBarChart ,clusteredBarChart ,shape ,shape ,shape ,image ,shape ,actionButton. Please refer to the notes on this slide for details">
            <a:hlinkClick r:id="rId5"/>
          </p:cNvPr>
          <p:cNvPicPr>
            <a:picLocks noChangeAspect="1"/>
          </p:cNvPicPr>
          <p:nvPr/>
        </p:nvPicPr>
        <p:blipFill>
          <a:blip r:embed="rId6"/>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pic>
        <p:nvPicPr>
          <p:cNvPr id="13" name="Audio 12">
            <a:hlinkClick r:id="" action="ppaction://media"/>
            <a:extLst>
              <a:ext uri="{FF2B5EF4-FFF2-40B4-BE49-F238E27FC236}">
                <a16:creationId xmlns:a16="http://schemas.microsoft.com/office/drawing/2014/main" id="{A9FFFEE8-B18E-E533-022D-BFF3CE69F18C}"/>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262703" t="-125896" r="-262703" b="-125896"/>
          <a:stretch>
            <a:fillRect/>
          </a:stretch>
        </p:blipFill>
        <p:spPr>
          <a:xfrm>
            <a:off x="9144000" y="5143500"/>
            <a:ext cx="30480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5"/>
    </mc:Choice>
    <mc:Fallback>
      <p:transition spd="slow" advTm="35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1</a:t>
            </a:r>
          </a:p>
        </p:txBody>
      </p:sp>
      <p:pic>
        <p:nvPicPr>
          <p:cNvPr id="5" name="Picture 4">
            <a:extLst>
              <a:ext uri="{FF2B5EF4-FFF2-40B4-BE49-F238E27FC236}">
                <a16:creationId xmlns:a16="http://schemas.microsoft.com/office/drawing/2014/main" id="{8A128307-7116-CAD8-80E4-55B578F57D7E}"/>
              </a:ext>
            </a:extLst>
          </p:cNvPr>
          <p:cNvPicPr>
            <a:picLocks noChangeAspect="1"/>
          </p:cNvPicPr>
          <p:nvPr/>
        </p:nvPicPr>
        <p:blipFill>
          <a:blip r:embed="rId5"/>
          <a:stretch>
            <a:fillRect/>
          </a:stretch>
        </p:blipFill>
        <p:spPr>
          <a:xfrm>
            <a:off x="0" y="-1"/>
            <a:ext cx="12192000" cy="6904431"/>
          </a:xfrm>
          <a:prstGeom prst="rect">
            <a:avLst/>
          </a:prstGeom>
        </p:spPr>
      </p:pic>
      <p:pic>
        <p:nvPicPr>
          <p:cNvPr id="11" name="Audio 10">
            <a:hlinkClick r:id="" action="ppaction://media"/>
            <a:extLst>
              <a:ext uri="{FF2B5EF4-FFF2-40B4-BE49-F238E27FC236}">
                <a16:creationId xmlns:a16="http://schemas.microsoft.com/office/drawing/2014/main" id="{F7210B12-DCD0-3CF0-574F-B1713E7705DE}"/>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467310753"/>
      </p:ext>
    </p:extLst>
  </p:cSld>
  <p:clrMapOvr>
    <a:masterClrMapping/>
  </p:clrMapOvr>
  <mc:AlternateContent xmlns:mc="http://schemas.openxmlformats.org/markup-compatibility/2006">
    <mc:Choice xmlns:p14="http://schemas.microsoft.com/office/powerpoint/2010/main" Requires="p14">
      <p:transition spd="slow" p14:dur="2000" advTm="3729"/>
    </mc:Choice>
    <mc:Fallback>
      <p:transition spd="slow" advTm="37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1</a:t>
            </a:r>
          </a:p>
        </p:txBody>
      </p:sp>
      <p:pic>
        <p:nvPicPr>
          <p:cNvPr id="3" name="Picture 2">
            <a:extLst>
              <a:ext uri="{FF2B5EF4-FFF2-40B4-BE49-F238E27FC236}">
                <a16:creationId xmlns:a16="http://schemas.microsoft.com/office/drawing/2014/main" id="{EB4A5674-9DE7-4C97-F533-FDD421B3B2AE}"/>
              </a:ext>
            </a:extLst>
          </p:cNvPr>
          <p:cNvPicPr>
            <a:picLocks noChangeAspect="1"/>
          </p:cNvPicPr>
          <p:nvPr/>
        </p:nvPicPr>
        <p:blipFill>
          <a:blip r:embed="rId5"/>
          <a:stretch>
            <a:fillRect/>
          </a:stretch>
        </p:blipFill>
        <p:spPr>
          <a:xfrm>
            <a:off x="0" y="-1"/>
            <a:ext cx="12192000" cy="6858001"/>
          </a:xfrm>
          <a:prstGeom prst="rect">
            <a:avLst/>
          </a:prstGeom>
        </p:spPr>
      </p:pic>
      <p:pic>
        <p:nvPicPr>
          <p:cNvPr id="9" name="Audio 8">
            <a:hlinkClick r:id="" action="ppaction://media"/>
            <a:extLst>
              <a:ext uri="{FF2B5EF4-FFF2-40B4-BE49-F238E27FC236}">
                <a16:creationId xmlns:a16="http://schemas.microsoft.com/office/drawing/2014/main" id="{1B3A5D63-36F9-ED25-F9BC-1EBB6F112812}"/>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641772171"/>
      </p:ext>
    </p:extLst>
  </p:cSld>
  <p:clrMapOvr>
    <a:masterClrMapping/>
  </p:clrMapOvr>
  <mc:AlternateContent xmlns:mc="http://schemas.openxmlformats.org/markup-compatibility/2006">
    <mc:Choice xmlns:p14="http://schemas.microsoft.com/office/powerpoint/2010/main" Requires="p14">
      <p:transition spd="slow" p14:dur="2000" advTm="2973"/>
    </mc:Choice>
    <mc:Fallback>
      <p:transition spd="slow" advTm="29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1</a:t>
            </a:r>
          </a:p>
        </p:txBody>
      </p:sp>
      <p:pic>
        <p:nvPicPr>
          <p:cNvPr id="5" name="Picture 4">
            <a:extLst>
              <a:ext uri="{FF2B5EF4-FFF2-40B4-BE49-F238E27FC236}">
                <a16:creationId xmlns:a16="http://schemas.microsoft.com/office/drawing/2014/main" id="{70E6809A-7D36-81AE-893E-3A2CD535BBC3}"/>
              </a:ext>
            </a:extLst>
          </p:cNvPr>
          <p:cNvPicPr>
            <a:picLocks noChangeAspect="1"/>
          </p:cNvPicPr>
          <p:nvPr/>
        </p:nvPicPr>
        <p:blipFill>
          <a:blip r:embed="rId5"/>
          <a:stretch>
            <a:fillRect/>
          </a:stretch>
        </p:blipFill>
        <p:spPr>
          <a:xfrm>
            <a:off x="0" y="0"/>
            <a:ext cx="12216362" cy="6858000"/>
          </a:xfrm>
          <a:prstGeom prst="rect">
            <a:avLst/>
          </a:prstGeom>
        </p:spPr>
      </p:pic>
      <p:pic>
        <p:nvPicPr>
          <p:cNvPr id="9" name="Audio 8">
            <a:hlinkClick r:id="" action="ppaction://media"/>
            <a:extLst>
              <a:ext uri="{FF2B5EF4-FFF2-40B4-BE49-F238E27FC236}">
                <a16:creationId xmlns:a16="http://schemas.microsoft.com/office/drawing/2014/main" id="{28CF7471-5C66-6AF3-0030-9246CBD3FFCD}"/>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08455450"/>
      </p:ext>
    </p:extLst>
  </p:cSld>
  <p:clrMapOvr>
    <a:masterClrMapping/>
  </p:clrMapOvr>
  <mc:AlternateContent xmlns:mc="http://schemas.openxmlformats.org/markup-compatibility/2006">
    <mc:Choice xmlns:p14="http://schemas.microsoft.com/office/powerpoint/2010/main" Requires="p14">
      <p:transition spd="slow" p14:dur="2000" advTm="3562"/>
    </mc:Choice>
    <mc:Fallback>
      <p:transition spd="slow" advTm="35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kpi ,areaChart ,lineChart ,slicer ,slicer ,slicer ,slicer ,slicer ,textbox ,slicer ,actionButton ,shape ,Slicer_ShowBox ,shape ,shape ,shape ,shape ,shape ,shape ,image ,shape ,kpi ,kpi ,kpi ,shape ,kpi ,barChart ,lineClusteredColumnComboChart ,shape ,shape ,shape ,shape ,actionButton. Please refer to the notes on this slide for details">
            <a:hlinkClick r:id="rId5"/>
          </p:cNvPr>
          <p:cNvPicPr>
            <a:picLocks noChangeAspect="1"/>
          </p:cNvPicPr>
          <p:nvPr/>
        </p:nvPicPr>
        <p:blipFill>
          <a:blip r:embed="rId6"/>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Monthly Analysis View</a:t>
            </a:r>
          </a:p>
        </p:txBody>
      </p:sp>
      <p:pic>
        <p:nvPicPr>
          <p:cNvPr id="7" name="Audio 6">
            <a:hlinkClick r:id="" action="ppaction://media"/>
            <a:extLst>
              <a:ext uri="{FF2B5EF4-FFF2-40B4-BE49-F238E27FC236}">
                <a16:creationId xmlns:a16="http://schemas.microsoft.com/office/drawing/2014/main" id="{ED22745B-B905-B62F-92FC-C6E80CE17AE0}"/>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262703" t="-125896" r="-262703" b="-125896"/>
          <a:stretch>
            <a:fillRect/>
          </a:stretch>
        </p:blipFill>
        <p:spPr>
          <a:xfrm>
            <a:off x="9144000" y="5143500"/>
            <a:ext cx="30480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996"/>
    </mc:Choice>
    <mc:Fallback>
      <p:transition spd="slow" advTm="39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Monthly Analysis View</a:t>
            </a:r>
          </a:p>
        </p:txBody>
      </p:sp>
      <p:pic>
        <p:nvPicPr>
          <p:cNvPr id="5" name="Picture 4">
            <a:extLst>
              <a:ext uri="{FF2B5EF4-FFF2-40B4-BE49-F238E27FC236}">
                <a16:creationId xmlns:a16="http://schemas.microsoft.com/office/drawing/2014/main" id="{C3768840-63E2-46B1-1904-52839C8E0554}"/>
              </a:ext>
            </a:extLst>
          </p:cNvPr>
          <p:cNvPicPr>
            <a:picLocks noChangeAspect="1"/>
          </p:cNvPicPr>
          <p:nvPr/>
        </p:nvPicPr>
        <p:blipFill>
          <a:blip r:embed="rId5"/>
          <a:stretch>
            <a:fillRect/>
          </a:stretch>
        </p:blipFill>
        <p:spPr>
          <a:xfrm>
            <a:off x="0" y="0"/>
            <a:ext cx="12312625" cy="6858000"/>
          </a:xfrm>
          <a:prstGeom prst="rect">
            <a:avLst/>
          </a:prstGeom>
        </p:spPr>
      </p:pic>
      <p:pic>
        <p:nvPicPr>
          <p:cNvPr id="9" name="Audio 8">
            <a:hlinkClick r:id="" action="ppaction://media"/>
            <a:extLst>
              <a:ext uri="{FF2B5EF4-FFF2-40B4-BE49-F238E27FC236}">
                <a16:creationId xmlns:a16="http://schemas.microsoft.com/office/drawing/2014/main" id="{0F5A2041-889B-B586-DF39-6926F711148D}"/>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234558553"/>
      </p:ext>
    </p:extLst>
  </p:cSld>
  <p:clrMapOvr>
    <a:masterClrMapping/>
  </p:clrMapOvr>
  <mc:AlternateContent xmlns:mc="http://schemas.openxmlformats.org/markup-compatibility/2006">
    <mc:Choice xmlns:p14="http://schemas.microsoft.com/office/powerpoint/2010/main" Requires="p14">
      <p:transition spd="slow" p14:dur="2000" advTm="3780"/>
    </mc:Choice>
    <mc:Fallback>
      <p:transition spd="slow" advTm="37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Monthly Analysis View</a:t>
            </a:r>
          </a:p>
        </p:txBody>
      </p:sp>
      <p:pic>
        <p:nvPicPr>
          <p:cNvPr id="3" name="Picture 2">
            <a:extLst>
              <a:ext uri="{FF2B5EF4-FFF2-40B4-BE49-F238E27FC236}">
                <a16:creationId xmlns:a16="http://schemas.microsoft.com/office/drawing/2014/main" id="{8953712E-12D0-51E2-BD2E-066EA9916D50}"/>
              </a:ext>
            </a:extLst>
          </p:cNvPr>
          <p:cNvPicPr>
            <a:picLocks noChangeAspect="1"/>
          </p:cNvPicPr>
          <p:nvPr/>
        </p:nvPicPr>
        <p:blipFill>
          <a:blip r:embed="rId5"/>
          <a:stretch>
            <a:fillRect/>
          </a:stretch>
        </p:blipFill>
        <p:spPr>
          <a:xfrm>
            <a:off x="0" y="-1"/>
            <a:ext cx="12180550" cy="6858001"/>
          </a:xfrm>
          <a:prstGeom prst="rect">
            <a:avLst/>
          </a:prstGeom>
        </p:spPr>
      </p:pic>
      <p:pic>
        <p:nvPicPr>
          <p:cNvPr id="11" name="Audio 10">
            <a:hlinkClick r:id="" action="ppaction://media"/>
            <a:extLst>
              <a:ext uri="{FF2B5EF4-FFF2-40B4-BE49-F238E27FC236}">
                <a16:creationId xmlns:a16="http://schemas.microsoft.com/office/drawing/2014/main" id="{8103446C-1141-99AF-6B0D-F51C61819FEE}"/>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448542657"/>
      </p:ext>
    </p:extLst>
  </p:cSld>
  <p:clrMapOvr>
    <a:masterClrMapping/>
  </p:clrMapOvr>
  <mc:AlternateContent xmlns:mc="http://schemas.openxmlformats.org/markup-compatibility/2006">
    <mc:Choice xmlns:p14="http://schemas.microsoft.com/office/powerpoint/2010/main" Requires="p14">
      <p:transition spd="slow" p14:dur="2000" advTm="4335"/>
    </mc:Choice>
    <mc:Fallback>
      <p:transition spd="slow" advTm="43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TotalTime>
  <Words>1226</Words>
  <Application>Microsoft Office PowerPoint</Application>
  <PresentationFormat>Widescreen</PresentationFormat>
  <Paragraphs>717</Paragraphs>
  <Slides>7</Slides>
  <Notes>7</Notes>
  <HiddenSlides>0</HiddenSlides>
  <MMClips>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Custom Design</vt:lpstr>
      <vt:lpstr>Page 1</vt:lpstr>
      <vt:lpstr>Page 1</vt:lpstr>
      <vt:lpstr>Page 1</vt:lpstr>
      <vt:lpstr>Page 1</vt:lpstr>
      <vt:lpstr>Monthly Analysis View</vt:lpstr>
      <vt:lpstr>Monthly Analysis View</vt:lpstr>
      <vt:lpstr>Monthly Analysis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Darshakkumar Pravinbhai Ranpariya</cp:lastModifiedBy>
  <cp:revision>5</cp:revision>
  <dcterms:created xsi:type="dcterms:W3CDTF">2016-09-04T11:54:55Z</dcterms:created>
  <dcterms:modified xsi:type="dcterms:W3CDTF">2023-01-05T20:57:37Z</dcterms:modified>
</cp:coreProperties>
</file>