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256" r:id="rId2"/>
    <p:sldId id="263" r:id="rId3"/>
    <p:sldId id="269" r:id="rId4"/>
    <p:sldId id="257" r:id="rId5"/>
    <p:sldId id="258" r:id="rId6"/>
    <p:sldId id="259" r:id="rId7"/>
    <p:sldId id="270" r:id="rId8"/>
    <p:sldId id="261" r:id="rId9"/>
    <p:sldId id="268" r:id="rId1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FDE934FF-F4E1-47C5-9CA5-30A81DDE2BE4}" type="datetimeFigureOut">
              <a:rPr lang="en-US" smtClean="0"/>
              <a:pPr/>
              <a:t>4/11/2019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3561BA9-CDCF-4958-B8AB-66F3BF063E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 smtClean="0"/>
              <a:t>IFSC  </a:t>
            </a:r>
            <a:r>
              <a:rPr lang="en-IN" altLang="en-US" dirty="0" smtClean="0"/>
              <a:t>Validator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3417498"/>
          </a:xfrm>
        </p:spPr>
        <p:txBody>
          <a:bodyPr>
            <a:normAutofit lnSpcReduction="10000"/>
          </a:bodyPr>
          <a:lstStyle/>
          <a:p>
            <a:r>
              <a:rPr lang="en-IN" altLang="en-US" sz="2000" dirty="0" smtClean="0"/>
              <a:t>Group members:</a:t>
            </a:r>
          </a:p>
          <a:p>
            <a:endParaRPr lang="en-IN" altLang="en-US" sz="2000" dirty="0" smtClean="0"/>
          </a:p>
          <a:p>
            <a:r>
              <a:rPr lang="en-IN" altLang="en-US" sz="2000" dirty="0" smtClean="0"/>
              <a:t>1. </a:t>
            </a:r>
            <a:r>
              <a:rPr lang="en-IN" altLang="en-US" sz="2000" dirty="0" err="1" smtClean="0"/>
              <a:t>Vikas</a:t>
            </a:r>
            <a:r>
              <a:rPr lang="en-IN" altLang="en-US" sz="2000" dirty="0" smtClean="0"/>
              <a:t> </a:t>
            </a:r>
            <a:r>
              <a:rPr lang="en-IN" altLang="en-US" sz="2000" dirty="0" err="1" smtClean="0"/>
              <a:t>Rathod</a:t>
            </a:r>
            <a:r>
              <a:rPr lang="en-IN" altLang="en-US" sz="2000" dirty="0" smtClean="0"/>
              <a:t>                                1603030</a:t>
            </a:r>
          </a:p>
          <a:p>
            <a:r>
              <a:rPr lang="en-IN" altLang="en-US" sz="2000" dirty="0" smtClean="0"/>
              <a:t>2. </a:t>
            </a:r>
            <a:r>
              <a:rPr lang="en-IN" altLang="en-US" sz="2000" dirty="0" err="1" smtClean="0"/>
              <a:t>Kshitij</a:t>
            </a:r>
            <a:r>
              <a:rPr lang="en-IN" altLang="en-US" sz="2000" dirty="0" smtClean="0"/>
              <a:t> </a:t>
            </a:r>
            <a:r>
              <a:rPr lang="en-IN" altLang="en-US" sz="2000" dirty="0" err="1" smtClean="0"/>
              <a:t>Jagtap</a:t>
            </a:r>
            <a:r>
              <a:rPr lang="en-IN" altLang="en-US" sz="2000" dirty="0" smtClean="0"/>
              <a:t>                                1603036</a:t>
            </a:r>
          </a:p>
          <a:p>
            <a:r>
              <a:rPr lang="en-IN" altLang="en-US" sz="2000" dirty="0" smtClean="0"/>
              <a:t>3. Saurabh </a:t>
            </a:r>
            <a:r>
              <a:rPr lang="en-IN" altLang="en-US" sz="2000" dirty="0" err="1" smtClean="0"/>
              <a:t>Kshirsagar</a:t>
            </a:r>
            <a:r>
              <a:rPr lang="en-IN" altLang="en-US" sz="2000" dirty="0" smtClean="0"/>
              <a:t>                       1603034</a:t>
            </a:r>
          </a:p>
          <a:p>
            <a:r>
              <a:rPr lang="en-IN" altLang="en-US" sz="2000" dirty="0" smtClean="0"/>
              <a:t>4. </a:t>
            </a:r>
            <a:r>
              <a:rPr lang="en-IN" altLang="en-US" sz="2000" dirty="0" err="1" smtClean="0"/>
              <a:t>Ameya</a:t>
            </a:r>
            <a:r>
              <a:rPr lang="en-IN" altLang="en-US" sz="2000" dirty="0" smtClean="0"/>
              <a:t> </a:t>
            </a:r>
            <a:r>
              <a:rPr lang="en-IN" altLang="en-US" sz="2000" dirty="0" err="1" smtClean="0"/>
              <a:t>Tanavade</a:t>
            </a:r>
            <a:r>
              <a:rPr lang="en-IN" altLang="en-US" sz="2000" dirty="0" smtClean="0"/>
              <a:t>                           </a:t>
            </a:r>
            <a:r>
              <a:rPr lang="en-IN" altLang="en-US" sz="2000" dirty="0" smtClean="0"/>
              <a:t>1603022</a:t>
            </a:r>
          </a:p>
          <a:p>
            <a:r>
              <a:rPr lang="en-IN" altLang="en-US" sz="2000" dirty="0"/>
              <a:t/>
            </a:r>
            <a:br>
              <a:rPr lang="en-IN" altLang="en-US" sz="2000" dirty="0"/>
            </a:br>
            <a:r>
              <a:rPr lang="en-IN" altLang="en-US" sz="2000" dirty="0" smtClean="0"/>
              <a:t/>
            </a:r>
            <a:br>
              <a:rPr lang="en-IN" altLang="en-US" sz="2000" dirty="0" smtClean="0"/>
            </a:br>
            <a:r>
              <a:rPr lang="en-IN" altLang="en-US" sz="2000" dirty="0" smtClean="0"/>
              <a:t/>
            </a:r>
            <a:br>
              <a:rPr lang="en-IN" altLang="en-US" sz="2000" dirty="0" smtClean="0"/>
            </a:br>
            <a:r>
              <a:rPr lang="en-IN" altLang="en-US" sz="2000" dirty="0" smtClean="0"/>
              <a:t>Under the guidance of,</a:t>
            </a:r>
          </a:p>
          <a:p>
            <a:r>
              <a:rPr lang="en-IN" altLang="en-US" sz="2000" dirty="0"/>
              <a:t>	</a:t>
            </a:r>
            <a:r>
              <a:rPr lang="en-IN" altLang="en-US" sz="2000" dirty="0" err="1" smtClean="0"/>
              <a:t>Prof.</a:t>
            </a:r>
            <a:r>
              <a:rPr lang="en-IN" altLang="en-US" sz="2000" dirty="0" smtClean="0"/>
              <a:t> S.S. </a:t>
            </a:r>
            <a:r>
              <a:rPr lang="en-IN" altLang="en-US" sz="2000" dirty="0" err="1" smtClean="0"/>
              <a:t>Howal</a:t>
            </a:r>
            <a:r>
              <a:rPr lang="en-IN" altLang="en-US" sz="2000" dirty="0" smtClean="0"/>
              <a:t> </a:t>
            </a:r>
            <a:endParaRPr lang="en-I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 : 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IFSC Code 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Validator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Brief: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3">
              <a:buFont typeface="Wingdings" panose="05000000000000000000" charset="0"/>
              <a:buChar char="Ø"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IFSC code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validator is used to check whether entered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IFSC code is valid or not.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>
              <a:buFont typeface="Wingdings" panose="05000000000000000000" charset="0"/>
              <a:buChar char="Ø"/>
            </a:pP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the entered code is invalid, then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program asks for account number. And then we generate the IFSC code using the account number.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3">
              <a:buFont typeface="Wingdings" panose="05000000000000000000" charset="0"/>
              <a:buChar char="Ø"/>
            </a:pP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perform above task,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are going to use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LEX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and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YACC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programming. 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4" indent="0">
              <a:buNone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ases of compil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8045" y="195128"/>
            <a:ext cx="4220482" cy="64264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Phases Of Compiler for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IFSC </a:t>
            </a: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Validator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3443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1.Lexical Analysis:</a:t>
            </a:r>
            <a:endParaRPr lang="en-IN" altLang="en-US" dirty="0"/>
          </a:p>
          <a:p>
            <a:pPr marL="0" indent="0">
              <a:buNone/>
            </a:pPr>
            <a:endParaRPr lang="en-IN" altLang="en-US" dirty="0"/>
          </a:p>
          <a:p>
            <a:pPr marL="914400" lvl="2" indent="0">
              <a:buNone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IN" altLang="en-US" sz="2400" dirty="0" err="1">
                <a:latin typeface="Times New Roman" panose="02020603050405020304" charset="0"/>
                <a:cs typeface="Times New Roman" panose="02020603050405020304" charset="0"/>
              </a:rPr>
              <a:t>Eg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PUNB 0 392500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&lt;id1,1&gt;=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”PUNB”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&lt;id2,2&gt;=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”id3id4”</a:t>
            </a:r>
          </a:p>
          <a:p>
            <a:pPr marL="914400" lvl="2" indent="0">
              <a:buNone/>
            </a:pPr>
            <a:endParaRPr lang="en-IN" alt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&lt;id3,3&gt; = “0”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id4,4&gt;= ”392500”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endParaRPr lang="en-IN" altLang="en-US" dirty="0"/>
          </a:p>
          <a:p>
            <a:pPr marL="914400" lvl="2" indent="0">
              <a:buNone/>
            </a:pPr>
            <a:endParaRPr lang="en-IN" altLang="en-US" dirty="0"/>
          </a:p>
          <a:p>
            <a:pPr lvl="2"/>
            <a:endParaRPr lang="en-IN" altLang="en-US" dirty="0"/>
          </a:p>
          <a:p>
            <a:pPr lvl="3"/>
            <a:endParaRPr lang="en-I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774" y="604126"/>
            <a:ext cx="10515600" cy="5784215"/>
          </a:xfrm>
          <a:ln>
            <a:solidFill>
              <a:srgbClr val="FFFFFF"/>
            </a:solidFill>
            <a:prstDash val="solid"/>
          </a:ln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2.Syntax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Semantic Analysis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</a:t>
            </a:r>
            <a:endParaRPr lang="en-I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input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id1                      id2</a:t>
            </a:r>
          </a:p>
          <a:p>
            <a:pPr marL="0" indent="0">
              <a:buNone/>
            </a:pP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I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id3                    id4        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4433515" y="2170299"/>
            <a:ext cx="939986" cy="85127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5953556" y="2201823"/>
            <a:ext cx="939463" cy="86942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482830" y="202247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6200000" flipH="1">
            <a:off x="7496735" y="3516405"/>
            <a:ext cx="914400" cy="87405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031007" y="3623979"/>
            <a:ext cx="900957" cy="7799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820"/>
            <a:ext cx="10515600" cy="64954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4.Intermediate Code Generator :</a:t>
            </a: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t2 = id3id4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t1 = id1t2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input = t1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>5.Code Optimization :</a:t>
            </a: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</a:p>
          <a:p>
            <a:pPr marL="0" indent="0">
              <a:buNone/>
            </a:pP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t2=id3.id4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t1=id1.t2</a:t>
            </a:r>
          </a:p>
          <a:p>
            <a:pPr marL="0" indent="0">
              <a:buNone/>
            </a:pP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2937" y="3004457"/>
            <a:ext cx="8007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IN" sz="5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IN" sz="5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739" y="10520"/>
            <a:ext cx="10515600" cy="589388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alt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1200" dirty="0" smtClean="0"/>
              <a:t>%{</a:t>
            </a:r>
            <a:br>
              <a:rPr lang="en-IN" sz="1200" dirty="0" smtClean="0"/>
            </a:br>
            <a:r>
              <a:rPr lang="en-IN" sz="1200" dirty="0" err="1" smtClean="0"/>
              <a:t>int</a:t>
            </a:r>
            <a:r>
              <a:rPr lang="en-IN" sz="1200" dirty="0" smtClean="0"/>
              <a:t> flag=0;</a:t>
            </a:r>
            <a:br>
              <a:rPr lang="en-IN" sz="1200" dirty="0" smtClean="0"/>
            </a:br>
            <a:r>
              <a:rPr lang="en-IN" sz="1200" dirty="0" smtClean="0"/>
              <a:t>char acc[16];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%}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err="1" smtClean="0"/>
              <a:t>ifsc</a:t>
            </a:r>
            <a:r>
              <a:rPr lang="en-IN" sz="1200" dirty="0" smtClean="0"/>
              <a:t> [P][U][N][B][0][a-z A-Z0-9][a-z A-Z0-9][a-z A-Z0-9][a-z A-Z0-9][a-z A-Z0-9][a-z A-Z0-9]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err="1" smtClean="0"/>
              <a:t>cacc</a:t>
            </a:r>
            <a:r>
              <a:rPr lang="en-IN" sz="1200" dirty="0" smtClean="0"/>
              <a:t> [0-9][0-9][0-9][0-9][0][0][0][2][0-9][0-9][0-9][0-9][0-9][0-9][0-9][0-9]</a:t>
            </a:r>
            <a:br>
              <a:rPr lang="en-IN" sz="1200" dirty="0" smtClean="0"/>
            </a:br>
            <a:r>
              <a:rPr lang="en-IN" sz="1200" dirty="0" err="1" smtClean="0"/>
              <a:t>sacc</a:t>
            </a:r>
            <a:r>
              <a:rPr lang="en-IN" sz="1200" dirty="0" smtClean="0"/>
              <a:t> [0-9][0-9][0-9][0-9][0][0][0][1][0-9][0-9][0-9][0-9][0-9][0-9][0-9][0-9]</a:t>
            </a:r>
            <a:br>
              <a:rPr lang="en-IN" sz="1200" dirty="0" smtClean="0"/>
            </a:br>
            <a:r>
              <a:rPr lang="en-IN" sz="1200" dirty="0" err="1" smtClean="0"/>
              <a:t>acn</a:t>
            </a:r>
            <a:r>
              <a:rPr lang="en-IN" sz="1200" dirty="0" smtClean="0"/>
              <a:t> [0-9][0-9][0-9][0-9][0-9][0-9][0-9][0-9][0-9][0-9][0-9][0-9][0-9][0-9][0-9][0-9]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%%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{</a:t>
            </a:r>
            <a:r>
              <a:rPr lang="en-IN" sz="1200" dirty="0" err="1" smtClean="0"/>
              <a:t>ifsc</a:t>
            </a:r>
            <a:r>
              <a:rPr lang="en-IN" sz="1200" dirty="0" smtClean="0"/>
              <a:t>} {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("\n IFSC code is valid"); }</a:t>
            </a:r>
            <a:br>
              <a:rPr lang="en-IN" sz="1200" dirty="0" smtClean="0"/>
            </a:br>
            <a:r>
              <a:rPr lang="en-IN" sz="1200" dirty="0" smtClean="0"/>
              <a:t>{</a:t>
            </a:r>
            <a:r>
              <a:rPr lang="en-IN" sz="1200" dirty="0" err="1" smtClean="0"/>
              <a:t>sacc</a:t>
            </a:r>
            <a:r>
              <a:rPr lang="en-IN" sz="1200" dirty="0" smtClean="0"/>
              <a:t>} {flag=1;printf("Account number is valid. It is a saving account ");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("Generated IFSC code is " );</a:t>
            </a:r>
            <a:br>
              <a:rPr lang="en-IN" sz="1200" dirty="0" smtClean="0"/>
            </a:br>
            <a:r>
              <a:rPr lang="en-IN" sz="1200" dirty="0" smtClean="0"/>
              <a:t>	 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</a:t>
            </a:r>
            <a:r>
              <a:rPr lang="en-IN" sz="1200" dirty="0" err="1" smtClean="0"/>
              <a:t>ifsc</a:t>
            </a:r>
            <a:r>
              <a:rPr lang="en-IN" sz="1200" dirty="0" smtClean="0"/>
              <a:t> code is:PUNB0%c%c%c%c%c%c",yytext[0],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[1],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[2],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[3],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[4],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[5]);}//saving account number.</a:t>
            </a:r>
            <a:br>
              <a:rPr lang="en-IN" sz="1200" dirty="0" smtClean="0"/>
            </a:br>
            <a:r>
              <a:rPr lang="en-IN" sz="1200" dirty="0" smtClean="0"/>
              <a:t>{</a:t>
            </a:r>
            <a:r>
              <a:rPr lang="en-IN" sz="1200" dirty="0" err="1" smtClean="0"/>
              <a:t>cacc</a:t>
            </a:r>
            <a:r>
              <a:rPr lang="en-IN" sz="1200" dirty="0" smtClean="0"/>
              <a:t>} {flag=1;printf("Account number is valid. It is a current account ");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("Generated IFSC code is " );</a:t>
            </a:r>
            <a:br>
              <a:rPr lang="en-IN" sz="1200" dirty="0" smtClean="0"/>
            </a:br>
            <a:r>
              <a:rPr lang="en-IN" sz="1200" dirty="0" smtClean="0"/>
              <a:t>	 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</a:t>
            </a:r>
            <a:r>
              <a:rPr lang="en-IN" sz="1200" dirty="0" err="1" smtClean="0"/>
              <a:t>ifsc</a:t>
            </a:r>
            <a:r>
              <a:rPr lang="en-IN" sz="1200" dirty="0" smtClean="0"/>
              <a:t> code is:PUNB0%c%c%c%c%c%c",yytext[0],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[1],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[2],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[3],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[4],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[5]);}//current account number.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{</a:t>
            </a:r>
            <a:r>
              <a:rPr lang="en-IN" sz="1200" dirty="0" err="1" smtClean="0"/>
              <a:t>acn</a:t>
            </a:r>
            <a:r>
              <a:rPr lang="en-IN" sz="1200" dirty="0" smtClean="0"/>
              <a:t>} {flag=1;printf("Enter bank account number to verify </a:t>
            </a:r>
            <a:r>
              <a:rPr lang="en-IN" sz="1200" dirty="0" err="1" smtClean="0"/>
              <a:t>ur</a:t>
            </a:r>
            <a:r>
              <a:rPr lang="en-IN" sz="1200" dirty="0" smtClean="0"/>
              <a:t> </a:t>
            </a:r>
            <a:r>
              <a:rPr lang="en-IN" sz="1200" dirty="0" err="1" smtClean="0"/>
              <a:t>account.%s</a:t>
            </a:r>
            <a:r>
              <a:rPr lang="en-IN" sz="1200" dirty="0" smtClean="0"/>
              <a:t> \</a:t>
            </a:r>
            <a:r>
              <a:rPr lang="en-IN" sz="1200" dirty="0" err="1" smtClean="0"/>
              <a:t>n",yytext</a:t>
            </a:r>
            <a:r>
              <a:rPr lang="en-IN" sz="1200" dirty="0" smtClean="0"/>
              <a:t>);</a:t>
            </a:r>
            <a:br>
              <a:rPr lang="en-IN" sz="1200" dirty="0" smtClean="0"/>
            </a:br>
            <a:r>
              <a:rPr lang="en-IN" sz="1200" dirty="0" smtClean="0"/>
              <a:t>	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("Generated IFSC code is " );</a:t>
            </a:r>
            <a:br>
              <a:rPr lang="en-IN" sz="1200" dirty="0" smtClean="0"/>
            </a:br>
            <a:r>
              <a:rPr lang="en-IN" sz="1200" dirty="0" smtClean="0"/>
              <a:t>	 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</a:t>
            </a:r>
            <a:r>
              <a:rPr lang="en-IN" sz="1200" dirty="0" err="1" smtClean="0"/>
              <a:t>ifsc</a:t>
            </a:r>
            <a:r>
              <a:rPr lang="en-IN" sz="1200" dirty="0" smtClean="0"/>
              <a:t> code is:PUNB0%c%c%c%c%c%c",yytext[0],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[1],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[2],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[3],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[4],</a:t>
            </a:r>
            <a:r>
              <a:rPr lang="en-IN" sz="1200" dirty="0" err="1" smtClean="0"/>
              <a:t>yytext</a:t>
            </a:r>
            <a:r>
              <a:rPr lang="en-IN" sz="1200" dirty="0" smtClean="0"/>
              <a:t>[5]);}</a:t>
            </a:r>
            <a:br>
              <a:rPr lang="en-IN" sz="1200" dirty="0" smtClean="0"/>
            </a:br>
            <a:r>
              <a:rPr lang="en-IN" sz="1200" dirty="0" smtClean="0"/>
              <a:t>.* {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("Invalid...! Please Enter valid account number  ");}</a:t>
            </a:r>
            <a:br>
              <a:rPr lang="en-IN" sz="1200" dirty="0" smtClean="0"/>
            </a:br>
            <a:r>
              <a:rPr lang="en-IN" sz="1200" dirty="0" smtClean="0"/>
              <a:t>%%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void main()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{	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("Welcome to </a:t>
            </a:r>
            <a:r>
              <a:rPr lang="en-IN" sz="1200" dirty="0" err="1" smtClean="0"/>
              <a:t>punjab</a:t>
            </a:r>
            <a:r>
              <a:rPr lang="en-IN" sz="1200" dirty="0" smtClean="0"/>
              <a:t> national bank");</a:t>
            </a:r>
            <a:br>
              <a:rPr lang="en-IN" sz="1200" dirty="0" smtClean="0"/>
            </a:br>
            <a:r>
              <a:rPr lang="en-IN" sz="1200" dirty="0" smtClean="0"/>
              <a:t>	</a:t>
            </a:r>
            <a:r>
              <a:rPr lang="en-IN" sz="1200" dirty="0" err="1" smtClean="0"/>
              <a:t>printf</a:t>
            </a:r>
            <a:r>
              <a:rPr lang="en-IN" sz="1200" dirty="0" smtClean="0"/>
              <a:t>("\n Enter IFSC code"); </a:t>
            </a:r>
            <a:br>
              <a:rPr lang="en-IN" sz="1200" dirty="0" smtClean="0"/>
            </a:br>
            <a:r>
              <a:rPr lang="en-IN" sz="1200" dirty="0" smtClean="0"/>
              <a:t>	</a:t>
            </a:r>
            <a:br>
              <a:rPr lang="en-IN" sz="1200" dirty="0" smtClean="0"/>
            </a:br>
            <a:r>
              <a:rPr lang="en-IN" sz="1200" dirty="0" smtClean="0"/>
              <a:t>	</a:t>
            </a:r>
            <a:r>
              <a:rPr lang="en-IN" sz="1200" dirty="0" err="1" smtClean="0"/>
              <a:t>yylex</a:t>
            </a:r>
            <a:r>
              <a:rPr lang="en-IN" sz="1200" dirty="0" smtClean="0"/>
              <a:t>();</a:t>
            </a:r>
            <a:br>
              <a:rPr lang="en-IN" sz="1200" dirty="0" smtClean="0"/>
            </a:br>
            <a:r>
              <a:rPr lang="en-IN" sz="1200" dirty="0" err="1" smtClean="0"/>
              <a:t>yywrap</a:t>
            </a:r>
            <a:r>
              <a:rPr lang="en-IN" sz="1200" dirty="0" smtClean="0"/>
              <a:t>();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}</a:t>
            </a:r>
            <a:br>
              <a:rPr lang="en-IN" sz="1200" dirty="0" smtClean="0"/>
            </a:br>
            <a:r>
              <a:rPr lang="en-IN" sz="1200" dirty="0" smtClean="0"/>
              <a:t/>
            </a:r>
            <a:br>
              <a:rPr lang="en-IN" sz="1200" dirty="0" smtClean="0"/>
            </a:br>
            <a:r>
              <a:rPr lang="en-IN" sz="1200" dirty="0" smtClean="0"/>
              <a:t> </a:t>
            </a:r>
            <a:endParaRPr lang="en-IN" altLang="en-US" sz="1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altLang="en-US" sz="12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I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535"/>
            <a:ext cx="10972800" cy="1549386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/>
            </a:r>
            <a:b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</a:b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125"/>
            <a:ext cx="10515600" cy="4759960"/>
          </a:xfrm>
        </p:spPr>
        <p:txBody>
          <a:bodyPr/>
          <a:lstStyle/>
          <a:p>
            <a:endParaRPr lang="en-IN" alt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We understand the basics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of compiler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&amp; it’s phases. We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came to know about basics of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LEX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and </a:t>
            </a:r>
            <a:r>
              <a:rPr lang="en-IN" altLang="en-US" sz="2400" dirty="0" smtClean="0">
                <a:latin typeface="Times New Roman" panose="02020603050405020304" charset="0"/>
                <a:cs typeface="Times New Roman" panose="02020603050405020304" charset="0"/>
              </a:rPr>
              <a:t>YACC </a:t>
            </a:r>
            <a:r>
              <a:rPr lang="en-IN" altLang="en-US" sz="2400" dirty="0">
                <a:latin typeface="Times New Roman" panose="02020603050405020304" charset="0"/>
                <a:cs typeface="Times New Roman" panose="02020603050405020304" charset="0"/>
              </a:rPr>
              <a:t>programs.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118</TotalTime>
  <Words>166</Words>
  <Application>Microsoft Office PowerPoint</Application>
  <PresentationFormat>Custom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Foundry</vt:lpstr>
      <vt:lpstr>IFSC  Validator</vt:lpstr>
      <vt:lpstr>Problem Statement :  IFSC Code Validator</vt:lpstr>
      <vt:lpstr>PowerPoint Presentation</vt:lpstr>
      <vt:lpstr>Phases Of Compiler for IFSC Validator</vt:lpstr>
      <vt:lpstr>PowerPoint Presentation</vt:lpstr>
      <vt:lpstr>PowerPoint Presentation</vt:lpstr>
      <vt:lpstr>PowerPoint Presentation</vt:lpstr>
      <vt:lpstr>PowerPoint Presentation</vt:lpstr>
      <vt:lpstr>              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Validator</dc:title>
  <dc:creator>ana</dc:creator>
  <cp:lastModifiedBy>amey</cp:lastModifiedBy>
  <cp:revision>46</cp:revision>
  <dcterms:created xsi:type="dcterms:W3CDTF">2019-02-18T08:45:00Z</dcterms:created>
  <dcterms:modified xsi:type="dcterms:W3CDTF">2019-04-11T10:34:54Z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