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1936036" val="1068" revOS="4"/>
      <pr:smFileRevision xmlns:pr="smNativeData" xmlns="smNativeData" dt="1701936036" val="0"/>
      <pr:guideOptions xmlns:pr="smNativeData" xmlns="smNativeData" dt="170193603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62" d="100"/>
          <a:sy n="62" d="100"/>
        </p:scale>
        <p:origin x="1247" y="256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" d="100"/>
        <a:sy n="1" d="100"/>
      </p:scale>
      <p:origin x="0" y="0"/>
    </p:cViewPr>
  </p:sorterViewPr>
  <p:notesViewPr>
    <p:cSldViewPr snapToGrid="0" snapToObjects="1">
      <p:cViewPr>
        <p:scale>
          <a:sx n="62" d="100"/>
          <a:sy n="62" d="100"/>
        </p:scale>
        <p:origin x="1247" y="256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77798DD-93DA-226E-94CF-653BD6816230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dXT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77791F0-BEDA-2267-94CF-4832DF81621D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Psu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CF68-26DA-2239-94CF-D06C81816285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9919-57DA-226F-94CF-A13AD78162F4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B4E5-ABDA-2242-94CF-5D17FA816208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D0F6-B8DA-2226-94CF-4E739E81621B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C794-DADA-2231-94CF-2C6489816279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m5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AAB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HC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FAFC-B2DA-220C-94CF-4459B4816211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8P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7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19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EC12-5CDA-221A-94CF-AA4FA28162FF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Htx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cAB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Htx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6/f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777BC32-7CDA-224A-94CF-8A1FF28162DF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dXT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JMRAAAQSAAAsxYAABAgAAAmAAAACAAAAP//////////"/>
              </a:ext>
            </a:extLst>
          </p:cNvSpPr>
          <p:nvPr/>
        </p:nvSpPr>
        <p:spPr>
          <a:xfrm>
            <a:off x="6319520" y="2856865"/>
            <a:ext cx="5394960" cy="833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4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Car Rental Service</a:t>
            </a:r>
            <a:endParaRPr lang="en-us" sz="524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MAYAADgVAAAHx0AABAAAAAmAAAACAAAAP//////////"/>
              </a:ext>
            </a:extLst>
          </p:cNvSpPr>
          <p:nvPr/>
        </p:nvSpPr>
        <p:spPr>
          <a:xfrm>
            <a:off x="6319520" y="4023360"/>
            <a:ext cx="74777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Welcome to our Car Rental Service presentation! Get ready to explore the world of car rentals and discover the benefits and convenience they offer.</a:t>
            </a:r>
            <a:endParaRPr lang="en-us" cap="none"/>
          </a:p>
        </p:txBody>
      </p:sp>
      <p:sp>
        <p:nvSpPr>
          <p:cNvPr id="7" name="Shape 4"/>
          <p:cNvSpPr>
            <a:extLst>
              <a:ext uri="smNativeData">
                <pr:smNativeData xmlns:pr="smNativeData" xmlns="smNativeData" val="SMDATA_15_pHtxZRMAAAAlAAAAZQAAAA0AAAAAkAAAAEgAAACQAAAASAAAAAAAAAAAAAAAAAAAAAEAAABQAAAASWO0jioUgEA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///w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dXT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P///wB/f38A5+bmA8zMzADAwP8Af39/AAAAAAAAAAAAAAAAAAAAAAAAAAAAIQAAABgAAAAUAAAA4CYAAMMeAAAQKQAA8yAAABAAAAAmAAAACAAAAP//////////"/>
              </a:ext>
            </a:extLst>
          </p:cNvSpPr>
          <p:nvPr/>
        </p:nvSpPr>
        <p:spPr>
          <a:xfrm>
            <a:off x="6319520" y="5000625"/>
            <a:ext cx="355600" cy="355600"/>
          </a:xfrm>
          <a:prstGeom prst="roundRect">
            <a:avLst>
              <a:gd name="adj" fmla="val 25726039"/>
            </a:avLst>
          </a:prstGeom>
          <a:noFill/>
          <a:ln w="762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ygkz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wmAADPHgAABCkAAOc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327140" y="5008245"/>
            <a:ext cx="340360" cy="3403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jOBF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ykAAKkeAADnNAAADSEAABAgAAAmAAAACAAAAP//////////"/>
              </a:ext>
            </a:extLst>
          </p:cNvSpPr>
          <p:nvPr/>
        </p:nvSpPr>
        <p:spPr>
          <a:xfrm>
            <a:off x="6786245" y="4984115"/>
            <a:ext cx="1813560" cy="388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by sourav raj</a:t>
            </a:r>
            <a:endParaRPr lang="en-us" sz="2185" cap="none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9LAACwLgAAT0sAALAu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ATAADgJwAA5RcAABAgAAAmAAAACAAAAP//////////"/>
              </a:ext>
            </a:extLst>
          </p:cNvSpPr>
          <p:nvPr/>
        </p:nvSpPr>
        <p:spPr>
          <a:xfrm>
            <a:off x="2037715" y="3190240"/>
            <a:ext cx="444436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Overview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EaAAB3TQAAAB8AABAAAAAmAAAACAAAAP//////////"/>
              </a:ext>
            </a:extLst>
          </p:cNvSpPr>
          <p:nvPr/>
        </p:nvSpPr>
        <p:spPr>
          <a:xfrm>
            <a:off x="2037715" y="4328795"/>
            <a:ext cx="1055497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Learn about the car rental industry, its importance, and the benefits of using a car rental service. Discover the different types of rental services available.</a:t>
            </a:r>
            <a:endParaRPr lang="en-us" cap="none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9LAACwLgAAT0sAALAu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AFoAABY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BwWAABhNwAAYhoAABAgAAAmAAAACAAAAP//////////"/>
              </a:ext>
            </a:extLst>
          </p:cNvSpPr>
          <p:nvPr/>
        </p:nvSpPr>
        <p:spPr>
          <a:xfrm>
            <a:off x="2037715" y="3594100"/>
            <a:ext cx="696468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Types of Car Rental Services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pHtxZRMAAAAlAAAAZQAAAA0AAAAAkAAAAEgAAACQAAAASAAAAAAAAAAAAAAAAAAAAAEAAABQAAAAE7h1N091uD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iQwAAG8cAABFIQAAmi0AABAAAAAmAAAACAAAAP//////////"/>
              </a:ext>
            </a:extLst>
          </p:cNvSpPr>
          <p:nvPr/>
        </p:nvSpPr>
        <p:spPr>
          <a:xfrm>
            <a:off x="2037715" y="4622165"/>
            <a:ext cx="3370580" cy="2790825"/>
          </a:xfrm>
          <a:prstGeom prst="roundRect">
            <a:avLst>
              <a:gd name="adj" fmla="val 477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M0dAAAnHAAA7x8AABAgAAAmAAAACAAAAP//////////"/>
              </a:ext>
            </a:extLst>
          </p:cNvSpPr>
          <p:nvPr/>
        </p:nvSpPr>
        <p:spPr>
          <a:xfrm>
            <a:off x="2259965" y="4844415"/>
            <a:ext cx="231648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Short-term Rentals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E0hAADnHwAAPCwAABAAAAAmAAAACAAAAP//////////"/>
              </a:ext>
            </a:extLst>
          </p:cNvSpPr>
          <p:nvPr/>
        </p:nvSpPr>
        <p:spPr>
          <a:xfrm>
            <a:off x="2259965" y="5413375"/>
            <a:ext cx="292608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Choose from a wide selection of vehicles for individual short-term rentals, perfect for road trips and weekend getaways.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pHtxZRMAAAAlAAAAZQAAAA0AAAAAkAAAAEgAAACQAAAASAAAAAAAAAAAAAAAAAAAAAEAAABQAAAAE7h1N091uD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oyIAAG8cAABeNwAAmi0AABAAAAAmAAAACAAAAP//////////"/>
              </a:ext>
            </a:extLst>
          </p:cNvSpPr>
          <p:nvPr/>
        </p:nvSpPr>
        <p:spPr>
          <a:xfrm>
            <a:off x="5630545" y="4622165"/>
            <a:ext cx="3369945" cy="2790825"/>
          </a:xfrm>
          <a:prstGeom prst="roundRect">
            <a:avLst>
              <a:gd name="adj" fmla="val 477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CQAAM0dAADsMQAA7x8AABAgAAAmAAAACAAAAP//////////"/>
              </a:ext>
            </a:extLst>
          </p:cNvSpPr>
          <p:nvPr/>
        </p:nvSpPr>
        <p:spPr>
          <a:xfrm>
            <a:off x="5852160" y="4844415"/>
            <a:ext cx="226314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Long-term Rentals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CQAAE0hAAAANgAAPCwAABAAAAAmAAAACAAAAP//////////"/>
              </a:ext>
            </a:extLst>
          </p:cNvSpPr>
          <p:nvPr/>
        </p:nvSpPr>
        <p:spPr>
          <a:xfrm>
            <a:off x="5852160" y="5413375"/>
            <a:ext cx="292608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Offering cost-effective solutions for businesses and enterprises needing vehicles for an extended period of time.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pHtxZRMAAAAlAAAAZQAAAA0AAAAAkAAAAEgAAACQAAAASAAAAAAAAAAAAAAAAAAAAAEAAABQAAAAE7h1N091uD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DJ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vDgAAG8cAAB3TQAAmi0AABAAAAAmAAAACAAAAP//////////"/>
              </a:ext>
            </a:extLst>
          </p:cNvSpPr>
          <p:nvPr/>
        </p:nvSpPr>
        <p:spPr>
          <a:xfrm>
            <a:off x="9222740" y="4622165"/>
            <a:ext cx="3369945" cy="2790825"/>
          </a:xfrm>
          <a:prstGeom prst="roundRect">
            <a:avLst>
              <a:gd name="adj" fmla="val 477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3" name="Text 1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ToAAM0dAABxSAAA7x8AABAgAAAmAAAACAAAAP//////////"/>
              </a:ext>
            </a:extLst>
          </p:cNvSpPr>
          <p:nvPr/>
        </p:nvSpPr>
        <p:spPr>
          <a:xfrm>
            <a:off x="9444355" y="4844415"/>
            <a:ext cx="233172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Specialized Rentals</a:t>
            </a:r>
            <a:endParaRPr lang="en-us" sz="2185" cap="none"/>
          </a:p>
        </p:txBody>
      </p:sp>
      <p:sp>
        <p:nvSpPr>
          <p:cNvPr id="14" name="Text 1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ToAAE0hAAAZTAAADCoAABAAAAAmAAAACAAAAP//////////"/>
              </a:ext>
            </a:extLst>
          </p:cNvSpPr>
          <p:nvPr/>
        </p:nvSpPr>
        <p:spPr>
          <a:xfrm>
            <a:off x="9444355" y="5413375"/>
            <a:ext cx="292608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Experience luxury and comfort with our specialized rental options, including luxury cars, vans, and more.</a:t>
            </a:r>
            <a:endParaRPr lang="en-us" cap="none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9LAACwLgAAT0sAALAu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HBwf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BD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GIEAAB2IAAAqAgAABAgAAAmAAAACAAAAP//////////"/>
              </a:ext>
            </a:extLst>
          </p:cNvSpPr>
          <p:nvPr/>
        </p:nvSpPr>
        <p:spPr>
          <a:xfrm>
            <a:off x="833120" y="712470"/>
            <a:ext cx="444373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Booking Process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CgcAALUKAABQBwAAPi4AABAAAAAmAAAACAAAAP//////////"/>
              </a:ext>
            </a:extLst>
          </p:cNvSpPr>
          <p:nvPr/>
        </p:nvSpPr>
        <p:spPr>
          <a:xfrm>
            <a:off x="1144270" y="1740535"/>
            <a:ext cx="44450" cy="5776595"/>
          </a:xfrm>
          <a:prstGeom prst="rect">
            <a:avLst/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7" name="Shape 4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twgAACwNAAB/DQAAcg0AABAAAAAmAAAACAAAAP//////////"/>
              </a:ext>
            </a:extLst>
          </p:cNvSpPr>
          <p:nvPr/>
        </p:nvSpPr>
        <p:spPr>
          <a:xfrm>
            <a:off x="1416685" y="2141220"/>
            <a:ext cx="777240" cy="44450"/>
          </a:xfrm>
          <a:prstGeom prst="rect">
            <a:avLst/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8" name="Shape 5"/>
          <p:cNvSpPr>
            <a:extLst>
              <a:ext uri="smNativeData">
                <pr:smNativeData xmlns:pr="smNativeData" xmlns="smNativeData" val="SMDATA_15_pHtxZRMAAAAlAAAAZQAAAA0AAAAAkAAAAEgAAACQAAAASAAAAAAAAAAAAAAAAAAAAAEAAABQAAAAqcE0DB8R4T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owUAAMYLAAC3CAAA2Q4AABAAAAAmAAAACAAAAP//////////"/>
              </a:ext>
            </a:extLst>
          </p:cNvSpPr>
          <p:nvPr/>
        </p:nvSpPr>
        <p:spPr>
          <a:xfrm>
            <a:off x="916305" y="1913890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wYAAAgMAACfBwAAlw4AABAgAAAmAAAACAAAAP//////////"/>
              </a:ext>
            </a:extLst>
          </p:cNvSpPr>
          <p:nvPr/>
        </p:nvSpPr>
        <p:spPr>
          <a:xfrm>
            <a:off x="1094105" y="1955800"/>
            <a:ext cx="14478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1</a:t>
            </a:r>
            <a:endParaRPr lang="en-us" sz="2620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BIMAADxIgAANQ4AABAgAAAmAAAACAAAAP//////////"/>
              </a:ext>
            </a:extLst>
          </p:cNvSpPr>
          <p:nvPr/>
        </p:nvSpPr>
        <p:spPr>
          <a:xfrm>
            <a:off x="2388235" y="1962150"/>
            <a:ext cx="329184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Online Platforms and Apps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JMPAABgPgAA8hMAABAAAAAmAAAACAAAAP//////////"/>
              </a:ext>
            </a:extLst>
          </p:cNvSpPr>
          <p:nvPr/>
        </p:nvSpPr>
        <p:spPr>
          <a:xfrm>
            <a:off x="2388235" y="2531745"/>
            <a:ext cx="775144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Easily book your ideal car rental through user-friendly online platforms and mobile apps.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twgAAHoZAAB/DQAAvxkAABAAAAAmAAAACAAAAP//////////"/>
              </a:ext>
            </a:extLst>
          </p:cNvSpPr>
          <p:nvPr/>
        </p:nvSpPr>
        <p:spPr>
          <a:xfrm>
            <a:off x="1416685" y="4141470"/>
            <a:ext cx="777240" cy="43815"/>
          </a:xfrm>
          <a:prstGeom prst="rect">
            <a:avLst/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3" name="Shape 10"/>
          <p:cNvSpPr>
            <a:extLst>
              <a:ext uri="smNativeData">
                <pr:smNativeData xmlns:pr="smNativeData" xmlns="smNativeData" val="SMDATA_15_pHtxZRMAAAAlAAAAZQAAAA0AAAAAkAAAAEgAAACQAAAASAAAAAAAAAAAAAAAAAAAAAEAAABQAAAAqcE0DB8R4T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C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owUAABMYAAC3CAAAJhsAABAAAAAmAAAACAAAAP//////////"/>
              </a:ext>
            </a:extLst>
          </p:cNvSpPr>
          <p:nvPr/>
        </p:nvSpPr>
        <p:spPr>
          <a:xfrm>
            <a:off x="916305" y="3913505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YAAFUYAADDBwAA5BoAABAgAAAmAAAACAAAAP//////////"/>
              </a:ext>
            </a:extLst>
          </p:cNvSpPr>
          <p:nvPr/>
        </p:nvSpPr>
        <p:spPr>
          <a:xfrm>
            <a:off x="1071245" y="3955415"/>
            <a:ext cx="19050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2</a:t>
            </a:r>
            <a:endParaRPr lang="en-us" sz="2620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F8YAABdHQAAghoAABAgAAAmAAAACAAAAP//////////"/>
              </a:ext>
            </a:extLst>
          </p:cNvSpPr>
          <p:nvPr/>
        </p:nvSpPr>
        <p:spPr>
          <a:xfrm>
            <a:off x="2388235" y="3961765"/>
            <a:ext cx="238506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In-person Bookings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OAbAABgPgAAPyAAABAAAAAmAAAACAAAAP//////////"/>
              </a:ext>
            </a:extLst>
          </p:cNvSpPr>
          <p:nvPr/>
        </p:nvSpPr>
        <p:spPr>
          <a:xfrm>
            <a:off x="2388235" y="4531360"/>
            <a:ext cx="775144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Visit our conveniently located branches for a personal touch and assistance with your booking.</a:t>
            </a:r>
            <a:endParaRPr lang="en-us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wzp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twgAAMclAAB/DQAADSYAABAAAAAmAAAACAAAAP//////////"/>
              </a:ext>
            </a:extLst>
          </p:cNvSpPr>
          <p:nvPr/>
        </p:nvSpPr>
        <p:spPr>
          <a:xfrm>
            <a:off x="1416685" y="6141085"/>
            <a:ext cx="777240" cy="44450"/>
          </a:xfrm>
          <a:prstGeom prst="rect">
            <a:avLst/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8" name="Shape 15"/>
          <p:cNvSpPr>
            <a:extLst>
              <a:ext uri="smNativeData">
                <pr:smNativeData xmlns:pr="smNativeData" xmlns="smNativeData" val="SMDATA_15_pHtxZRMAAAAlAAAAZQAAAA0AAAAAkAAAAEgAAACQAAAASAAAAAAAAAAAAAAAAAAAAAEAAABQAAAAqcE0DB8R4T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B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owUAAGAkAAC3CAAAcycAABAAAAAmAAAACAAAAP//////////"/>
              </a:ext>
            </a:extLst>
          </p:cNvSpPr>
          <p:nvPr/>
        </p:nvSpPr>
        <p:spPr>
          <a:xfrm>
            <a:off x="916305" y="5913120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9" name="Text 16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pmE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QYAAKIkAAC9BwAAMicAABAgAAAmAAAACAAAAP//////////"/>
              </a:ext>
            </a:extLst>
          </p:cNvSpPr>
          <p:nvPr/>
        </p:nvSpPr>
        <p:spPr>
          <a:xfrm>
            <a:off x="1075055" y="5955030"/>
            <a:ext cx="18288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3</a:t>
            </a:r>
            <a:endParaRPr lang="en-us" sz="2620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K0kAAARMwAAzyYAABAgAAAmAAAACAAAAP//////////"/>
              </a:ext>
            </a:extLst>
          </p:cNvSpPr>
          <p:nvPr/>
        </p:nvSpPr>
        <p:spPr>
          <a:xfrm>
            <a:off x="2388235" y="5962015"/>
            <a:ext cx="591312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Reservation Requirements and Payment Options</a:t>
            </a:r>
            <a:endParaRPr lang="en-us" sz="2185" cap="none"/>
          </a:p>
        </p:txBody>
      </p:sp>
      <p:sp>
        <p:nvSpPr>
          <p:cNvPr id="21" name="Text 18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B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C0oAABgPgAAjCwAABAAAAAmAAAACAAAAP//////////"/>
              </a:ext>
            </a:extLst>
          </p:cNvSpPr>
          <p:nvPr/>
        </p:nvSpPr>
        <p:spPr>
          <a:xfrm>
            <a:off x="2388235" y="6530975"/>
            <a:ext cx="775144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Find out what documents you need and choose from various payment methods for a hassle-free reservation process.</a:t>
            </a:r>
            <a:endParaRPr lang="en-us" cap="none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9LAACwLgAAT0sAALAu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3KiT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BD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MIHAAAgPgAACAwAABAgAAAmAAAACAAAAP//////////"/>
              </a:ext>
            </a:extLst>
          </p:cNvSpPr>
          <p:nvPr/>
        </p:nvSpPr>
        <p:spPr>
          <a:xfrm>
            <a:off x="833120" y="1261110"/>
            <a:ext cx="926592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Benefits of Using a Car Rental Service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pHtxZRMAAAAlAAAAZQAAAA0AAAAAkAAAAEgAAACQAAAASAAAAAAAAAAAAAAAAAAAAAEAAABQAAAAqcE0DB8R4T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IAUAACYPAAAzCAAAORIAABAAAAAmAAAACAAAAP//////////"/>
              </a:ext>
            </a:extLst>
          </p:cNvSpPr>
          <p:nvPr/>
        </p:nvSpPr>
        <p:spPr>
          <a:xfrm>
            <a:off x="833120" y="246253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AYAAGgPAAAcBwAA+BEAABAgAAAmAAAACAAAAP//////////"/>
              </a:ext>
            </a:extLst>
          </p:cNvSpPr>
          <p:nvPr/>
        </p:nvSpPr>
        <p:spPr>
          <a:xfrm>
            <a:off x="1010920" y="2504440"/>
            <a:ext cx="14478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J4PAAAlHgAAwREAABAgAAAmAAAACAAAAP//////////"/>
              </a:ext>
            </a:extLst>
          </p:cNvSpPr>
          <p:nvPr/>
        </p:nvSpPr>
        <p:spPr>
          <a:xfrm>
            <a:off x="1555115" y="2538730"/>
            <a:ext cx="334518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Flexibility and Convenience</a:t>
            </a:r>
            <a:endParaRPr lang="en-us" sz="218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B8TAABgPgAAfhcAABAAAAAmAAAACAAAAP//////////"/>
              </a:ext>
            </a:extLst>
          </p:cNvSpPr>
          <p:nvPr/>
        </p:nvSpPr>
        <p:spPr>
          <a:xfrm>
            <a:off x="1555115" y="3108325"/>
            <a:ext cx="858456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Enjoy the freedom to explore at your own pace and the convenience of having a vehicle whenever you need it.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pHtxZRMAAAAlAAAAZQAAAA0AAAAAkAAAAEgAAACQAAAASAAAAAAAAAAAAAAAAAAAAAEAAABQAAAAqcE0DB8R4T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IAUAAO4ZAAAzCAAAAR0AABAAAAAmAAAACAAAAP//////////"/>
              </a:ext>
            </a:extLst>
          </p:cNvSpPr>
          <p:nvPr/>
        </p:nvSpPr>
        <p:spPr>
          <a:xfrm>
            <a:off x="833120" y="421513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AYAAC8aAABABwAAvxwAABAgAAAmAAAACAAAAP//////////"/>
              </a:ext>
            </a:extLst>
          </p:cNvSpPr>
          <p:nvPr/>
        </p:nvSpPr>
        <p:spPr>
          <a:xfrm>
            <a:off x="988060" y="4256405"/>
            <a:ext cx="19050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GYaAAA8FwAAiBwAABAgAAAmAAAACAAAAP//////////"/>
              </a:ext>
            </a:extLst>
          </p:cNvSpPr>
          <p:nvPr/>
        </p:nvSpPr>
        <p:spPr>
          <a:xfrm>
            <a:off x="1555115" y="4291330"/>
            <a:ext cx="222186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Cost-effectiveness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OYdAABgPgAARiIAABAAAAAmAAAACAAAAP//////////"/>
              </a:ext>
            </a:extLst>
          </p:cNvSpPr>
          <p:nvPr/>
        </p:nvSpPr>
        <p:spPr>
          <a:xfrm>
            <a:off x="1555115" y="4860290"/>
            <a:ext cx="858456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Save money on maintenance, insurance, and depreciation costs associated with owning a car.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pHtxZRMAAAAlAAAAZQAAAA0AAAAAkAAAAEgAAACQAAAASAAAAAAAAAAAAAAAAAAAAAEAAABQAAAAqcE0DB8R4T8AAAAAAADwvwAAAAAAAOA/AAAAAAAA4D8AAAAAAADgPwAAAAAAAOA/AAAAAAAA4D8AAAAAAADgPwAAAAAAAOA/AAAAAAAA4D8CAAAAjAAAAAEAAAAAAAAAOT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TY2AP///wEAAAAAAAAAAAAAAAAAAAAAAAAAAAAAAAAAAAAAAAAAAAAAAAB/f38A5+bmA8zMzADAwP8Af39/AAAAAAAAAAAAAAAAAAAAAAAAAAAAIQAAABgAAAAUAAAAIAUAALUkAAAzCAAAyCcAABAAAAAmAAAACAAAAP//////////"/>
              </a:ext>
            </a:extLst>
          </p:cNvSpPr>
          <p:nvPr/>
        </p:nvSpPr>
        <p:spPr>
          <a:xfrm>
            <a:off x="833120" y="5967095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>
            <a:noFill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gYAAPckAAA6BwAAhicAABAgAAAmAAAACAAAAP//////////"/>
              </a:ext>
            </a:extLst>
          </p:cNvSpPr>
          <p:nvPr/>
        </p:nvSpPr>
        <p:spPr>
          <a:xfrm>
            <a:off x="991870" y="6009005"/>
            <a:ext cx="18288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/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C0lAACJIwAAUCcAABAgAAAmAAAACAAAAP//////////"/>
              </a:ext>
            </a:extLst>
          </p:cNvSpPr>
          <p:nvPr/>
        </p:nvSpPr>
        <p:spPr>
          <a:xfrm>
            <a:off x="1555115" y="6043295"/>
            <a:ext cx="422148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Access to a Wide Range of Vehicles</a:t>
            </a:r>
            <a:endParaRPr lang="en-us" sz="2185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K4oAABgPgAA3SoAABAgAAAmAAAACAAAAP//////////"/>
              </a:ext>
            </a:extLst>
          </p:cNvSpPr>
          <p:nvPr/>
        </p:nvSpPr>
        <p:spPr>
          <a:xfrm>
            <a:off x="1555115" y="6612890"/>
            <a:ext cx="858456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Choose from a diverse fleet of cars to suit your specific needs and preferences.</a:t>
            </a:r>
            <a:endParaRPr lang="en-us" cap="none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UEA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9LAACwLgAAT0sAALAu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IFAABdRAAA5wkAABAgAAAmAAAACAAAAP//////////"/>
              </a:ext>
            </a:extLst>
          </p:cNvSpPr>
          <p:nvPr/>
        </p:nvSpPr>
        <p:spPr>
          <a:xfrm>
            <a:off x="2037715" y="915670"/>
            <a:ext cx="907542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Why Choose Our Car Rental Service?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2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kMAACjDAAAtS4AAME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2054225"/>
            <a:ext cx="5554980" cy="34328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HcjAACFOgAABiYAABAgAAAmAAAACAAAAP//////////"/>
              </a:ext>
            </a:extLst>
          </p:cNvSpPr>
          <p:nvPr/>
        </p:nvSpPr>
        <p:spPr>
          <a:xfrm>
            <a:off x="2037715" y="5765165"/>
            <a:ext cx="747522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62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we provide wide range of  cars at every price point.</a:t>
            </a:r>
            <a:endParaRPr lang="en-us" sz="2620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QnAAB3TQAAlCkAABAgAAAmAAAACAAAAP//////////"/>
              </a:ext>
            </a:extLst>
          </p:cNvSpPr>
          <p:nvPr/>
        </p:nvSpPr>
        <p:spPr>
          <a:xfrm>
            <a:off x="2037715" y="6403340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endParaRPr lang="en-us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w8P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M8qAAB3TQAA/ywAABAgAAAmAAAACAAAAP//////////"/>
              </a:ext>
            </a:extLst>
          </p:cNvSpPr>
          <p:nvPr/>
        </p:nvSpPr>
        <p:spPr>
          <a:xfrm>
            <a:off x="2037715" y="6958965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endParaRPr lang="en-us" cap="none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ghaE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9LAACwLgAAT0sAALAu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A+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t7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Tk4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EoUAABXLQAAahkAABAgAAAmAAAACAAAAP//////////"/>
              </a:ext>
            </a:extLst>
          </p:cNvSpPr>
          <p:nvPr/>
        </p:nvSpPr>
        <p:spPr>
          <a:xfrm>
            <a:off x="2037715" y="3298190"/>
            <a:ext cx="5332730" cy="833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45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 Variety of Cars</a:t>
            </a:r>
            <a:endParaRPr lang="en-us" sz="5245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sA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YcAAB3TQAAVh4AABAgAAAmAAAACAAAAP//////////"/>
              </a:ext>
            </a:extLst>
          </p:cNvSpPr>
          <p:nvPr/>
        </p:nvSpPr>
        <p:spPr>
          <a:xfrm>
            <a:off x="2037715" y="4575810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Experience the thrill of driving different car models, from sleek convertibles to spacious SUVs.Car price </a:t>
            </a:r>
            <a:endParaRPr lang="en-us" cap="none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9LAACwLgAAT0sAALAu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MC0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0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EAAAAAAAAARkN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UE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kNC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oA3e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ATAADgJwAA5RcAABAgAAAmAAAACAAAAP//////////"/>
              </a:ext>
            </a:extLst>
          </p:cNvSpPr>
          <p:nvPr/>
        </p:nvSpPr>
        <p:spPr>
          <a:xfrm>
            <a:off x="2037715" y="3190240"/>
            <a:ext cx="444436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EBCCBB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Conclusion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pHtx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/A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EaAAB3TQAAAB8AABAAAAAmAAAACAAAAP//////////"/>
              </a:ext>
            </a:extLst>
          </p:cNvSpPr>
          <p:nvPr/>
        </p:nvSpPr>
        <p:spPr>
          <a:xfrm>
            <a:off x="2037715" y="4328795"/>
            <a:ext cx="1055497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C9C2C0"/>
                </a:solidFill>
                <a:latin typeface="Gelasio" pitchFamily="0" charset="0"/>
                <a:ea typeface="Gelasio" pitchFamily="0" charset="0"/>
                <a:cs typeface="Gelasio" pitchFamily="0" charset="0"/>
              </a:rPr>
              <a:t>Recap the key points discussed and encourage everyone to consider the convenience and advantages of using a car rental service for their various transportation needs.</a:t>
            </a:r>
            <a:endParaRPr lang="en-us" cap="none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  <a:extLst>
              <a:ext uri="smNativeData">
                <pr:smNativeData xmlns:pr="smNativeData" xmlns="smNativeData" val="SMDATA_17_pHtx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k2Mk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9LAACwLgAAT0sAALAu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65" y="7589520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saurabh</cp:lastModifiedBy>
  <cp:revision>0</cp:revision>
  <dcterms:created xsi:type="dcterms:W3CDTF">2023-12-07T07:54:55Z</dcterms:created>
  <dcterms:modified xsi:type="dcterms:W3CDTF">2023-12-07T08:00:36Z</dcterms:modified>
</cp:coreProperties>
</file>