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jj602987.aspx" TargetMode="External"/><Relationship Id="rId2" Type="http://schemas.openxmlformats.org/officeDocument/2006/relationships/hyperlink" Target="https://msdn.microsoft.com/en-in/library/gg334576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elHamze/xrm-ci-framework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DYNAMIC CRM SOLUTIONS &amp; BUILD AUTOMATION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24" y="3616640"/>
            <a:ext cx="4477163" cy="31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5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Build Automation ?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deployments are boring</a:t>
            </a:r>
          </a:p>
          <a:p>
            <a:r>
              <a:rPr lang="en-US" dirty="0"/>
              <a:t>Manual deployments take a lot of time</a:t>
            </a:r>
          </a:p>
          <a:p>
            <a:r>
              <a:rPr lang="en-US" dirty="0"/>
              <a:t>Manual deployments can go wrong due to use error</a:t>
            </a:r>
          </a:p>
          <a:p>
            <a:r>
              <a:rPr lang="en-US" dirty="0"/>
              <a:t>It‘s a waste of developer’s time.</a:t>
            </a:r>
          </a:p>
          <a:p>
            <a:r>
              <a:rPr lang="en-US" dirty="0"/>
              <a:t>More environments more time wasted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99" y="3539280"/>
            <a:ext cx="4223508" cy="33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Packager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SolutionPackager</a:t>
            </a:r>
            <a:r>
              <a:rPr lang="en-US" dirty="0"/>
              <a:t> is the tool that can reversibly decompose a Microsoft Dynamics CRM compressed solution file into multiple XML files and other files so that these files can be easily managed by a source control system and vice-versa.</a:t>
            </a:r>
          </a:p>
          <a:p>
            <a:r>
              <a:rPr lang="en-US" u="sng" dirty="0"/>
              <a:t>Application Lifecycle Management (ALM):</a:t>
            </a:r>
            <a:r>
              <a:rPr lang="en-US" dirty="0"/>
              <a:t> By splitting the solutions customizations file into smaller parts which can be stored in a source control system, it gives us the possibility to re-create the solution at any given code commit which is almost indispensable when making/maintaining software solution.</a:t>
            </a:r>
          </a:p>
          <a:p>
            <a:endParaRPr lang="en-US" dirty="0"/>
          </a:p>
          <a:p>
            <a:r>
              <a:rPr lang="en-US" u="sng" dirty="0"/>
              <a:t>Multiple developers:</a:t>
            </a:r>
            <a:r>
              <a:rPr lang="en-US" dirty="0"/>
              <a:t> It will also allow several people working with their own local solution and when a component is ready, then merge into the staging solution which will be built and deployed to a TEST solution and afterwards to PROD.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11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Packager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exists in the CRM SDK path (bin/SolutionPackager.exe)</a:t>
            </a:r>
          </a:p>
          <a:p>
            <a:r>
              <a:rPr lang="en-IN" dirty="0"/>
              <a:t>Usage</a:t>
            </a:r>
            <a:br>
              <a:rPr lang="en-IN" dirty="0"/>
            </a:br>
            <a:r>
              <a:rPr lang="en-IN" dirty="0" err="1"/>
              <a:t>SolutionPackager</a:t>
            </a:r>
            <a:r>
              <a:rPr lang="en-IN" dirty="0"/>
              <a:t> /action:[extract/pack] / </a:t>
            </a:r>
            <a:r>
              <a:rPr lang="en-IN" dirty="0" err="1"/>
              <a:t>zipfile</a:t>
            </a:r>
            <a:r>
              <a:rPr lang="en-IN" dirty="0"/>
              <a:t> [solution zip file] / folder: [Folder to extract]</a:t>
            </a:r>
          </a:p>
          <a:p>
            <a:r>
              <a:rPr lang="en-IN" dirty="0"/>
              <a:t>Example </a:t>
            </a:r>
            <a:br>
              <a:rPr lang="en-IN" dirty="0"/>
            </a:br>
            <a:r>
              <a:rPr lang="en-IN" dirty="0" err="1"/>
              <a:t>SolutionPackager</a:t>
            </a:r>
            <a:r>
              <a:rPr lang="en-IN" dirty="0"/>
              <a:t> /</a:t>
            </a:r>
            <a:r>
              <a:rPr lang="en-IN" dirty="0" err="1"/>
              <a:t>action:extract</a:t>
            </a:r>
            <a:r>
              <a:rPr lang="en-IN" dirty="0"/>
              <a:t> / </a:t>
            </a:r>
            <a:r>
              <a:rPr lang="en-IN" dirty="0" err="1"/>
              <a:t>zipfile</a:t>
            </a:r>
            <a:r>
              <a:rPr lang="en-IN" dirty="0"/>
              <a:t> Test.zip/ folder: C:\Test\src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53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CRM Build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CRM Builds can be automated by using combination of various tools.</a:t>
            </a:r>
          </a:p>
          <a:p>
            <a:r>
              <a:rPr lang="en-IN" dirty="0"/>
              <a:t>Our demo uses the following</a:t>
            </a:r>
          </a:p>
          <a:p>
            <a:pPr lvl="1"/>
            <a:r>
              <a:rPr lang="en-IN" dirty="0"/>
              <a:t>Dynamic 365</a:t>
            </a:r>
          </a:p>
          <a:p>
            <a:pPr lvl="1"/>
            <a:r>
              <a:rPr lang="en-IN" dirty="0"/>
              <a:t>Solution Packager</a:t>
            </a:r>
          </a:p>
          <a:p>
            <a:pPr lvl="1"/>
            <a:r>
              <a:rPr lang="en-IN" dirty="0"/>
              <a:t>Visual Studio Online (TFS Online)</a:t>
            </a:r>
          </a:p>
          <a:p>
            <a:pPr lvl="1"/>
            <a:r>
              <a:rPr lang="en-IN" dirty="0"/>
              <a:t>XRM CI Framework</a:t>
            </a:r>
          </a:p>
          <a:p>
            <a:pPr lvl="1"/>
            <a:r>
              <a:rPr lang="en-IN" dirty="0"/>
              <a:t>Git Client (Like: </a:t>
            </a:r>
            <a:r>
              <a:rPr lang="en-IN" dirty="0" err="1"/>
              <a:t>Tortoisegit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82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CRM Build Automation Demo</a:t>
            </a:r>
          </a:p>
        </p:txBody>
      </p:sp>
    </p:spTree>
    <p:extLst>
      <p:ext uri="{BB962C8B-B14F-4D97-AF65-F5344CB8AC3E}">
        <p14:creationId xmlns:p14="http://schemas.microsoft.com/office/powerpoint/2010/main" val="372303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https://msdn.microsoft.com/en-in/library/gg334576.aspx</a:t>
            </a:r>
            <a:endParaRPr lang="en-IN" dirty="0"/>
          </a:p>
          <a:p>
            <a:r>
              <a:rPr lang="en-IN" dirty="0">
                <a:hlinkClick r:id="rId3"/>
              </a:rPr>
              <a:t>https://msdn.microsoft.com/en-us/library/jj602987.aspx</a:t>
            </a:r>
            <a:r>
              <a:rPr lang="en-IN" dirty="0"/>
              <a:t> </a:t>
            </a:r>
          </a:p>
          <a:p>
            <a:r>
              <a:rPr lang="en-IN" dirty="0">
                <a:hlinkClick r:id="rId4"/>
              </a:rPr>
              <a:t>https://github.com/WaelHamze/xrm-ci-framework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1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975" y="2912269"/>
            <a:ext cx="2409825" cy="2476500"/>
          </a:xfrm>
        </p:spPr>
      </p:pic>
    </p:spTree>
    <p:extLst>
      <p:ext uri="{BB962C8B-B14F-4D97-AF65-F5344CB8AC3E}">
        <p14:creationId xmlns:p14="http://schemas.microsoft.com/office/powerpoint/2010/main" val="11750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5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 of CRM Solution</a:t>
            </a:r>
          </a:p>
          <a:p>
            <a:r>
              <a:rPr lang="en-IN" dirty="0"/>
              <a:t>Managed vs unmanaged solution</a:t>
            </a:r>
          </a:p>
          <a:p>
            <a:r>
              <a:rPr lang="en-IN" dirty="0"/>
              <a:t>Solution organization strategies</a:t>
            </a:r>
          </a:p>
          <a:p>
            <a:r>
              <a:rPr lang="en-IN" dirty="0"/>
              <a:t>Deployment Demo</a:t>
            </a:r>
          </a:p>
          <a:p>
            <a:r>
              <a:rPr lang="en-IN" dirty="0"/>
              <a:t>Why Automation ?</a:t>
            </a:r>
          </a:p>
          <a:p>
            <a:r>
              <a:rPr lang="en-IN" dirty="0"/>
              <a:t>Overview of Solution Packager</a:t>
            </a:r>
          </a:p>
          <a:p>
            <a:r>
              <a:rPr lang="en-IN" dirty="0"/>
              <a:t>Overview of CRM Build Automation</a:t>
            </a:r>
          </a:p>
          <a:p>
            <a:r>
              <a:rPr lang="en-IN" dirty="0"/>
              <a:t>Demo of CRM Build Automation</a:t>
            </a:r>
          </a:p>
        </p:txBody>
      </p:sp>
    </p:spTree>
    <p:extLst>
      <p:ext uri="{BB962C8B-B14F-4D97-AF65-F5344CB8AC3E}">
        <p14:creationId xmlns:p14="http://schemas.microsoft.com/office/powerpoint/2010/main" val="116996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in Microsoft Dynamics CRM is a method to let you group and manage your custom components for a particular set of functionality or release. </a:t>
            </a:r>
          </a:p>
          <a:p>
            <a:r>
              <a:rPr lang="en-US" dirty="0"/>
              <a:t>Solutions consist of CRM Metadata and custom code.</a:t>
            </a:r>
          </a:p>
          <a:p>
            <a:r>
              <a:rPr lang="en-US" dirty="0"/>
              <a:t>CRM Metadata includes the definitions of: </a:t>
            </a:r>
            <a:br>
              <a:rPr lang="en-US" dirty="0"/>
            </a:br>
            <a:r>
              <a:rPr lang="en-US" dirty="0"/>
              <a:t>CRM entities, forms, views, charts, relationships, etc. </a:t>
            </a:r>
            <a:br>
              <a:rPr lang="en-US" dirty="0"/>
            </a:br>
            <a:r>
              <a:rPr lang="en-US" dirty="0"/>
              <a:t>Workflows </a:t>
            </a:r>
            <a:br>
              <a:rPr lang="en-US" dirty="0"/>
            </a:br>
            <a:r>
              <a:rPr lang="en-US" dirty="0"/>
              <a:t>Dashboards </a:t>
            </a:r>
            <a:br>
              <a:rPr lang="en-US" dirty="0"/>
            </a:br>
            <a:r>
              <a:rPr lang="en-US" dirty="0"/>
              <a:t>Templates</a:t>
            </a:r>
            <a:br>
              <a:rPr lang="en-US" dirty="0"/>
            </a:br>
            <a:r>
              <a:rPr lang="en-US" dirty="0"/>
              <a:t>Security Roles and Field Security Profiles </a:t>
            </a:r>
            <a:br>
              <a:rPr lang="en-US" dirty="0"/>
            </a:br>
            <a:r>
              <a:rPr lang="en-US" dirty="0"/>
              <a:t>And a few more customization types…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9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Unmanaged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2200" dirty="0"/>
              <a:t>Unmanaged solution allows the solution to be modified after it is imported. Unmanaged solution is still under development stage and it is not intended to be distributed or installed.</a:t>
            </a:r>
          </a:p>
          <a:p>
            <a:pPr fontAlgn="base"/>
            <a:r>
              <a:rPr lang="en-US" sz="2200" dirty="0"/>
              <a:t>All the elements or components in the solution can be customized without any restriction.</a:t>
            </a:r>
          </a:p>
          <a:p>
            <a:pPr fontAlgn="base"/>
            <a:r>
              <a:rPr lang="en-US" sz="2200" dirty="0"/>
              <a:t>An unmanaged solution can be exported.</a:t>
            </a:r>
          </a:p>
          <a:p>
            <a:pPr fontAlgn="base"/>
            <a:r>
              <a:rPr lang="en-US" sz="2200" dirty="0"/>
              <a:t>When the unmanaged solution is completed and ready to distribute it, export it and package it as a managed solution.</a:t>
            </a:r>
          </a:p>
          <a:p>
            <a:pPr fontAlgn="base"/>
            <a:r>
              <a:rPr lang="en-US" sz="2200" dirty="0"/>
              <a:t>Unmanaged solution files can be transported from one environment to the other.</a:t>
            </a:r>
          </a:p>
          <a:p>
            <a:pPr fontAlgn="base"/>
            <a:r>
              <a:rPr lang="en-US" sz="2200" dirty="0"/>
              <a:t>Entities, Fields, web resources can be removed manually.</a:t>
            </a:r>
          </a:p>
          <a:p>
            <a:pPr fontAlgn="base"/>
            <a:r>
              <a:rPr lang="en-US" sz="2200" dirty="0"/>
              <a:t>The solution acts as a container for the components. If user deletes the solution the components still exist in the default solution.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2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A managed solution is a completed solution in which the solution is prevented from being modified in the environment to which it is imported. A managed solution is intended to be distributed and installed.</a:t>
            </a:r>
          </a:p>
          <a:p>
            <a:pPr fontAlgn="base"/>
            <a:r>
              <a:rPr lang="en-US" dirty="0"/>
              <a:t>Possible to set granular levels of rights to alter elements of the solution such as create views, change field properties, add fields etc.</a:t>
            </a:r>
          </a:p>
          <a:p>
            <a:pPr fontAlgn="base"/>
            <a:r>
              <a:rPr lang="en-US" dirty="0"/>
              <a:t>Solution cannot be exported.</a:t>
            </a:r>
          </a:p>
          <a:p>
            <a:pPr fontAlgn="base"/>
            <a:r>
              <a:rPr lang="en-US" dirty="0"/>
              <a:t>Easier administration with new versions. Any changes including field removal will be rendered</a:t>
            </a:r>
          </a:p>
          <a:p>
            <a:pPr fontAlgn="base"/>
            <a:r>
              <a:rPr lang="en-US" dirty="0"/>
              <a:t>If the solution is removed all the customizations pertaining to that solution will be removed and there will be a Risk of data loss.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20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Release/version/sprint Solutions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You can organize solutions to releases/phases/sprints, including the changes for each major release of functionality.  During development it’s easy for developers to work with the solution.  </a:t>
            </a:r>
          </a:p>
          <a:p>
            <a:pPr fontAlgn="base"/>
            <a:r>
              <a:rPr lang="en-US" dirty="0"/>
              <a:t>The release solution can lead to many solution files because solutions are not reused but it can stop solution files becoming too large.</a:t>
            </a:r>
          </a:p>
          <a:p>
            <a:pPr fontAlgn="base"/>
            <a:r>
              <a:rPr lang="en-US" dirty="0"/>
              <a:t>Release 1.0.0.0</a:t>
            </a:r>
          </a:p>
          <a:p>
            <a:pPr marL="0" indent="0" fontAlgn="base">
              <a:buNone/>
            </a:pPr>
            <a:r>
              <a:rPr lang="en-US" dirty="0"/>
              <a:t>     Release 1.0.0.1</a:t>
            </a:r>
          </a:p>
          <a:p>
            <a:pPr marL="0" indent="0" fontAlgn="base">
              <a:buNone/>
            </a:pPr>
            <a:r>
              <a:rPr lang="en-US" dirty="0"/>
              <a:t>     Release 2.0.0.0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2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Release/version/sprint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You see what changes were in each release/version/sprint</a:t>
            </a:r>
          </a:p>
          <a:p>
            <a:pPr lvl="1"/>
            <a:r>
              <a:rPr lang="en-US" dirty="0"/>
              <a:t>You deploy smaller solutions, containing only customizations which changed</a:t>
            </a:r>
          </a:p>
          <a:p>
            <a:pPr lvl="1"/>
            <a:r>
              <a:rPr lang="en-US" dirty="0"/>
              <a:t>It’s easy to understand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You can end up with ever-growing collection of solutions</a:t>
            </a:r>
          </a:p>
          <a:p>
            <a:pPr lvl="1"/>
            <a:r>
              <a:rPr lang="en-US" dirty="0"/>
              <a:t>It can take a long time to create new environments because you need to import each solution in order</a:t>
            </a:r>
          </a:p>
          <a:p>
            <a:pPr lvl="1"/>
            <a:r>
              <a:rPr lang="en-US" dirty="0"/>
              <a:t>The solutions depend on previous versions</a:t>
            </a:r>
          </a:p>
          <a:p>
            <a:pPr lvl="1"/>
            <a:r>
              <a:rPr lang="en-US" dirty="0"/>
              <a:t>Solutions can be confusing because they don’t contain all the customizations being used, it’s difficult to navigate to the right customization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75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Solution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 just have one solution containing all customizations</a:t>
            </a:r>
          </a:p>
          <a:p>
            <a:pPr fontAlgn="base"/>
            <a:r>
              <a:rPr lang="en-US" b="1" dirty="0"/>
              <a:t>Advantages</a:t>
            </a:r>
          </a:p>
          <a:p>
            <a:pPr lvl="1" fontAlgn="base"/>
            <a:r>
              <a:rPr lang="en-US" dirty="0"/>
              <a:t>Simple</a:t>
            </a:r>
          </a:p>
          <a:p>
            <a:pPr lvl="1" fontAlgn="base"/>
            <a:r>
              <a:rPr lang="en-US" dirty="0"/>
              <a:t>Simple to navigate</a:t>
            </a:r>
          </a:p>
          <a:p>
            <a:pPr fontAlgn="base"/>
            <a:r>
              <a:rPr lang="en-US" b="1" dirty="0"/>
              <a:t>Disadvantages</a:t>
            </a:r>
          </a:p>
          <a:p>
            <a:pPr lvl="1" fontAlgn="base"/>
            <a:r>
              <a:rPr lang="en-US" dirty="0"/>
              <a:t>The solution can grow in size and there are some size restrictions</a:t>
            </a:r>
          </a:p>
          <a:p>
            <a:pPr lvl="1" fontAlgn="base"/>
            <a:r>
              <a:rPr lang="en-US" dirty="0"/>
              <a:t>Potentially complex having all customizations in one solution</a:t>
            </a:r>
          </a:p>
          <a:p>
            <a:pPr lvl="1" fontAlgn="base"/>
            <a:r>
              <a:rPr lang="en-US" dirty="0"/>
              <a:t>The solution can take a long time to import</a:t>
            </a:r>
          </a:p>
          <a:p>
            <a:pPr lvl="1" fontAlgn="base"/>
            <a:r>
              <a:rPr lang="en-US" dirty="0"/>
              <a:t>Historically there are problems with solution timing out (before CRM 2016)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4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61" y="191988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594</TotalTime>
  <Words>650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DYNAMIC CRM SOLUTIONS &amp; BUILD AUTOMATION</vt:lpstr>
      <vt:lpstr>Agenda</vt:lpstr>
      <vt:lpstr>CRM Solution</vt:lpstr>
      <vt:lpstr>Unmanaged Solution</vt:lpstr>
      <vt:lpstr>Managed Solution</vt:lpstr>
      <vt:lpstr>Release/version/sprint Solutions </vt:lpstr>
      <vt:lpstr>Release/version/sprint Solutions</vt:lpstr>
      <vt:lpstr>One Solution </vt:lpstr>
      <vt:lpstr>Deployment Demo</vt:lpstr>
      <vt:lpstr>Why Build Automation ? </vt:lpstr>
      <vt:lpstr>Solution Packager</vt:lpstr>
      <vt:lpstr>Solution Packager</vt:lpstr>
      <vt:lpstr>CRM Build Automation</vt:lpstr>
      <vt:lpstr>CRM Build Automation Demo</vt:lpstr>
      <vt:lpstr>References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CRM DEPLOYMENT &amp; AUTOMATION</dc:title>
  <dc:creator>Saurabh Rajguru</dc:creator>
  <cp:lastModifiedBy>Saurabh Rajguru</cp:lastModifiedBy>
  <cp:revision>48</cp:revision>
  <dcterms:created xsi:type="dcterms:W3CDTF">2017-02-17T10:21:54Z</dcterms:created>
  <dcterms:modified xsi:type="dcterms:W3CDTF">2017-03-09T05:09:29Z</dcterms:modified>
</cp:coreProperties>
</file>