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57" r:id="rId4"/>
    <p:sldId id="286" r:id="rId5"/>
    <p:sldId id="283" r:id="rId6"/>
    <p:sldId id="284" r:id="rId7"/>
    <p:sldId id="259" r:id="rId8"/>
    <p:sldId id="262" r:id="rId9"/>
    <p:sldId id="260" r:id="rId10"/>
    <p:sldId id="261" r:id="rId11"/>
    <p:sldId id="264" r:id="rId12"/>
    <p:sldId id="287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pesh Dwivedi" initials="GD" lastIdx="1" clrIdx="0">
    <p:extLst>
      <p:ext uri="{19B8F6BF-5375-455C-9EA6-DF929625EA0E}">
        <p15:presenceInfo xmlns:p15="http://schemas.microsoft.com/office/powerpoint/2012/main" userId="S-1-5-21-339477739-1800669293-341959607-10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DB6"/>
    <a:srgbClr val="1F787F"/>
    <a:srgbClr val="2F5597"/>
    <a:srgbClr val="0F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2398" autoAdjust="0"/>
  </p:normalViewPr>
  <p:slideViewPr>
    <p:cSldViewPr snapToGrid="0">
      <p:cViewPr varScale="1">
        <p:scale>
          <a:sx n="81" d="100"/>
          <a:sy n="81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EA5A9-714D-154D-91FB-3E41B9272D87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1FDA1E-D449-D941-A946-C3E5C56C292B}">
      <dgm:prSet phldrT="[Text]" custT="1"/>
      <dgm:spPr>
        <a:noFill/>
      </dgm:spPr>
      <dgm:t>
        <a:bodyPr/>
        <a:lstStyle/>
        <a:p>
          <a:r>
            <a:rPr lang="en-US" sz="2800" b="0" dirty="0"/>
            <a:t>Lack of Data</a:t>
          </a:r>
        </a:p>
      </dgm:t>
    </dgm:pt>
    <dgm:pt modelId="{3C3C6862-B870-C14A-9D9F-E8370A2C96F9}" type="parTrans" cxnId="{D0F274D8-B6D8-334B-85EF-3D7BE069FCDD}">
      <dgm:prSet/>
      <dgm:spPr/>
      <dgm:t>
        <a:bodyPr/>
        <a:lstStyle/>
        <a:p>
          <a:endParaRPr lang="en-US"/>
        </a:p>
      </dgm:t>
    </dgm:pt>
    <dgm:pt modelId="{0563ED94-A854-B542-BEC4-E98AD37C4C86}" type="sibTrans" cxnId="{D0F274D8-B6D8-334B-85EF-3D7BE069FCDD}">
      <dgm:prSet/>
      <dgm:spPr/>
      <dgm:t>
        <a:bodyPr/>
        <a:lstStyle/>
        <a:p>
          <a:endParaRPr lang="en-US"/>
        </a:p>
      </dgm:t>
    </dgm:pt>
    <dgm:pt modelId="{99A8330A-332E-2A4A-B66C-6EA1420C076D}">
      <dgm:prSet phldrT="[Text]" custT="1"/>
      <dgm:spPr>
        <a:noFill/>
      </dgm:spPr>
      <dgm:t>
        <a:bodyPr/>
        <a:lstStyle/>
        <a:p>
          <a:r>
            <a:rPr lang="en-US" sz="2800" b="0" dirty="0"/>
            <a:t>No Digital CRM Platform</a:t>
          </a:r>
        </a:p>
      </dgm:t>
    </dgm:pt>
    <dgm:pt modelId="{35541817-F173-7E41-AAFB-2357D67301C8}" type="parTrans" cxnId="{280A08D3-7D49-4D40-9579-75760EA9FE66}">
      <dgm:prSet/>
      <dgm:spPr/>
      <dgm:t>
        <a:bodyPr/>
        <a:lstStyle/>
        <a:p>
          <a:endParaRPr lang="en-US"/>
        </a:p>
      </dgm:t>
    </dgm:pt>
    <dgm:pt modelId="{406C9C24-E6B2-EE45-A951-D49CEC28252D}" type="sibTrans" cxnId="{280A08D3-7D49-4D40-9579-75760EA9FE66}">
      <dgm:prSet/>
      <dgm:spPr/>
      <dgm:t>
        <a:bodyPr/>
        <a:lstStyle/>
        <a:p>
          <a:endParaRPr lang="en-US"/>
        </a:p>
      </dgm:t>
    </dgm:pt>
    <dgm:pt modelId="{C6F56F43-8C8F-3540-A890-B143B4D46703}">
      <dgm:prSet custT="1"/>
      <dgm:spPr>
        <a:noFill/>
      </dgm:spPr>
      <dgm:t>
        <a:bodyPr/>
        <a:lstStyle/>
        <a:p>
          <a:r>
            <a:rPr lang="en-US" sz="2800" b="0" dirty="0"/>
            <a:t>No Tracking</a:t>
          </a:r>
        </a:p>
      </dgm:t>
    </dgm:pt>
    <dgm:pt modelId="{09AE6D30-EAAA-314F-8BFC-C4CCA3FBBE5D}" type="parTrans" cxnId="{C5BE74E9-6882-5F4B-85F5-5E7BFE7E945D}">
      <dgm:prSet/>
      <dgm:spPr/>
      <dgm:t>
        <a:bodyPr/>
        <a:lstStyle/>
        <a:p>
          <a:endParaRPr lang="en-US"/>
        </a:p>
      </dgm:t>
    </dgm:pt>
    <dgm:pt modelId="{A2740059-B3A0-5C42-A077-2E1B7BD20AF7}" type="sibTrans" cxnId="{C5BE74E9-6882-5F4B-85F5-5E7BFE7E945D}">
      <dgm:prSet/>
      <dgm:spPr/>
      <dgm:t>
        <a:bodyPr/>
        <a:lstStyle/>
        <a:p>
          <a:endParaRPr lang="en-US"/>
        </a:p>
      </dgm:t>
    </dgm:pt>
    <dgm:pt modelId="{6CBF8B4D-AAD2-431A-9641-22C794F53867}">
      <dgm:prSet phldrT="[Text]" custT="1"/>
      <dgm:spPr>
        <a:noFill/>
      </dgm:spPr>
      <dgm:t>
        <a:bodyPr/>
        <a:lstStyle/>
        <a:p>
          <a:r>
            <a:rPr lang="en-US" sz="2800" b="0" dirty="0"/>
            <a:t>Feedback Unavailable</a:t>
          </a:r>
        </a:p>
      </dgm:t>
    </dgm:pt>
    <dgm:pt modelId="{01196B66-F068-4382-B6C8-B2CC4641F84C}" type="parTrans" cxnId="{001C098E-5353-4AA0-BF13-D4A9D6BEC288}">
      <dgm:prSet/>
      <dgm:spPr/>
      <dgm:t>
        <a:bodyPr/>
        <a:lstStyle/>
        <a:p>
          <a:endParaRPr lang="en-US"/>
        </a:p>
      </dgm:t>
    </dgm:pt>
    <dgm:pt modelId="{B40DB900-CFC7-470A-AF10-EA0276060DE1}" type="sibTrans" cxnId="{001C098E-5353-4AA0-BF13-D4A9D6BEC288}">
      <dgm:prSet/>
      <dgm:spPr/>
      <dgm:t>
        <a:bodyPr/>
        <a:lstStyle/>
        <a:p>
          <a:endParaRPr lang="en-US"/>
        </a:p>
      </dgm:t>
    </dgm:pt>
    <dgm:pt modelId="{E44065FD-78CD-4667-A407-58EAE35590F3}">
      <dgm:prSet custT="1"/>
      <dgm:spPr>
        <a:noFill/>
      </dgm:spPr>
      <dgm:t>
        <a:bodyPr/>
        <a:lstStyle/>
        <a:p>
          <a:r>
            <a:rPr lang="en-US" sz="2800" b="0" dirty="0"/>
            <a:t>Limited Outreach</a:t>
          </a:r>
        </a:p>
      </dgm:t>
    </dgm:pt>
    <dgm:pt modelId="{BE801247-ACBA-45A9-AB05-03AE9C4C22FB}" type="parTrans" cxnId="{31278E99-FB22-4065-A231-EA4C911FFF57}">
      <dgm:prSet/>
      <dgm:spPr/>
      <dgm:t>
        <a:bodyPr/>
        <a:lstStyle/>
        <a:p>
          <a:endParaRPr lang="en-US"/>
        </a:p>
      </dgm:t>
    </dgm:pt>
    <dgm:pt modelId="{F44B25FE-8C55-47DD-AC89-651ABDB88B2B}" type="sibTrans" cxnId="{31278E99-FB22-4065-A231-EA4C911FFF57}">
      <dgm:prSet/>
      <dgm:spPr/>
      <dgm:t>
        <a:bodyPr/>
        <a:lstStyle/>
        <a:p>
          <a:endParaRPr lang="en-US"/>
        </a:p>
      </dgm:t>
    </dgm:pt>
    <dgm:pt modelId="{F7451310-70E8-4401-9583-EDC8D1B78B46}">
      <dgm:prSet custT="1"/>
      <dgm:spPr>
        <a:noFill/>
      </dgm:spPr>
      <dgm:t>
        <a:bodyPr/>
        <a:lstStyle/>
        <a:p>
          <a:r>
            <a:rPr lang="en-US" sz="2800" b="0" dirty="0"/>
            <a:t>Low Awareness</a:t>
          </a:r>
        </a:p>
      </dgm:t>
    </dgm:pt>
    <dgm:pt modelId="{B7EF5A19-2180-4D25-AC6E-D29FDCCDCE61}" type="parTrans" cxnId="{BC532E7A-8E78-45DC-A7E7-B8056DBCAA4D}">
      <dgm:prSet/>
      <dgm:spPr/>
      <dgm:t>
        <a:bodyPr/>
        <a:lstStyle/>
        <a:p>
          <a:endParaRPr lang="en-US"/>
        </a:p>
      </dgm:t>
    </dgm:pt>
    <dgm:pt modelId="{616A8AC2-029D-4F9F-963E-1A01AB8C4BB6}" type="sibTrans" cxnId="{BC532E7A-8E78-45DC-A7E7-B8056DBCAA4D}">
      <dgm:prSet/>
      <dgm:spPr/>
      <dgm:t>
        <a:bodyPr/>
        <a:lstStyle/>
        <a:p>
          <a:endParaRPr lang="en-US"/>
        </a:p>
      </dgm:t>
    </dgm:pt>
    <dgm:pt modelId="{C0CE3FC5-AD48-8E4F-8611-406F4AD12E7B}" type="pres">
      <dgm:prSet presAssocID="{C25EA5A9-714D-154D-91FB-3E41B9272D87}" presName="Name0" presStyleCnt="0">
        <dgm:presLayoutVars>
          <dgm:chMax val="7"/>
          <dgm:chPref val="7"/>
          <dgm:dir/>
        </dgm:presLayoutVars>
      </dgm:prSet>
      <dgm:spPr/>
    </dgm:pt>
    <dgm:pt modelId="{141BFB70-9780-0E48-A840-6319B72994E2}" type="pres">
      <dgm:prSet presAssocID="{C25EA5A9-714D-154D-91FB-3E41B9272D87}" presName="Name1" presStyleCnt="0"/>
      <dgm:spPr/>
    </dgm:pt>
    <dgm:pt modelId="{3166A3D1-5261-1248-89BF-3C4A399AA951}" type="pres">
      <dgm:prSet presAssocID="{C25EA5A9-714D-154D-91FB-3E41B9272D87}" presName="cycle" presStyleCnt="0"/>
      <dgm:spPr/>
    </dgm:pt>
    <dgm:pt modelId="{E3A26D60-ADCB-1F48-A926-D7F27FA236FD}" type="pres">
      <dgm:prSet presAssocID="{C25EA5A9-714D-154D-91FB-3E41B9272D87}" presName="srcNode" presStyleLbl="node1" presStyleIdx="0" presStyleCnt="6"/>
      <dgm:spPr/>
    </dgm:pt>
    <dgm:pt modelId="{05EE1BBA-EF7A-3843-9D5C-7A6E2DE3D01E}" type="pres">
      <dgm:prSet presAssocID="{C25EA5A9-714D-154D-91FB-3E41B9272D87}" presName="conn" presStyleLbl="parChTrans1D2" presStyleIdx="0" presStyleCnt="1"/>
      <dgm:spPr/>
    </dgm:pt>
    <dgm:pt modelId="{AFE986F9-D6A0-A248-9412-F2C6FBEB646B}" type="pres">
      <dgm:prSet presAssocID="{C25EA5A9-714D-154D-91FB-3E41B9272D87}" presName="extraNode" presStyleLbl="node1" presStyleIdx="0" presStyleCnt="6"/>
      <dgm:spPr/>
    </dgm:pt>
    <dgm:pt modelId="{D82ECF6B-A04C-944B-B309-952EC1285FD2}" type="pres">
      <dgm:prSet presAssocID="{C25EA5A9-714D-154D-91FB-3E41B9272D87}" presName="dstNode" presStyleLbl="node1" presStyleIdx="0" presStyleCnt="6"/>
      <dgm:spPr/>
    </dgm:pt>
    <dgm:pt modelId="{9952C046-11DA-3241-8311-DBB5EC39512C}" type="pres">
      <dgm:prSet presAssocID="{B51FDA1E-D449-D941-A946-C3E5C56C292B}" presName="text_1" presStyleLbl="node1" presStyleIdx="0" presStyleCnt="6">
        <dgm:presLayoutVars>
          <dgm:bulletEnabled val="1"/>
        </dgm:presLayoutVars>
      </dgm:prSet>
      <dgm:spPr/>
    </dgm:pt>
    <dgm:pt modelId="{C97946DA-9F14-1E40-A1D6-FAA132A15049}" type="pres">
      <dgm:prSet presAssocID="{B51FDA1E-D449-D941-A946-C3E5C56C292B}" presName="accent_1" presStyleCnt="0"/>
      <dgm:spPr/>
    </dgm:pt>
    <dgm:pt modelId="{8CDA9ACB-DC7A-584A-8DD8-13E284536D24}" type="pres">
      <dgm:prSet presAssocID="{B51FDA1E-D449-D941-A946-C3E5C56C292B}" presName="accentRepeatNode" presStyleLbl="solidFgAcc1" presStyleIdx="0" presStyleCnt="6"/>
      <dgm:spPr>
        <a:solidFill>
          <a:srgbClr val="2DADB6"/>
        </a:solidFill>
        <a:ln>
          <a:noFill/>
        </a:ln>
      </dgm:spPr>
    </dgm:pt>
    <dgm:pt modelId="{F737C50C-F494-4C75-9400-4F5CBB44C546}" type="pres">
      <dgm:prSet presAssocID="{99A8330A-332E-2A4A-B66C-6EA1420C076D}" presName="text_2" presStyleLbl="node1" presStyleIdx="1" presStyleCnt="6">
        <dgm:presLayoutVars>
          <dgm:bulletEnabled val="1"/>
        </dgm:presLayoutVars>
      </dgm:prSet>
      <dgm:spPr/>
    </dgm:pt>
    <dgm:pt modelId="{476CB6B5-FC8B-48A9-8191-7032DEB14E8C}" type="pres">
      <dgm:prSet presAssocID="{99A8330A-332E-2A4A-B66C-6EA1420C076D}" presName="accent_2" presStyleCnt="0"/>
      <dgm:spPr/>
    </dgm:pt>
    <dgm:pt modelId="{6971AB32-FD74-2046-9D9D-90EBF8CAF955}" type="pres">
      <dgm:prSet presAssocID="{99A8330A-332E-2A4A-B66C-6EA1420C076D}" presName="accentRepeatNode" presStyleLbl="solidFgAcc1" presStyleIdx="1" presStyleCnt="6"/>
      <dgm:spPr>
        <a:solidFill>
          <a:srgbClr val="2DADB6"/>
        </a:solidFill>
        <a:ln>
          <a:noFill/>
        </a:ln>
      </dgm:spPr>
    </dgm:pt>
    <dgm:pt modelId="{B27917DF-B6AD-44D2-9875-89FBA17F6FC6}" type="pres">
      <dgm:prSet presAssocID="{6CBF8B4D-AAD2-431A-9641-22C794F53867}" presName="text_3" presStyleLbl="node1" presStyleIdx="2" presStyleCnt="6">
        <dgm:presLayoutVars>
          <dgm:bulletEnabled val="1"/>
        </dgm:presLayoutVars>
      </dgm:prSet>
      <dgm:spPr/>
    </dgm:pt>
    <dgm:pt modelId="{888B4A07-8371-4797-B411-E6F872225573}" type="pres">
      <dgm:prSet presAssocID="{6CBF8B4D-AAD2-431A-9641-22C794F53867}" presName="accent_3" presStyleCnt="0"/>
      <dgm:spPr/>
    </dgm:pt>
    <dgm:pt modelId="{88DABCF6-B632-4E90-9FF5-3D7C5814B96F}" type="pres">
      <dgm:prSet presAssocID="{6CBF8B4D-AAD2-431A-9641-22C794F53867}" presName="accentRepeatNode" presStyleLbl="solidFgAcc1" presStyleIdx="2" presStyleCnt="6"/>
      <dgm:spPr>
        <a:solidFill>
          <a:srgbClr val="2DADB6"/>
        </a:solidFill>
        <a:ln>
          <a:noFill/>
        </a:ln>
      </dgm:spPr>
    </dgm:pt>
    <dgm:pt modelId="{74FF2D95-310F-4E9F-BA0B-1688F5FF5060}" type="pres">
      <dgm:prSet presAssocID="{C6F56F43-8C8F-3540-A890-B143B4D46703}" presName="text_4" presStyleLbl="node1" presStyleIdx="3" presStyleCnt="6">
        <dgm:presLayoutVars>
          <dgm:bulletEnabled val="1"/>
        </dgm:presLayoutVars>
      </dgm:prSet>
      <dgm:spPr/>
    </dgm:pt>
    <dgm:pt modelId="{6F43E809-4E1C-47C2-87E1-6ED2C11A70C2}" type="pres">
      <dgm:prSet presAssocID="{C6F56F43-8C8F-3540-A890-B143B4D46703}" presName="accent_4" presStyleCnt="0"/>
      <dgm:spPr/>
    </dgm:pt>
    <dgm:pt modelId="{D4F82C1D-819A-8445-9257-3EDE853A52B4}" type="pres">
      <dgm:prSet presAssocID="{C6F56F43-8C8F-3540-A890-B143B4D46703}" presName="accentRepeatNode" presStyleLbl="solidFgAcc1" presStyleIdx="3" presStyleCnt="6"/>
      <dgm:spPr>
        <a:solidFill>
          <a:srgbClr val="2DADB6"/>
        </a:solidFill>
        <a:ln>
          <a:noFill/>
        </a:ln>
      </dgm:spPr>
    </dgm:pt>
    <dgm:pt modelId="{81AB55A4-37A3-4CCC-A857-E3F9F9EB5C32}" type="pres">
      <dgm:prSet presAssocID="{E44065FD-78CD-4667-A407-58EAE35590F3}" presName="text_5" presStyleLbl="node1" presStyleIdx="4" presStyleCnt="6">
        <dgm:presLayoutVars>
          <dgm:bulletEnabled val="1"/>
        </dgm:presLayoutVars>
      </dgm:prSet>
      <dgm:spPr/>
    </dgm:pt>
    <dgm:pt modelId="{F29019C5-A7FF-4C01-A2D1-043CC20AC1FB}" type="pres">
      <dgm:prSet presAssocID="{E44065FD-78CD-4667-A407-58EAE35590F3}" presName="accent_5" presStyleCnt="0"/>
      <dgm:spPr/>
    </dgm:pt>
    <dgm:pt modelId="{57083E09-557C-4D06-AA26-123DAC601F72}" type="pres">
      <dgm:prSet presAssocID="{E44065FD-78CD-4667-A407-58EAE35590F3}" presName="accentRepeatNode" presStyleLbl="solidFgAcc1" presStyleIdx="4" presStyleCnt="6"/>
      <dgm:spPr>
        <a:solidFill>
          <a:srgbClr val="2DADB6"/>
        </a:solidFill>
      </dgm:spPr>
    </dgm:pt>
    <dgm:pt modelId="{F82EEEB5-AB4A-4946-B85F-1916E4645EF5}" type="pres">
      <dgm:prSet presAssocID="{F7451310-70E8-4401-9583-EDC8D1B78B46}" presName="text_6" presStyleLbl="node1" presStyleIdx="5" presStyleCnt="6">
        <dgm:presLayoutVars>
          <dgm:bulletEnabled val="1"/>
        </dgm:presLayoutVars>
      </dgm:prSet>
      <dgm:spPr/>
    </dgm:pt>
    <dgm:pt modelId="{445B8016-9FAE-47F9-80C9-C221E01E9760}" type="pres">
      <dgm:prSet presAssocID="{F7451310-70E8-4401-9583-EDC8D1B78B46}" presName="accent_6" presStyleCnt="0"/>
      <dgm:spPr/>
    </dgm:pt>
    <dgm:pt modelId="{1826CB08-3A46-4A0D-8BC2-FD66D39F6E1C}" type="pres">
      <dgm:prSet presAssocID="{F7451310-70E8-4401-9583-EDC8D1B78B46}" presName="accentRepeatNode" presStyleLbl="solidFgAcc1" presStyleIdx="5" presStyleCnt="6"/>
      <dgm:spPr>
        <a:solidFill>
          <a:srgbClr val="2DADB6"/>
        </a:solidFill>
      </dgm:spPr>
    </dgm:pt>
  </dgm:ptLst>
  <dgm:cxnLst>
    <dgm:cxn modelId="{DDD14008-4607-4BFC-BC6A-BB788D8D9FD2}" type="presOf" srcId="{6CBF8B4D-AAD2-431A-9641-22C794F53867}" destId="{B27917DF-B6AD-44D2-9875-89FBA17F6FC6}" srcOrd="0" destOrd="0" presId="urn:microsoft.com/office/officeart/2008/layout/VerticalCurvedList"/>
    <dgm:cxn modelId="{5C53E02C-4115-404A-9465-8596E940839A}" type="presOf" srcId="{C25EA5A9-714D-154D-91FB-3E41B9272D87}" destId="{C0CE3FC5-AD48-8E4F-8611-406F4AD12E7B}" srcOrd="0" destOrd="0" presId="urn:microsoft.com/office/officeart/2008/layout/VerticalCurvedList"/>
    <dgm:cxn modelId="{2CFFFE61-DC1B-44FA-BDA7-ADA4C2CCBC8A}" type="presOf" srcId="{F7451310-70E8-4401-9583-EDC8D1B78B46}" destId="{F82EEEB5-AB4A-4946-B85F-1916E4645EF5}" srcOrd="0" destOrd="0" presId="urn:microsoft.com/office/officeart/2008/layout/VerticalCurvedList"/>
    <dgm:cxn modelId="{BC532E7A-8E78-45DC-A7E7-B8056DBCAA4D}" srcId="{C25EA5A9-714D-154D-91FB-3E41B9272D87}" destId="{F7451310-70E8-4401-9583-EDC8D1B78B46}" srcOrd="5" destOrd="0" parTransId="{B7EF5A19-2180-4D25-AC6E-D29FDCCDCE61}" sibTransId="{616A8AC2-029D-4F9F-963E-1A01AB8C4BB6}"/>
    <dgm:cxn modelId="{001C098E-5353-4AA0-BF13-D4A9D6BEC288}" srcId="{C25EA5A9-714D-154D-91FB-3E41B9272D87}" destId="{6CBF8B4D-AAD2-431A-9641-22C794F53867}" srcOrd="2" destOrd="0" parTransId="{01196B66-F068-4382-B6C8-B2CC4641F84C}" sibTransId="{B40DB900-CFC7-470A-AF10-EA0276060DE1}"/>
    <dgm:cxn modelId="{31278E99-FB22-4065-A231-EA4C911FFF57}" srcId="{C25EA5A9-714D-154D-91FB-3E41B9272D87}" destId="{E44065FD-78CD-4667-A407-58EAE35590F3}" srcOrd="4" destOrd="0" parTransId="{BE801247-ACBA-45A9-AB05-03AE9C4C22FB}" sibTransId="{F44B25FE-8C55-47DD-AC89-651ABDB88B2B}"/>
    <dgm:cxn modelId="{995C4CAF-1A3A-BD4C-8EBC-C5B53763A010}" type="presOf" srcId="{B51FDA1E-D449-D941-A946-C3E5C56C292B}" destId="{9952C046-11DA-3241-8311-DBB5EC39512C}" srcOrd="0" destOrd="0" presId="urn:microsoft.com/office/officeart/2008/layout/VerticalCurvedList"/>
    <dgm:cxn modelId="{335DBBC0-E855-45CD-9B6D-3F069B16537F}" type="presOf" srcId="{99A8330A-332E-2A4A-B66C-6EA1420C076D}" destId="{F737C50C-F494-4C75-9400-4F5CBB44C546}" srcOrd="0" destOrd="0" presId="urn:microsoft.com/office/officeart/2008/layout/VerticalCurvedList"/>
    <dgm:cxn modelId="{FB5117C3-C0D3-4F87-A002-3264BE986912}" type="presOf" srcId="{E44065FD-78CD-4667-A407-58EAE35590F3}" destId="{81AB55A4-37A3-4CCC-A857-E3F9F9EB5C32}" srcOrd="0" destOrd="0" presId="urn:microsoft.com/office/officeart/2008/layout/VerticalCurvedList"/>
    <dgm:cxn modelId="{280A08D3-7D49-4D40-9579-75760EA9FE66}" srcId="{C25EA5A9-714D-154D-91FB-3E41B9272D87}" destId="{99A8330A-332E-2A4A-B66C-6EA1420C076D}" srcOrd="1" destOrd="0" parTransId="{35541817-F173-7E41-AAFB-2357D67301C8}" sibTransId="{406C9C24-E6B2-EE45-A951-D49CEC28252D}"/>
    <dgm:cxn modelId="{FE69E5D3-B89D-4F71-B2E9-205DF6DBE7F7}" type="presOf" srcId="{C6F56F43-8C8F-3540-A890-B143B4D46703}" destId="{74FF2D95-310F-4E9F-BA0B-1688F5FF5060}" srcOrd="0" destOrd="0" presId="urn:microsoft.com/office/officeart/2008/layout/VerticalCurvedList"/>
    <dgm:cxn modelId="{D0F274D8-B6D8-334B-85EF-3D7BE069FCDD}" srcId="{C25EA5A9-714D-154D-91FB-3E41B9272D87}" destId="{B51FDA1E-D449-D941-A946-C3E5C56C292B}" srcOrd="0" destOrd="0" parTransId="{3C3C6862-B870-C14A-9D9F-E8370A2C96F9}" sibTransId="{0563ED94-A854-B542-BEC4-E98AD37C4C86}"/>
    <dgm:cxn modelId="{C5BE74E9-6882-5F4B-85F5-5E7BFE7E945D}" srcId="{C25EA5A9-714D-154D-91FB-3E41B9272D87}" destId="{C6F56F43-8C8F-3540-A890-B143B4D46703}" srcOrd="3" destOrd="0" parTransId="{09AE6D30-EAAA-314F-8BFC-C4CCA3FBBE5D}" sibTransId="{A2740059-B3A0-5C42-A077-2E1B7BD20AF7}"/>
    <dgm:cxn modelId="{D9750AEC-FC83-2649-BEA5-754954C41FE6}" type="presOf" srcId="{0563ED94-A854-B542-BEC4-E98AD37C4C86}" destId="{05EE1BBA-EF7A-3843-9D5C-7A6E2DE3D01E}" srcOrd="0" destOrd="0" presId="urn:microsoft.com/office/officeart/2008/layout/VerticalCurvedList"/>
    <dgm:cxn modelId="{67466D91-22E9-884B-871F-79D73F05F937}" type="presParOf" srcId="{C0CE3FC5-AD48-8E4F-8611-406F4AD12E7B}" destId="{141BFB70-9780-0E48-A840-6319B72994E2}" srcOrd="0" destOrd="0" presId="urn:microsoft.com/office/officeart/2008/layout/VerticalCurvedList"/>
    <dgm:cxn modelId="{A26ABB67-9B17-834C-9D36-3F08BB87EFF9}" type="presParOf" srcId="{141BFB70-9780-0E48-A840-6319B72994E2}" destId="{3166A3D1-5261-1248-89BF-3C4A399AA951}" srcOrd="0" destOrd="0" presId="urn:microsoft.com/office/officeart/2008/layout/VerticalCurvedList"/>
    <dgm:cxn modelId="{52C96D95-ACAB-064E-B65B-1AF2B6B6DD95}" type="presParOf" srcId="{3166A3D1-5261-1248-89BF-3C4A399AA951}" destId="{E3A26D60-ADCB-1F48-A926-D7F27FA236FD}" srcOrd="0" destOrd="0" presId="urn:microsoft.com/office/officeart/2008/layout/VerticalCurvedList"/>
    <dgm:cxn modelId="{FB684D07-A490-CA49-8DE2-8B68B9A236AF}" type="presParOf" srcId="{3166A3D1-5261-1248-89BF-3C4A399AA951}" destId="{05EE1BBA-EF7A-3843-9D5C-7A6E2DE3D01E}" srcOrd="1" destOrd="0" presId="urn:microsoft.com/office/officeart/2008/layout/VerticalCurvedList"/>
    <dgm:cxn modelId="{DB9DAFE3-477C-A345-B675-180DFAAE507C}" type="presParOf" srcId="{3166A3D1-5261-1248-89BF-3C4A399AA951}" destId="{AFE986F9-D6A0-A248-9412-F2C6FBEB646B}" srcOrd="2" destOrd="0" presId="urn:microsoft.com/office/officeart/2008/layout/VerticalCurvedList"/>
    <dgm:cxn modelId="{0A040EBF-6CF6-A644-97CF-9B2606355BAE}" type="presParOf" srcId="{3166A3D1-5261-1248-89BF-3C4A399AA951}" destId="{D82ECF6B-A04C-944B-B309-952EC1285FD2}" srcOrd="3" destOrd="0" presId="urn:microsoft.com/office/officeart/2008/layout/VerticalCurvedList"/>
    <dgm:cxn modelId="{EAD9945E-86F7-FA46-8218-5FCD2BE9E8D3}" type="presParOf" srcId="{141BFB70-9780-0E48-A840-6319B72994E2}" destId="{9952C046-11DA-3241-8311-DBB5EC39512C}" srcOrd="1" destOrd="0" presId="urn:microsoft.com/office/officeart/2008/layout/VerticalCurvedList"/>
    <dgm:cxn modelId="{44113AA0-B48A-DC41-A4BB-CFA2CE7A19FE}" type="presParOf" srcId="{141BFB70-9780-0E48-A840-6319B72994E2}" destId="{C97946DA-9F14-1E40-A1D6-FAA132A15049}" srcOrd="2" destOrd="0" presId="urn:microsoft.com/office/officeart/2008/layout/VerticalCurvedList"/>
    <dgm:cxn modelId="{1CB93E76-73CC-C447-A0A8-F710F9C412D4}" type="presParOf" srcId="{C97946DA-9F14-1E40-A1D6-FAA132A15049}" destId="{8CDA9ACB-DC7A-584A-8DD8-13E284536D24}" srcOrd="0" destOrd="0" presId="urn:microsoft.com/office/officeart/2008/layout/VerticalCurvedList"/>
    <dgm:cxn modelId="{11625512-FCD6-40F5-BFD2-7E709F145DC9}" type="presParOf" srcId="{141BFB70-9780-0E48-A840-6319B72994E2}" destId="{F737C50C-F494-4C75-9400-4F5CBB44C546}" srcOrd="3" destOrd="0" presId="urn:microsoft.com/office/officeart/2008/layout/VerticalCurvedList"/>
    <dgm:cxn modelId="{72548F1E-B318-47C4-838B-FC7C4D3FAF92}" type="presParOf" srcId="{141BFB70-9780-0E48-A840-6319B72994E2}" destId="{476CB6B5-FC8B-48A9-8191-7032DEB14E8C}" srcOrd="4" destOrd="0" presId="urn:microsoft.com/office/officeart/2008/layout/VerticalCurvedList"/>
    <dgm:cxn modelId="{7ACCD29A-4932-46E2-A376-A89CE950C01E}" type="presParOf" srcId="{476CB6B5-FC8B-48A9-8191-7032DEB14E8C}" destId="{6971AB32-FD74-2046-9D9D-90EBF8CAF955}" srcOrd="0" destOrd="0" presId="urn:microsoft.com/office/officeart/2008/layout/VerticalCurvedList"/>
    <dgm:cxn modelId="{9BD9DF0E-409B-4857-9B18-AEB54EDD48AC}" type="presParOf" srcId="{141BFB70-9780-0E48-A840-6319B72994E2}" destId="{B27917DF-B6AD-44D2-9875-89FBA17F6FC6}" srcOrd="5" destOrd="0" presId="urn:microsoft.com/office/officeart/2008/layout/VerticalCurvedList"/>
    <dgm:cxn modelId="{95E8CCCA-C632-4DD7-A8CB-B38505561F55}" type="presParOf" srcId="{141BFB70-9780-0E48-A840-6319B72994E2}" destId="{888B4A07-8371-4797-B411-E6F872225573}" srcOrd="6" destOrd="0" presId="urn:microsoft.com/office/officeart/2008/layout/VerticalCurvedList"/>
    <dgm:cxn modelId="{133B3596-0F93-4A75-AECB-E9441C4AD418}" type="presParOf" srcId="{888B4A07-8371-4797-B411-E6F872225573}" destId="{88DABCF6-B632-4E90-9FF5-3D7C5814B96F}" srcOrd="0" destOrd="0" presId="urn:microsoft.com/office/officeart/2008/layout/VerticalCurvedList"/>
    <dgm:cxn modelId="{E43B144A-6375-4591-9082-75CF55F0CD17}" type="presParOf" srcId="{141BFB70-9780-0E48-A840-6319B72994E2}" destId="{74FF2D95-310F-4E9F-BA0B-1688F5FF5060}" srcOrd="7" destOrd="0" presId="urn:microsoft.com/office/officeart/2008/layout/VerticalCurvedList"/>
    <dgm:cxn modelId="{417E0564-4B5E-4B01-AC0D-6535051089CF}" type="presParOf" srcId="{141BFB70-9780-0E48-A840-6319B72994E2}" destId="{6F43E809-4E1C-47C2-87E1-6ED2C11A70C2}" srcOrd="8" destOrd="0" presId="urn:microsoft.com/office/officeart/2008/layout/VerticalCurvedList"/>
    <dgm:cxn modelId="{68C05369-2537-40EA-A280-858E8ED07D51}" type="presParOf" srcId="{6F43E809-4E1C-47C2-87E1-6ED2C11A70C2}" destId="{D4F82C1D-819A-8445-9257-3EDE853A52B4}" srcOrd="0" destOrd="0" presId="urn:microsoft.com/office/officeart/2008/layout/VerticalCurvedList"/>
    <dgm:cxn modelId="{90A58BA3-D5EB-4D1F-8CFE-F6428D5E2726}" type="presParOf" srcId="{141BFB70-9780-0E48-A840-6319B72994E2}" destId="{81AB55A4-37A3-4CCC-A857-E3F9F9EB5C32}" srcOrd="9" destOrd="0" presId="urn:microsoft.com/office/officeart/2008/layout/VerticalCurvedList"/>
    <dgm:cxn modelId="{49ECDCB5-F003-436E-A4FE-C0A8BCC5EA63}" type="presParOf" srcId="{141BFB70-9780-0E48-A840-6319B72994E2}" destId="{F29019C5-A7FF-4C01-A2D1-043CC20AC1FB}" srcOrd="10" destOrd="0" presId="urn:microsoft.com/office/officeart/2008/layout/VerticalCurvedList"/>
    <dgm:cxn modelId="{BFCDB780-470F-41CD-AA53-5783C443EF79}" type="presParOf" srcId="{F29019C5-A7FF-4C01-A2D1-043CC20AC1FB}" destId="{57083E09-557C-4D06-AA26-123DAC601F72}" srcOrd="0" destOrd="0" presId="urn:microsoft.com/office/officeart/2008/layout/VerticalCurvedList"/>
    <dgm:cxn modelId="{2B2BC309-56A4-4E3E-B8BA-29F4F1482259}" type="presParOf" srcId="{141BFB70-9780-0E48-A840-6319B72994E2}" destId="{F82EEEB5-AB4A-4946-B85F-1916E4645EF5}" srcOrd="11" destOrd="0" presId="urn:microsoft.com/office/officeart/2008/layout/VerticalCurvedList"/>
    <dgm:cxn modelId="{69FB13E4-5FC6-4746-9186-2611291A60DF}" type="presParOf" srcId="{141BFB70-9780-0E48-A840-6319B72994E2}" destId="{445B8016-9FAE-47F9-80C9-C221E01E9760}" srcOrd="12" destOrd="0" presId="urn:microsoft.com/office/officeart/2008/layout/VerticalCurvedList"/>
    <dgm:cxn modelId="{E18E2A0C-5D12-4551-BA85-D22966B3BEF6}" type="presParOf" srcId="{445B8016-9FAE-47F9-80C9-C221E01E9760}" destId="{1826CB08-3A46-4A0D-8BC2-FD66D39F6E1C}" srcOrd="0" destOrd="0" presId="urn:microsoft.com/office/officeart/2008/layout/VerticalCurvedList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>
    <a:effectLst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E1BBA-EF7A-3843-9D5C-7A6E2DE3D01E}">
      <dsp:nvSpPr>
        <dsp:cNvPr id="0" name=""/>
        <dsp:cNvSpPr/>
      </dsp:nvSpPr>
      <dsp:spPr>
        <a:xfrm>
          <a:off x="-5625488" y="-861170"/>
          <a:ext cx="6697751" cy="6697751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2C046-11DA-3241-8311-DBB5EC39512C}">
      <dsp:nvSpPr>
        <dsp:cNvPr id="0" name=""/>
        <dsp:cNvSpPr/>
      </dsp:nvSpPr>
      <dsp:spPr>
        <a:xfrm>
          <a:off x="399599" y="262005"/>
          <a:ext cx="5405689" cy="523811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Lack of Data</a:t>
          </a:r>
        </a:p>
      </dsp:txBody>
      <dsp:txXfrm>
        <a:off x="399599" y="262005"/>
        <a:ext cx="5405689" cy="523811"/>
      </dsp:txXfrm>
    </dsp:sp>
    <dsp:sp modelId="{8CDA9ACB-DC7A-584A-8DD8-13E284536D24}">
      <dsp:nvSpPr>
        <dsp:cNvPr id="0" name=""/>
        <dsp:cNvSpPr/>
      </dsp:nvSpPr>
      <dsp:spPr>
        <a:xfrm>
          <a:off x="72217" y="196528"/>
          <a:ext cx="654763" cy="654763"/>
        </a:xfrm>
        <a:prstGeom prst="ellipse">
          <a:avLst/>
        </a:prstGeom>
        <a:solidFill>
          <a:srgbClr val="2DADB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7C50C-F494-4C75-9400-4F5CBB44C546}">
      <dsp:nvSpPr>
        <dsp:cNvPr id="0" name=""/>
        <dsp:cNvSpPr/>
      </dsp:nvSpPr>
      <dsp:spPr>
        <a:xfrm>
          <a:off x="830470" y="1047622"/>
          <a:ext cx="4974819" cy="523811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No Digital CRM Platform</a:t>
          </a:r>
        </a:p>
      </dsp:txBody>
      <dsp:txXfrm>
        <a:off x="830470" y="1047622"/>
        <a:ext cx="4974819" cy="523811"/>
      </dsp:txXfrm>
    </dsp:sp>
    <dsp:sp modelId="{6971AB32-FD74-2046-9D9D-90EBF8CAF955}">
      <dsp:nvSpPr>
        <dsp:cNvPr id="0" name=""/>
        <dsp:cNvSpPr/>
      </dsp:nvSpPr>
      <dsp:spPr>
        <a:xfrm>
          <a:off x="503088" y="982145"/>
          <a:ext cx="654763" cy="654763"/>
        </a:xfrm>
        <a:prstGeom prst="ellipse">
          <a:avLst/>
        </a:prstGeom>
        <a:solidFill>
          <a:srgbClr val="2DADB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917DF-B6AD-44D2-9875-89FBA17F6FC6}">
      <dsp:nvSpPr>
        <dsp:cNvPr id="0" name=""/>
        <dsp:cNvSpPr/>
      </dsp:nvSpPr>
      <dsp:spPr>
        <a:xfrm>
          <a:off x="1027496" y="1833239"/>
          <a:ext cx="4777793" cy="523811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Feedback Unavailable</a:t>
          </a:r>
        </a:p>
      </dsp:txBody>
      <dsp:txXfrm>
        <a:off x="1027496" y="1833239"/>
        <a:ext cx="4777793" cy="523811"/>
      </dsp:txXfrm>
    </dsp:sp>
    <dsp:sp modelId="{88DABCF6-B632-4E90-9FF5-3D7C5814B96F}">
      <dsp:nvSpPr>
        <dsp:cNvPr id="0" name=""/>
        <dsp:cNvSpPr/>
      </dsp:nvSpPr>
      <dsp:spPr>
        <a:xfrm>
          <a:off x="700114" y="1767763"/>
          <a:ext cx="654763" cy="654763"/>
        </a:xfrm>
        <a:prstGeom prst="ellipse">
          <a:avLst/>
        </a:prstGeom>
        <a:solidFill>
          <a:srgbClr val="2DADB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F2D95-310F-4E9F-BA0B-1688F5FF5060}">
      <dsp:nvSpPr>
        <dsp:cNvPr id="0" name=""/>
        <dsp:cNvSpPr/>
      </dsp:nvSpPr>
      <dsp:spPr>
        <a:xfrm>
          <a:off x="1027496" y="2618359"/>
          <a:ext cx="4777793" cy="523811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No Tracking</a:t>
          </a:r>
        </a:p>
      </dsp:txBody>
      <dsp:txXfrm>
        <a:off x="1027496" y="2618359"/>
        <a:ext cx="4777793" cy="523811"/>
      </dsp:txXfrm>
    </dsp:sp>
    <dsp:sp modelId="{D4F82C1D-819A-8445-9257-3EDE853A52B4}">
      <dsp:nvSpPr>
        <dsp:cNvPr id="0" name=""/>
        <dsp:cNvSpPr/>
      </dsp:nvSpPr>
      <dsp:spPr>
        <a:xfrm>
          <a:off x="700114" y="2552882"/>
          <a:ext cx="654763" cy="654763"/>
        </a:xfrm>
        <a:prstGeom prst="ellipse">
          <a:avLst/>
        </a:prstGeom>
        <a:solidFill>
          <a:srgbClr val="2DADB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B55A4-37A3-4CCC-A857-E3F9F9EB5C32}">
      <dsp:nvSpPr>
        <dsp:cNvPr id="0" name=""/>
        <dsp:cNvSpPr/>
      </dsp:nvSpPr>
      <dsp:spPr>
        <a:xfrm>
          <a:off x="830470" y="3403976"/>
          <a:ext cx="4974819" cy="523811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Limited Outreach</a:t>
          </a:r>
        </a:p>
      </dsp:txBody>
      <dsp:txXfrm>
        <a:off x="830470" y="3403976"/>
        <a:ext cx="4974819" cy="523811"/>
      </dsp:txXfrm>
    </dsp:sp>
    <dsp:sp modelId="{57083E09-557C-4D06-AA26-123DAC601F72}">
      <dsp:nvSpPr>
        <dsp:cNvPr id="0" name=""/>
        <dsp:cNvSpPr/>
      </dsp:nvSpPr>
      <dsp:spPr>
        <a:xfrm>
          <a:off x="503088" y="3338500"/>
          <a:ext cx="654763" cy="654763"/>
        </a:xfrm>
        <a:prstGeom prst="ellipse">
          <a:avLst/>
        </a:prstGeom>
        <a:solidFill>
          <a:srgbClr val="2DADB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EEEB5-AB4A-4946-B85F-1916E4645EF5}">
      <dsp:nvSpPr>
        <dsp:cNvPr id="0" name=""/>
        <dsp:cNvSpPr/>
      </dsp:nvSpPr>
      <dsp:spPr>
        <a:xfrm>
          <a:off x="399599" y="4189593"/>
          <a:ext cx="5405689" cy="523811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Low Awareness</a:t>
          </a:r>
        </a:p>
      </dsp:txBody>
      <dsp:txXfrm>
        <a:off x="399599" y="4189593"/>
        <a:ext cx="5405689" cy="523811"/>
      </dsp:txXfrm>
    </dsp:sp>
    <dsp:sp modelId="{1826CB08-3A46-4A0D-8BC2-FD66D39F6E1C}">
      <dsp:nvSpPr>
        <dsp:cNvPr id="0" name=""/>
        <dsp:cNvSpPr/>
      </dsp:nvSpPr>
      <dsp:spPr>
        <a:xfrm>
          <a:off x="72217" y="4124117"/>
          <a:ext cx="654763" cy="654763"/>
        </a:xfrm>
        <a:prstGeom prst="ellipse">
          <a:avLst/>
        </a:prstGeom>
        <a:solidFill>
          <a:srgbClr val="2DADB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DEC38-645D-45D0-A933-B682F60ADA08}" type="datetimeFigureOut">
              <a:rPr lang="en-SG" smtClean="0"/>
              <a:t>6/6/18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A685-B37E-4CE2-9521-1767A6AB68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890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0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6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A685-B37E-4CE2-9521-1767A6AB687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085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A685-B37E-4CE2-9521-1767A6AB687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95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93FD-1F3C-4645-ABB4-594E05316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1BCD6-CC92-42FF-827F-8DF66712A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F2F22-E346-4682-BC8E-D61F6443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152-FE11-4325-818F-E8D744D6EC97}" type="datetimeFigureOut">
              <a:rPr lang="en-SG" smtClean="0"/>
              <a:t>6/6/18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C217-162E-4548-A5B0-6F188043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4E9DE-CDA2-4856-93B0-B4ABB53A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1309-0F83-4424-A67D-ED29EEE6BF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565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1751-BD9F-4BC0-A05F-6A094B8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6E660-A151-4BA6-870C-A68737158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83AB-2701-4503-B464-BF762B9A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152-FE11-4325-818F-E8D744D6EC97}" type="datetimeFigureOut">
              <a:rPr lang="en-SG" smtClean="0"/>
              <a:t>6/6/18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3FC2C-6E84-49D1-B3A3-539E7DC2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2246-02F5-4D51-A8B9-714C5D02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1309-0F83-4424-A67D-ED29EEE6BF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367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11D0E-772A-429A-97A4-2481CA48F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7498-19B2-4E10-B4CD-BE667C681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106F-23A1-477D-A71F-4B20F177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152-FE11-4325-818F-E8D744D6EC97}" type="datetimeFigureOut">
              <a:rPr lang="en-SG" smtClean="0"/>
              <a:t>6/6/18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674C-D379-44E5-BCAD-5306EC7F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7849-5089-4760-BF16-E7F5F162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1309-0F83-4424-A67D-ED29EEE6BF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107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C2B4-EB37-4AE8-9D80-8F915A38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F63A-B88C-431D-91E4-6B536EC8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CBFD5-6F3E-4532-86C6-F4ABCD2B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152-FE11-4325-818F-E8D744D6EC97}" type="datetimeFigureOut">
              <a:rPr lang="en-SG" smtClean="0"/>
              <a:t>6/6/18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AB77-C0F6-4D0A-A93E-F7A8B17E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3D161-5385-4F11-96E6-DC500765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1309-0F83-4424-A67D-ED29EEE6BF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58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9137-5C0F-49D5-9ACF-8AF49459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D762A-5CD8-46B8-ADF4-5B75B9CBB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920-8525-4532-B568-1BA6E4A7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152-FE11-4325-818F-E8D744D6EC97}" type="datetimeFigureOut">
              <a:rPr lang="en-SG" smtClean="0"/>
              <a:t>6/6/18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D535-2899-4902-BF76-48BB1D6D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D3071-E5CE-4012-A1F4-7EA59B89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1309-0F83-4424-A67D-ED29EEE6BF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48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E33F-244F-4E5D-A3E5-2301FC9A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4EA6-9006-4690-A613-A774FC300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D1C1C-F3DF-4162-88C5-857C9D02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F9B82-D7C2-4C38-AFC7-D931EE40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152-FE11-4325-818F-E8D744D6EC97}" type="datetimeFigureOut">
              <a:rPr lang="en-SG" smtClean="0"/>
              <a:t>6/6/18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354F0-0881-473C-87A0-0ECD861E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3EA7E-ACC1-468B-A56F-00DD40F6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1309-0F83-4424-A67D-ED29EEE6BF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14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F9DA-EF31-41B0-B9E1-8E304415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E870E-B3E4-4E7B-8D55-F00EEFB71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E1C1E-A76D-41CF-883E-D144FE918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6389A-ADD3-4E13-A898-9771BF2FC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C1481-B1A8-4E2E-9889-E368E94FD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C2E34-BD1C-4539-965D-C7E5F534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152-FE11-4325-818F-E8D744D6EC97}" type="datetimeFigureOut">
              <a:rPr lang="en-SG" smtClean="0"/>
              <a:t>6/6/18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87495-4AE2-460F-BDBB-CE60C951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C7220-3E07-4631-8E4C-987D40F2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1309-0F83-4424-A67D-ED29EEE6BF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2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E7E0-115F-4146-9E51-A49EDC00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EEE68-BAFA-478F-AB7D-5DBDC0F8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152-FE11-4325-818F-E8D744D6EC97}" type="datetimeFigureOut">
              <a:rPr lang="en-SG" smtClean="0"/>
              <a:t>6/6/18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CE9D7-B424-4972-B701-FDB55B65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6009C-87B1-426F-80AD-D4BFB887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1309-0F83-4424-A67D-ED29EEE6BF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89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D1E82-678D-4073-BDB4-4CD1C8E1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152-FE11-4325-818F-E8D744D6EC97}" type="datetimeFigureOut">
              <a:rPr lang="en-SG" smtClean="0"/>
              <a:t>6/6/18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0BA6E-69F6-45E6-8782-46BB1EC1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E5915-E9E3-47FC-89C9-39E8AFDB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1309-0F83-4424-A67D-ED29EEE6BF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15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5E8B-0459-4FDE-BB78-988ADEC7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41D3-E941-4D44-AC03-2068E39A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84ECC-B608-4371-9562-ECCA2B0F1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D9A56-F2F9-46D2-88B3-FE427DCD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152-FE11-4325-818F-E8D744D6EC97}" type="datetimeFigureOut">
              <a:rPr lang="en-SG" smtClean="0"/>
              <a:t>6/6/18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992DF-5410-4896-8BAD-A806ED90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69C9-C18B-4898-B992-FB78E0C3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1309-0F83-4424-A67D-ED29EEE6BF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15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0521-AEAB-4C32-B666-8A850596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1258F-E496-4D10-9FFA-D1A4DD256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E9CE2-091F-48C3-96F2-F7835A6D1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6CA9B-D16D-40F1-9DF2-F795802F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152-FE11-4325-818F-E8D744D6EC97}" type="datetimeFigureOut">
              <a:rPr lang="en-SG" smtClean="0"/>
              <a:t>6/6/18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1199F-E141-4379-81C4-D3DB0F39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C629A-057D-47F8-9AA4-6805EE82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1309-0F83-4424-A67D-ED29EEE6BF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864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EB815-2AD5-44ED-989A-1470FB91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93666-0F33-41CB-A15A-418103BA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834B-5881-41B8-9BB1-1DA5EF99E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B152-FE11-4325-818F-E8D744D6EC97}" type="datetimeFigureOut">
              <a:rPr lang="en-SG" smtClean="0"/>
              <a:t>6/6/18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91A5-FDED-4772-BA99-934A38790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655B-148D-4488-B213-03A5CF3EC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1309-0F83-4424-A67D-ED29EEE6BF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694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17.sv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svg"/><Relationship Id="rId5" Type="http://schemas.openxmlformats.org/officeDocument/2006/relationships/diagramData" Target="../diagrams/data1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19" Type="http://schemas.openxmlformats.org/officeDocument/2006/relationships/image" Target="../media/image15.svg"/><Relationship Id="rId4" Type="http://schemas.openxmlformats.org/officeDocument/2006/relationships/image" Target="../media/image5.png"/><Relationship Id="rId9" Type="http://schemas.microsoft.com/office/2007/relationships/diagramDrawing" Target="../diagrams/drawing1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5.svg"/><Relationship Id="rId5" Type="http://schemas.openxmlformats.org/officeDocument/2006/relationships/image" Target="../media/image20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430F2-C9E2-4F44-B37D-93993A5BB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8600DF-7B50-47AC-9F3C-5893A0D609D1}"/>
              </a:ext>
            </a:extLst>
          </p:cNvPr>
          <p:cNvGrpSpPr/>
          <p:nvPr/>
        </p:nvGrpSpPr>
        <p:grpSpPr>
          <a:xfrm>
            <a:off x="706582" y="879769"/>
            <a:ext cx="5296394" cy="3082631"/>
            <a:chOff x="706582" y="879769"/>
            <a:chExt cx="5296394" cy="30826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8A8092-26A1-4CE1-AE2C-FAAC986F9B91}"/>
                </a:ext>
              </a:extLst>
            </p:cNvPr>
            <p:cNvSpPr/>
            <p:nvPr/>
          </p:nvSpPr>
          <p:spPr>
            <a:xfrm>
              <a:off x="706582" y="1413164"/>
              <a:ext cx="4918363" cy="2549236"/>
            </a:xfrm>
            <a:prstGeom prst="rect">
              <a:avLst/>
            </a:prstGeom>
            <a:solidFill>
              <a:srgbClr val="2DADB6"/>
            </a:solidFill>
            <a:ln>
              <a:solidFill>
                <a:srgbClr val="2DAD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2DADB6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2FBA00-7864-4709-B17E-F44710635F19}"/>
                </a:ext>
              </a:extLst>
            </p:cNvPr>
            <p:cNvSpPr/>
            <p:nvPr/>
          </p:nvSpPr>
          <p:spPr>
            <a:xfrm>
              <a:off x="1084613" y="879769"/>
              <a:ext cx="4918363" cy="2549236"/>
            </a:xfrm>
            <a:prstGeom prst="rect">
              <a:avLst/>
            </a:prstGeom>
            <a:solidFill>
              <a:srgbClr val="2DADB6"/>
            </a:solidFill>
            <a:ln>
              <a:solidFill>
                <a:srgbClr val="2DAD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2DADB6"/>
                </a:solidFill>
              </a:endParaRPr>
            </a:p>
          </p:txBody>
        </p:sp>
      </p:grpSp>
      <p:pic>
        <p:nvPicPr>
          <p:cNvPr id="1026" name="Picture 2" descr="Image result for IIM Ahmedabad">
            <a:extLst>
              <a:ext uri="{FF2B5EF4-FFF2-40B4-BE49-F238E27FC236}">
                <a16:creationId xmlns:a16="http://schemas.microsoft.com/office/drawing/2014/main" id="{AECBB749-9757-406D-8538-88D7BD8FC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893" y="203530"/>
            <a:ext cx="1014351" cy="10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DD92C2-1AC9-499A-8F0B-28F0D8A54451}"/>
              </a:ext>
            </a:extLst>
          </p:cNvPr>
          <p:cNvSpPr txBox="1"/>
          <p:nvPr/>
        </p:nvSpPr>
        <p:spPr>
          <a:xfrm>
            <a:off x="358259" y="218049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Driving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404CA-7643-4A21-BB0D-7211C10FCA57}"/>
              </a:ext>
            </a:extLst>
          </p:cNvPr>
          <p:cNvSpPr txBox="1"/>
          <p:nvPr/>
        </p:nvSpPr>
        <p:spPr>
          <a:xfrm>
            <a:off x="358259" y="1271856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Alumni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CB82D-B324-48FB-B33F-8F5A59CE0271}"/>
              </a:ext>
            </a:extLst>
          </p:cNvPr>
          <p:cNvSpPr txBox="1"/>
          <p:nvPr/>
        </p:nvSpPr>
        <p:spPr>
          <a:xfrm>
            <a:off x="358259" y="2282583"/>
            <a:ext cx="5931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Engagement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2D2B5-1739-4147-B486-F911E519875B}"/>
              </a:ext>
            </a:extLst>
          </p:cNvPr>
          <p:cNvSpPr txBox="1"/>
          <p:nvPr/>
        </p:nvSpPr>
        <p:spPr>
          <a:xfrm>
            <a:off x="358259" y="5729845"/>
            <a:ext cx="685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Prepared By: Team 10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Gopesh</a:t>
            </a:r>
            <a:r>
              <a:rPr lang="en-US" dirty="0">
                <a:latin typeface="Century Gothic" panose="020B0502020202020204" pitchFamily="34" charset="0"/>
              </a:rPr>
              <a:t> Dwivedi, </a:t>
            </a:r>
            <a:r>
              <a:rPr lang="en-US" b="1" dirty="0">
                <a:latin typeface="Century Gothic" panose="020B0502020202020204" pitchFamily="34" charset="0"/>
              </a:rPr>
              <a:t>Indu</a:t>
            </a:r>
            <a:r>
              <a:rPr lang="en-US" dirty="0">
                <a:latin typeface="Century Gothic" panose="020B0502020202020204" pitchFamily="34" charset="0"/>
              </a:rPr>
              <a:t> Arya, </a:t>
            </a:r>
            <a:r>
              <a:rPr lang="en-US" b="1" dirty="0">
                <a:latin typeface="Century Gothic" panose="020B0502020202020204" pitchFamily="34" charset="0"/>
              </a:rPr>
              <a:t>Rubi</a:t>
            </a:r>
            <a:r>
              <a:rPr lang="en-US" dirty="0">
                <a:latin typeface="Century Gothic" panose="020B0502020202020204" pitchFamily="34" charset="0"/>
              </a:rPr>
              <a:t> Saini, </a:t>
            </a:r>
            <a:r>
              <a:rPr lang="en-US" b="1" dirty="0">
                <a:latin typeface="Century Gothic" panose="020B0502020202020204" pitchFamily="34" charset="0"/>
              </a:rPr>
              <a:t>Saurabh</a:t>
            </a:r>
            <a:r>
              <a:rPr lang="en-US" dirty="0">
                <a:latin typeface="Century Gothic" panose="020B0502020202020204" pitchFamily="34" charset="0"/>
              </a:rPr>
              <a:t> Semwal</a:t>
            </a:r>
          </a:p>
          <a:p>
            <a:r>
              <a:rPr lang="en-US" sz="1700" dirty="0">
                <a:latin typeface="Century Gothic" panose="020B0502020202020204" pitchFamily="34" charset="0"/>
              </a:rPr>
              <a:t>Institute of System Science, National University of Singapore</a:t>
            </a:r>
            <a:endParaRPr lang="en-SG" sz="1700" dirty="0">
              <a:latin typeface="Century Gothic" panose="020B0502020202020204" pitchFamily="34" charset="0"/>
            </a:endParaRPr>
          </a:p>
        </p:txBody>
      </p:sp>
      <p:pic>
        <p:nvPicPr>
          <p:cNvPr id="1028" name="Picture 4" descr="Image result for ISS NUS">
            <a:extLst>
              <a:ext uri="{FF2B5EF4-FFF2-40B4-BE49-F238E27FC236}">
                <a16:creationId xmlns:a16="http://schemas.microsoft.com/office/drawing/2014/main" id="{15C8E6AB-B482-4AF0-B8A4-10487CFDF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/>
          <a:stretch/>
        </p:blipFill>
        <p:spPr bwMode="auto">
          <a:xfrm>
            <a:off x="9476509" y="6016947"/>
            <a:ext cx="1576449" cy="74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5E6FB3-16AD-4E32-8DCB-2971EE23059D}"/>
              </a:ext>
            </a:extLst>
          </p:cNvPr>
          <p:cNvSpPr txBox="1"/>
          <p:nvPr/>
        </p:nvSpPr>
        <p:spPr>
          <a:xfrm>
            <a:off x="358259" y="3635096"/>
            <a:ext cx="546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3 year</a:t>
            </a:r>
            <a:r>
              <a:rPr lang="en-US" sz="2400" b="1" dirty="0">
                <a:solidFill>
                  <a:schemeClr val="bg1"/>
                </a:solidFill>
                <a:latin typeface="Britannic Bold" panose="020B090306070302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  <a:t>Strategy using power of</a:t>
            </a: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Analytics</a:t>
            </a:r>
            <a:endParaRPr lang="en-US" sz="2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6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2CB37-4D20-44DA-AF16-E7C90B983C9E}"/>
              </a:ext>
            </a:extLst>
          </p:cNvPr>
          <p:cNvSpPr txBox="1"/>
          <p:nvPr/>
        </p:nvSpPr>
        <p:spPr>
          <a:xfrm>
            <a:off x="204454" y="203531"/>
            <a:ext cx="7728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DADB6"/>
                </a:solidFill>
              </a:rPr>
              <a:t>Year 3</a:t>
            </a:r>
            <a:r>
              <a:rPr lang="en-US" sz="4000" dirty="0"/>
              <a:t>: Growth &amp; Loyalty</a:t>
            </a:r>
            <a:endParaRPr lang="en-SG" sz="4000" dirty="0"/>
          </a:p>
        </p:txBody>
      </p:sp>
      <p:pic>
        <p:nvPicPr>
          <p:cNvPr id="3" name="Picture 2" descr="Image result for IIM Ahmedabad">
            <a:extLst>
              <a:ext uri="{FF2B5EF4-FFF2-40B4-BE49-F238E27FC236}">
                <a16:creationId xmlns:a16="http://schemas.microsoft.com/office/drawing/2014/main" id="{5FBAB59B-A52C-49DE-A610-A0397FF3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764" y="203531"/>
            <a:ext cx="712480" cy="71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ISS NUS">
            <a:extLst>
              <a:ext uri="{FF2B5EF4-FFF2-40B4-BE49-F238E27FC236}">
                <a16:creationId xmlns:a16="http://schemas.microsoft.com/office/drawing/2014/main" id="{94F42473-8C18-4940-A425-B4A6AE312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/>
          <a:stretch/>
        </p:blipFill>
        <p:spPr bwMode="auto">
          <a:xfrm>
            <a:off x="11001322" y="6256535"/>
            <a:ext cx="1153284" cy="54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BCB27C-C16F-4A91-AD61-70AC2D0CEBDD}"/>
              </a:ext>
            </a:extLst>
          </p:cNvPr>
          <p:cNvGrpSpPr/>
          <p:nvPr/>
        </p:nvGrpSpPr>
        <p:grpSpPr>
          <a:xfrm>
            <a:off x="1062966" y="2941345"/>
            <a:ext cx="3410454" cy="3310596"/>
            <a:chOff x="978251" y="2023404"/>
            <a:chExt cx="3410454" cy="3310596"/>
          </a:xfrm>
        </p:grpSpPr>
        <p:sp>
          <p:nvSpPr>
            <p:cNvPr id="6" name="Content Placeholder 10">
              <a:extLst>
                <a:ext uri="{FF2B5EF4-FFF2-40B4-BE49-F238E27FC236}">
                  <a16:creationId xmlns:a16="http://schemas.microsoft.com/office/drawing/2014/main" id="{757C41DF-F86E-4614-A899-FE8CB1B36CE8}"/>
                </a:ext>
              </a:extLst>
            </p:cNvPr>
            <p:cNvSpPr txBox="1">
              <a:spLocks/>
            </p:cNvSpPr>
            <p:nvPr/>
          </p:nvSpPr>
          <p:spPr>
            <a:xfrm>
              <a:off x="985079" y="2895600"/>
              <a:ext cx="3403626" cy="243840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marL="288925" indent="-288925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charset="0"/>
                <a:buChar char="●"/>
              </a:pP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B0473F-31A6-4126-AC76-FD9899E8A746}"/>
                </a:ext>
              </a:extLst>
            </p:cNvPr>
            <p:cNvGrpSpPr/>
            <p:nvPr/>
          </p:nvGrpSpPr>
          <p:grpSpPr>
            <a:xfrm>
              <a:off x="978251" y="2023404"/>
              <a:ext cx="3215436" cy="739279"/>
              <a:chOff x="2116976" y="1572064"/>
              <a:chExt cx="3215436" cy="739279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CFE63FE3-C153-4281-B9D5-E4AE8435F13E}"/>
                  </a:ext>
                </a:extLst>
              </p:cNvPr>
              <p:cNvSpPr/>
              <p:nvPr/>
            </p:nvSpPr>
            <p:spPr>
              <a:xfrm rot="12041857">
                <a:off x="2116976" y="1652937"/>
                <a:ext cx="493805" cy="658406"/>
              </a:xfrm>
              <a:prstGeom prst="triangle">
                <a:avLst/>
              </a:prstGeom>
              <a:solidFill>
                <a:srgbClr val="2DAD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45F093-C636-43D1-A0F8-906065436831}"/>
                  </a:ext>
                </a:extLst>
              </p:cNvPr>
              <p:cNvSpPr/>
              <p:nvPr/>
            </p:nvSpPr>
            <p:spPr>
              <a:xfrm>
                <a:off x="2250416" y="1572064"/>
                <a:ext cx="3081996" cy="533400"/>
              </a:xfrm>
              <a:prstGeom prst="rect">
                <a:avLst/>
              </a:prstGeom>
              <a:solidFill>
                <a:srgbClr val="2DAD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 algn="ctr"/>
                <a:r>
                  <a:rPr lang="en-US" sz="1800" b="1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Advocacy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F87CFF-BAE3-43DF-98B9-C343264968FE}"/>
              </a:ext>
            </a:extLst>
          </p:cNvPr>
          <p:cNvGrpSpPr/>
          <p:nvPr/>
        </p:nvGrpSpPr>
        <p:grpSpPr>
          <a:xfrm>
            <a:off x="4544720" y="2941345"/>
            <a:ext cx="3410454" cy="3310596"/>
            <a:chOff x="4460004" y="2023404"/>
            <a:chExt cx="3410454" cy="3310596"/>
          </a:xfrm>
        </p:grpSpPr>
        <p:sp>
          <p:nvSpPr>
            <p:cNvPr id="11" name="Content Placeholder 10">
              <a:extLst>
                <a:ext uri="{FF2B5EF4-FFF2-40B4-BE49-F238E27FC236}">
                  <a16:creationId xmlns:a16="http://schemas.microsoft.com/office/drawing/2014/main" id="{C4000BD3-A46D-4E60-AF77-ABCD0A638057}"/>
                </a:ext>
              </a:extLst>
            </p:cNvPr>
            <p:cNvSpPr txBox="1">
              <a:spLocks/>
            </p:cNvSpPr>
            <p:nvPr/>
          </p:nvSpPr>
          <p:spPr>
            <a:xfrm>
              <a:off x="4466832" y="2895600"/>
              <a:ext cx="3403626" cy="243840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100000"/>
              </a:pP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20E714-EEE8-4BA6-A116-53C2C386FB37}"/>
                </a:ext>
              </a:extLst>
            </p:cNvPr>
            <p:cNvGrpSpPr/>
            <p:nvPr/>
          </p:nvGrpSpPr>
          <p:grpSpPr>
            <a:xfrm>
              <a:off x="4460004" y="2023404"/>
              <a:ext cx="3215436" cy="739279"/>
              <a:chOff x="2116976" y="1572064"/>
              <a:chExt cx="3215436" cy="739279"/>
            </a:xfrm>
            <a:solidFill>
              <a:schemeClr val="tx2">
                <a:lumMod val="75000"/>
              </a:schemeClr>
            </a:solidFill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936163B3-F2EB-4BBD-B01F-AE9832B7F39A}"/>
                  </a:ext>
                </a:extLst>
              </p:cNvPr>
              <p:cNvSpPr/>
              <p:nvPr/>
            </p:nvSpPr>
            <p:spPr>
              <a:xfrm rot="12041857">
                <a:off x="2116976" y="1652937"/>
                <a:ext cx="493805" cy="658406"/>
              </a:xfrm>
              <a:prstGeom prst="triangle">
                <a:avLst/>
              </a:prstGeom>
              <a:solidFill>
                <a:srgbClr val="2DAD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940CD3-0BEB-422D-8D23-5F67B11F4178}"/>
                  </a:ext>
                </a:extLst>
              </p:cNvPr>
              <p:cNvSpPr/>
              <p:nvPr/>
            </p:nvSpPr>
            <p:spPr>
              <a:xfrm>
                <a:off x="2250416" y="1572064"/>
                <a:ext cx="3081996" cy="533400"/>
              </a:xfrm>
              <a:prstGeom prst="rect">
                <a:avLst/>
              </a:prstGeom>
              <a:solidFill>
                <a:srgbClr val="2DAD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 algn="ctr"/>
                <a:r>
                  <a:rPr lang="en-US" sz="1800" b="1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Recognition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7D7438-4FAB-44E0-AED3-324570539295}"/>
              </a:ext>
            </a:extLst>
          </p:cNvPr>
          <p:cNvGrpSpPr/>
          <p:nvPr/>
        </p:nvGrpSpPr>
        <p:grpSpPr>
          <a:xfrm>
            <a:off x="8026474" y="2941345"/>
            <a:ext cx="3410454" cy="3310596"/>
            <a:chOff x="7941758" y="2023404"/>
            <a:chExt cx="3410454" cy="3310596"/>
          </a:xfrm>
        </p:grpSpPr>
        <p:sp>
          <p:nvSpPr>
            <p:cNvPr id="16" name="Content Placeholder 10">
              <a:extLst>
                <a:ext uri="{FF2B5EF4-FFF2-40B4-BE49-F238E27FC236}">
                  <a16:creationId xmlns:a16="http://schemas.microsoft.com/office/drawing/2014/main" id="{C426B4A8-AFE0-4801-84BE-539FC64828E5}"/>
                </a:ext>
              </a:extLst>
            </p:cNvPr>
            <p:cNvSpPr txBox="1">
              <a:spLocks/>
            </p:cNvSpPr>
            <p:nvPr/>
          </p:nvSpPr>
          <p:spPr>
            <a:xfrm>
              <a:off x="7948586" y="2895600"/>
              <a:ext cx="3403626" cy="243840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SzPct val="100000"/>
              </a:pP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40AC665-3EC5-44E3-AE41-F9798D6F5D5A}"/>
                </a:ext>
              </a:extLst>
            </p:cNvPr>
            <p:cNvGrpSpPr/>
            <p:nvPr/>
          </p:nvGrpSpPr>
          <p:grpSpPr>
            <a:xfrm>
              <a:off x="7941758" y="2023404"/>
              <a:ext cx="3215436" cy="739279"/>
              <a:chOff x="2116976" y="1572064"/>
              <a:chExt cx="3215436" cy="739279"/>
            </a:xfrm>
          </p:grpSpPr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F82D721B-BC16-440B-92DF-879FACCC6C31}"/>
                  </a:ext>
                </a:extLst>
              </p:cNvPr>
              <p:cNvSpPr/>
              <p:nvPr/>
            </p:nvSpPr>
            <p:spPr>
              <a:xfrm rot="12041857">
                <a:off x="2116976" y="1652937"/>
                <a:ext cx="493805" cy="658406"/>
              </a:xfrm>
              <a:prstGeom prst="triangle">
                <a:avLst/>
              </a:prstGeom>
              <a:solidFill>
                <a:srgbClr val="2DAD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DD2061-5483-4981-98AA-E810B5213564}"/>
                  </a:ext>
                </a:extLst>
              </p:cNvPr>
              <p:cNvSpPr/>
              <p:nvPr/>
            </p:nvSpPr>
            <p:spPr>
              <a:xfrm>
                <a:off x="2250416" y="1572064"/>
                <a:ext cx="3081996" cy="533400"/>
              </a:xfrm>
              <a:prstGeom prst="rect">
                <a:avLst/>
              </a:prstGeom>
              <a:solidFill>
                <a:srgbClr val="2DAD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 algn="ctr"/>
                <a:r>
                  <a:rPr lang="en-US" sz="1800" b="1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Badges &amp; Leaderboard</a:t>
                </a:r>
              </a:p>
            </p:txBody>
          </p:sp>
        </p:grpSp>
      </p:grpSp>
      <p:pic>
        <p:nvPicPr>
          <p:cNvPr id="21" name="Graphic 20" descr="Dance">
            <a:extLst>
              <a:ext uri="{FF2B5EF4-FFF2-40B4-BE49-F238E27FC236}">
                <a16:creationId xmlns:a16="http://schemas.microsoft.com/office/drawing/2014/main" id="{BD9E1DEC-6A7E-46FE-ACFA-CCA97E83F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7188" y="1024622"/>
            <a:ext cx="1931578" cy="1931578"/>
          </a:xfrm>
          <a:prstGeom prst="rect">
            <a:avLst/>
          </a:prstGeom>
        </p:spPr>
      </p:pic>
      <p:pic>
        <p:nvPicPr>
          <p:cNvPr id="23" name="Graphic 22" descr="Medal">
            <a:extLst>
              <a:ext uri="{FF2B5EF4-FFF2-40B4-BE49-F238E27FC236}">
                <a16:creationId xmlns:a16="http://schemas.microsoft.com/office/drawing/2014/main" id="{98C24E6E-DD43-4F17-99D2-3A2682693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9629" y="1222287"/>
            <a:ext cx="1719058" cy="1719058"/>
          </a:xfrm>
          <a:prstGeom prst="rect">
            <a:avLst/>
          </a:prstGeom>
        </p:spPr>
      </p:pic>
      <p:pic>
        <p:nvPicPr>
          <p:cNvPr id="25" name="Graphic 24" descr="Trophy">
            <a:extLst>
              <a:ext uri="{FF2B5EF4-FFF2-40B4-BE49-F238E27FC236}">
                <a16:creationId xmlns:a16="http://schemas.microsoft.com/office/drawing/2014/main" id="{541A5425-70DC-4E8F-BC9D-9287F8D56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9550" y="1222287"/>
            <a:ext cx="1673670" cy="16736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F11716-8F77-4034-B712-7C827C8FFCDB}"/>
              </a:ext>
            </a:extLst>
          </p:cNvPr>
          <p:cNvSpPr txBox="1"/>
          <p:nvPr/>
        </p:nvSpPr>
        <p:spPr>
          <a:xfrm>
            <a:off x="1309868" y="3990109"/>
            <a:ext cx="2804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Encourage existing members to recommend other alumni to join. </a:t>
            </a:r>
            <a:endParaRPr lang="en-SG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0F82D5-782B-4F27-82F5-05329F0D06A7}"/>
              </a:ext>
            </a:extLst>
          </p:cNvPr>
          <p:cNvSpPr txBox="1"/>
          <p:nvPr/>
        </p:nvSpPr>
        <p:spPr>
          <a:xfrm>
            <a:off x="4791622" y="3990109"/>
            <a:ext cx="2804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Awarding members who very active in the events with some goody bags, exiting offers.</a:t>
            </a:r>
            <a:endParaRPr lang="en-SG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808CF-4C85-44B1-A5E9-BD0CE354FA35}"/>
              </a:ext>
            </a:extLst>
          </p:cNvPr>
          <p:cNvSpPr txBox="1"/>
          <p:nvPr/>
        </p:nvSpPr>
        <p:spPr>
          <a:xfrm>
            <a:off x="8273376" y="3990109"/>
            <a:ext cx="2804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Award members who have been active through out the year with badges.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72015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72000">
              <a:schemeClr val="accent3">
                <a:lumMod val="0"/>
                <a:lumOff val="100000"/>
              </a:schemeClr>
            </a:gs>
            <a:gs pos="100000">
              <a:schemeClr val="bg2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B5BC1-37EE-4613-8FD7-C27408DEE429}"/>
              </a:ext>
            </a:extLst>
          </p:cNvPr>
          <p:cNvSpPr txBox="1"/>
          <p:nvPr/>
        </p:nvSpPr>
        <p:spPr>
          <a:xfrm>
            <a:off x="577099" y="297363"/>
            <a:ext cx="10009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DADB6"/>
                </a:solidFill>
              </a:rPr>
              <a:t>Data-driven CRM: </a:t>
            </a:r>
            <a:r>
              <a:rPr lang="en-US" sz="4000" dirty="0"/>
              <a:t>Infrastructure &amp; Budget</a:t>
            </a:r>
            <a:endParaRPr lang="en-SG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E2F1C-A67F-4E5F-96CF-DC7DD90A38E1}"/>
              </a:ext>
            </a:extLst>
          </p:cNvPr>
          <p:cNvSpPr/>
          <p:nvPr/>
        </p:nvSpPr>
        <p:spPr>
          <a:xfrm>
            <a:off x="609600" y="1143000"/>
            <a:ext cx="10972800" cy="5181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7F585-346C-4EA8-AD5A-25078340C375}"/>
              </a:ext>
            </a:extLst>
          </p:cNvPr>
          <p:cNvSpPr/>
          <p:nvPr/>
        </p:nvSpPr>
        <p:spPr>
          <a:xfrm>
            <a:off x="608806" y="1143000"/>
            <a:ext cx="2194562" cy="358140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9D9AF-193A-46F5-90DA-487941754696}"/>
              </a:ext>
            </a:extLst>
          </p:cNvPr>
          <p:cNvSpPr/>
          <p:nvPr/>
        </p:nvSpPr>
        <p:spPr>
          <a:xfrm>
            <a:off x="2803368" y="1143000"/>
            <a:ext cx="2194562" cy="18034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64FC8-0721-40D7-B158-C0AEAA318173}"/>
              </a:ext>
            </a:extLst>
          </p:cNvPr>
          <p:cNvSpPr/>
          <p:nvPr/>
        </p:nvSpPr>
        <p:spPr>
          <a:xfrm>
            <a:off x="4999507" y="1143000"/>
            <a:ext cx="2194562" cy="35814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F3EEE-4C40-4E4C-A2B1-07AB5A517312}"/>
              </a:ext>
            </a:extLst>
          </p:cNvPr>
          <p:cNvSpPr/>
          <p:nvPr/>
        </p:nvSpPr>
        <p:spPr>
          <a:xfrm>
            <a:off x="9388632" y="1143000"/>
            <a:ext cx="2194562" cy="35814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4E3C8C-0E59-4E62-B737-77612A1CD90C}"/>
              </a:ext>
            </a:extLst>
          </p:cNvPr>
          <p:cNvSpPr/>
          <p:nvPr/>
        </p:nvSpPr>
        <p:spPr>
          <a:xfrm>
            <a:off x="2803368" y="2946400"/>
            <a:ext cx="2194562" cy="177800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008F7-3D6D-4233-B133-6DCB0E6D000B}"/>
              </a:ext>
            </a:extLst>
          </p:cNvPr>
          <p:cNvSpPr/>
          <p:nvPr/>
        </p:nvSpPr>
        <p:spPr>
          <a:xfrm>
            <a:off x="7195061" y="1143000"/>
            <a:ext cx="2194562" cy="180340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30BF39-B51E-4FD4-8C25-A748DF6DCDFE}"/>
              </a:ext>
            </a:extLst>
          </p:cNvPr>
          <p:cNvSpPr/>
          <p:nvPr/>
        </p:nvSpPr>
        <p:spPr>
          <a:xfrm>
            <a:off x="7195061" y="2946400"/>
            <a:ext cx="2194562" cy="17780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60FB6-507F-4ECF-8F28-1A17658069FC}"/>
              </a:ext>
            </a:extLst>
          </p:cNvPr>
          <p:cNvSpPr/>
          <p:nvPr/>
        </p:nvSpPr>
        <p:spPr>
          <a:xfrm>
            <a:off x="608806" y="4724400"/>
            <a:ext cx="5487194" cy="16002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693C91-1A20-4F81-9E8D-A9BD8426EA70}"/>
              </a:ext>
            </a:extLst>
          </p:cNvPr>
          <p:cNvSpPr/>
          <p:nvPr/>
        </p:nvSpPr>
        <p:spPr>
          <a:xfrm>
            <a:off x="6095206" y="4724400"/>
            <a:ext cx="5487194" cy="160020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Primary</a:t>
            </a:r>
            <a:r>
              <a:rPr lang="en-US" dirty="0">
                <a:solidFill>
                  <a:schemeClr val="tx1"/>
                </a:solidFill>
              </a:rPr>
              <a:t>: Sign up fee of SG$100 per membership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Secondary: Donations, Paid Events, Partnerships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Expected collection 20K (Year 1), 28K (2), 40K 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F241C4-A4F5-4B43-8EB6-BCB4E11454A4}"/>
              </a:ext>
            </a:extLst>
          </p:cNvPr>
          <p:cNvSpPr txBox="1"/>
          <p:nvPr/>
        </p:nvSpPr>
        <p:spPr>
          <a:xfrm>
            <a:off x="777240" y="1261508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Platforms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14DCF-AD73-4927-BB14-B69A2F930649}"/>
              </a:ext>
            </a:extLst>
          </p:cNvPr>
          <p:cNvSpPr txBox="1"/>
          <p:nvPr/>
        </p:nvSpPr>
        <p:spPr>
          <a:xfrm>
            <a:off x="2971800" y="1261508"/>
            <a:ext cx="8899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5F38B-8D1F-43AA-BE6C-DACDD6BDE829}"/>
              </a:ext>
            </a:extLst>
          </p:cNvPr>
          <p:cNvSpPr txBox="1"/>
          <p:nvPr/>
        </p:nvSpPr>
        <p:spPr>
          <a:xfrm>
            <a:off x="5155884" y="1261508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Proposition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741C9-A527-4F92-A9CB-C335B25567FF}"/>
              </a:ext>
            </a:extLst>
          </p:cNvPr>
          <p:cNvSpPr txBox="1"/>
          <p:nvPr/>
        </p:nvSpPr>
        <p:spPr>
          <a:xfrm>
            <a:off x="7330440" y="1261508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Relationships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6799E-EAF9-4510-A861-C28E064739D9}"/>
              </a:ext>
            </a:extLst>
          </p:cNvPr>
          <p:cNvSpPr txBox="1"/>
          <p:nvPr/>
        </p:nvSpPr>
        <p:spPr>
          <a:xfrm>
            <a:off x="9526172" y="1261508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8AA45E-3BD6-4DB1-B866-10DC3E268A8A}"/>
              </a:ext>
            </a:extLst>
          </p:cNvPr>
          <p:cNvSpPr txBox="1"/>
          <p:nvPr/>
        </p:nvSpPr>
        <p:spPr>
          <a:xfrm>
            <a:off x="2957732" y="3076240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001D46-0B52-43CD-9887-1194BC9A95D9}"/>
              </a:ext>
            </a:extLst>
          </p:cNvPr>
          <p:cNvSpPr txBox="1"/>
          <p:nvPr/>
        </p:nvSpPr>
        <p:spPr>
          <a:xfrm>
            <a:off x="7331612" y="3045759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49AF9-566D-4C1D-91C0-90F16452CE12}"/>
              </a:ext>
            </a:extLst>
          </p:cNvPr>
          <p:cNvSpPr txBox="1"/>
          <p:nvPr/>
        </p:nvSpPr>
        <p:spPr>
          <a:xfrm>
            <a:off x="762001" y="4857988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F0DB3E-E449-4714-82D7-8694D3A3FA3B}"/>
              </a:ext>
            </a:extLst>
          </p:cNvPr>
          <p:cNvSpPr txBox="1"/>
          <p:nvPr/>
        </p:nvSpPr>
        <p:spPr>
          <a:xfrm>
            <a:off x="6243996" y="4857988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Revenue Streams</a:t>
            </a:r>
          </a:p>
        </p:txBody>
      </p:sp>
      <p:grpSp>
        <p:nvGrpSpPr>
          <p:cNvPr id="22" name="Group 23">
            <a:extLst>
              <a:ext uri="{FF2B5EF4-FFF2-40B4-BE49-F238E27FC236}">
                <a16:creationId xmlns:a16="http://schemas.microsoft.com/office/drawing/2014/main" id="{89AAA125-C183-4AFF-87A0-552709FDC8DC}"/>
              </a:ext>
            </a:extLst>
          </p:cNvPr>
          <p:cNvGrpSpPr/>
          <p:nvPr/>
        </p:nvGrpSpPr>
        <p:grpSpPr>
          <a:xfrm>
            <a:off x="2286008" y="1371600"/>
            <a:ext cx="308472" cy="326848"/>
            <a:chOff x="5884863" y="-1"/>
            <a:chExt cx="506407" cy="536577"/>
          </a:xfrm>
          <a:solidFill>
            <a:srgbClr val="2DADB6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C1C1E7B4-5774-4537-9EDB-D8C8346A1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896" y="-1"/>
              <a:ext cx="333374" cy="3714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44" y="3"/>
                </a:cxn>
                <a:cxn ang="0">
                  <a:pos x="165" y="12"/>
                </a:cxn>
                <a:cxn ang="0">
                  <a:pos x="182" y="25"/>
                </a:cxn>
                <a:cxn ang="0">
                  <a:pos x="185" y="28"/>
                </a:cxn>
                <a:cxn ang="0">
                  <a:pos x="199" y="46"/>
                </a:cxn>
                <a:cxn ang="0">
                  <a:pos x="207" y="67"/>
                </a:cxn>
                <a:cxn ang="0">
                  <a:pos x="210" y="88"/>
                </a:cxn>
                <a:cxn ang="0">
                  <a:pos x="208" y="105"/>
                </a:cxn>
                <a:cxn ang="0">
                  <a:pos x="203" y="121"/>
                </a:cxn>
                <a:cxn ang="0">
                  <a:pos x="195" y="135"/>
                </a:cxn>
                <a:cxn ang="0">
                  <a:pos x="185" y="148"/>
                </a:cxn>
                <a:cxn ang="0">
                  <a:pos x="124" y="210"/>
                </a:cxn>
                <a:cxn ang="0">
                  <a:pos x="105" y="224"/>
                </a:cxn>
                <a:cxn ang="0">
                  <a:pos x="86" y="232"/>
                </a:cxn>
                <a:cxn ang="0">
                  <a:pos x="63" y="234"/>
                </a:cxn>
                <a:cxn ang="0">
                  <a:pos x="42" y="232"/>
                </a:cxn>
                <a:cxn ang="0">
                  <a:pos x="21" y="223"/>
                </a:cxn>
                <a:cxn ang="0">
                  <a:pos x="3" y="210"/>
                </a:cxn>
                <a:cxn ang="0">
                  <a:pos x="0" y="207"/>
                </a:cxn>
                <a:cxn ang="0">
                  <a:pos x="38" y="170"/>
                </a:cxn>
                <a:cxn ang="0">
                  <a:pos x="41" y="173"/>
                </a:cxn>
                <a:cxn ang="0">
                  <a:pos x="51" y="179"/>
                </a:cxn>
                <a:cxn ang="0">
                  <a:pos x="63" y="182"/>
                </a:cxn>
                <a:cxn ang="0">
                  <a:pos x="76" y="179"/>
                </a:cxn>
                <a:cxn ang="0">
                  <a:pos x="87" y="173"/>
                </a:cxn>
                <a:cxn ang="0">
                  <a:pos x="148" y="111"/>
                </a:cxn>
                <a:cxn ang="0">
                  <a:pos x="154" y="101"/>
                </a:cxn>
                <a:cxn ang="0">
                  <a:pos x="157" y="88"/>
                </a:cxn>
                <a:cxn ang="0">
                  <a:pos x="154" y="76"/>
                </a:cxn>
                <a:cxn ang="0">
                  <a:pos x="148" y="66"/>
                </a:cxn>
                <a:cxn ang="0">
                  <a:pos x="145" y="63"/>
                </a:cxn>
                <a:cxn ang="0">
                  <a:pos x="134" y="56"/>
                </a:cxn>
                <a:cxn ang="0">
                  <a:pos x="123" y="54"/>
                </a:cxn>
                <a:cxn ang="0">
                  <a:pos x="109" y="56"/>
                </a:cxn>
                <a:cxn ang="0">
                  <a:pos x="99" y="63"/>
                </a:cxn>
                <a:cxn ang="0">
                  <a:pos x="74" y="88"/>
                </a:cxn>
                <a:cxn ang="0">
                  <a:pos x="65" y="93"/>
                </a:cxn>
                <a:cxn ang="0">
                  <a:pos x="55" y="96"/>
                </a:cxn>
                <a:cxn ang="0">
                  <a:pos x="46" y="93"/>
                </a:cxn>
                <a:cxn ang="0">
                  <a:pos x="37" y="88"/>
                </a:cxn>
                <a:cxn ang="0">
                  <a:pos x="32" y="79"/>
                </a:cxn>
                <a:cxn ang="0">
                  <a:pos x="29" y="69"/>
                </a:cxn>
                <a:cxn ang="0">
                  <a:pos x="32" y="59"/>
                </a:cxn>
                <a:cxn ang="0">
                  <a:pos x="37" y="51"/>
                </a:cxn>
                <a:cxn ang="0">
                  <a:pos x="62" y="25"/>
                </a:cxn>
                <a:cxn ang="0">
                  <a:pos x="79" y="12"/>
                </a:cxn>
                <a:cxn ang="0">
                  <a:pos x="100" y="3"/>
                </a:cxn>
                <a:cxn ang="0">
                  <a:pos x="123" y="0"/>
                </a:cxn>
              </a:cxnLst>
              <a:rect l="0" t="0" r="r" b="b"/>
              <a:pathLst>
                <a:path w="210" h="234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9FB7ADE6-97DE-46D5-BA73-D0F990BC1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863" y="166688"/>
              <a:ext cx="331787" cy="369888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1" y="4"/>
                </a:cxn>
                <a:cxn ang="0">
                  <a:pos x="195" y="14"/>
                </a:cxn>
                <a:cxn ang="0">
                  <a:pos x="200" y="17"/>
                </a:cxn>
                <a:cxn ang="0">
                  <a:pos x="201" y="19"/>
                </a:cxn>
                <a:cxn ang="0">
                  <a:pos x="209" y="27"/>
                </a:cxn>
                <a:cxn ang="0">
                  <a:pos x="172" y="64"/>
                </a:cxn>
                <a:cxn ang="0">
                  <a:pos x="170" y="61"/>
                </a:cxn>
                <a:cxn ang="0">
                  <a:pos x="159" y="55"/>
                </a:cxn>
                <a:cxn ang="0">
                  <a:pos x="146" y="52"/>
                </a:cxn>
                <a:cxn ang="0">
                  <a:pos x="134" y="55"/>
                </a:cxn>
                <a:cxn ang="0">
                  <a:pos x="123" y="61"/>
                </a:cxn>
                <a:cxn ang="0">
                  <a:pos x="61" y="123"/>
                </a:cxn>
                <a:cxn ang="0">
                  <a:pos x="55" y="133"/>
                </a:cxn>
                <a:cxn ang="0">
                  <a:pos x="52" y="145"/>
                </a:cxn>
                <a:cxn ang="0">
                  <a:pos x="55" y="158"/>
                </a:cxn>
                <a:cxn ang="0">
                  <a:pos x="61" y="169"/>
                </a:cxn>
                <a:cxn ang="0">
                  <a:pos x="64" y="171"/>
                </a:cxn>
                <a:cxn ang="0">
                  <a:pos x="75" y="178"/>
                </a:cxn>
                <a:cxn ang="0">
                  <a:pos x="88" y="181"/>
                </a:cxn>
                <a:cxn ang="0">
                  <a:pos x="100" y="178"/>
                </a:cxn>
                <a:cxn ang="0">
                  <a:pos x="110" y="171"/>
                </a:cxn>
                <a:cxn ang="0">
                  <a:pos x="137" y="145"/>
                </a:cxn>
                <a:cxn ang="0">
                  <a:pos x="146" y="139"/>
                </a:cxn>
                <a:cxn ang="0">
                  <a:pos x="155" y="137"/>
                </a:cxn>
                <a:cxn ang="0">
                  <a:pos x="166" y="139"/>
                </a:cxn>
                <a:cxn ang="0">
                  <a:pos x="174" y="145"/>
                </a:cxn>
                <a:cxn ang="0">
                  <a:pos x="180" y="154"/>
                </a:cxn>
                <a:cxn ang="0">
                  <a:pos x="181" y="163"/>
                </a:cxn>
                <a:cxn ang="0">
                  <a:pos x="180" y="173"/>
                </a:cxn>
                <a:cxn ang="0">
                  <a:pos x="174" y="182"/>
                </a:cxn>
                <a:cxn ang="0">
                  <a:pos x="147" y="208"/>
                </a:cxn>
                <a:cxn ang="0">
                  <a:pos x="129" y="222"/>
                </a:cxn>
                <a:cxn ang="0">
                  <a:pos x="109" y="230"/>
                </a:cxn>
                <a:cxn ang="0">
                  <a:pos x="88" y="233"/>
                </a:cxn>
                <a:cxn ang="0">
                  <a:pos x="71" y="232"/>
                </a:cxn>
                <a:cxn ang="0">
                  <a:pos x="55" y="226"/>
                </a:cxn>
                <a:cxn ang="0">
                  <a:pos x="40" y="218"/>
                </a:cxn>
                <a:cxn ang="0">
                  <a:pos x="27" y="208"/>
                </a:cxn>
                <a:cxn ang="0">
                  <a:pos x="25" y="205"/>
                </a:cxn>
                <a:cxn ang="0">
                  <a:pos x="14" y="192"/>
                </a:cxn>
                <a:cxn ang="0">
                  <a:pos x="6" y="178"/>
                </a:cxn>
                <a:cxn ang="0">
                  <a:pos x="1" y="162"/>
                </a:cxn>
                <a:cxn ang="0">
                  <a:pos x="0" y="145"/>
                </a:cxn>
                <a:cxn ang="0">
                  <a:pos x="2" y="124"/>
                </a:cxn>
                <a:cxn ang="0">
                  <a:pos x="10" y="103"/>
                </a:cxn>
                <a:cxn ang="0">
                  <a:pos x="25" y="85"/>
                </a:cxn>
                <a:cxn ang="0">
                  <a:pos x="85" y="25"/>
                </a:cxn>
                <a:cxn ang="0">
                  <a:pos x="104" y="10"/>
                </a:cxn>
                <a:cxn ang="0">
                  <a:pos x="125" y="2"/>
                </a:cxn>
                <a:cxn ang="0">
                  <a:pos x="146" y="0"/>
                </a:cxn>
              </a:cxnLst>
              <a:rect l="0" t="0" r="r" b="b"/>
              <a:pathLst>
                <a:path w="209" h="233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</p:grpSp>
      <p:sp>
        <p:nvSpPr>
          <p:cNvPr id="25" name="Freeform 15">
            <a:extLst>
              <a:ext uri="{FF2B5EF4-FFF2-40B4-BE49-F238E27FC236}">
                <a16:creationId xmlns:a16="http://schemas.microsoft.com/office/drawing/2014/main" id="{3B9792D2-E8F3-454D-B7C6-385C808DECD3}"/>
              </a:ext>
            </a:extLst>
          </p:cNvPr>
          <p:cNvSpPr>
            <a:spLocks noEditPoints="1"/>
          </p:cNvSpPr>
          <p:nvPr/>
        </p:nvSpPr>
        <p:spPr bwMode="auto">
          <a:xfrm>
            <a:off x="6677465" y="1371601"/>
            <a:ext cx="325881" cy="322013"/>
          </a:xfrm>
          <a:custGeom>
            <a:avLst/>
            <a:gdLst/>
            <a:ahLst/>
            <a:cxnLst>
              <a:cxn ang="0">
                <a:pos x="306" y="190"/>
              </a:cxn>
              <a:cxn ang="0">
                <a:pos x="178" y="333"/>
              </a:cxn>
              <a:cxn ang="0">
                <a:pos x="31" y="190"/>
              </a:cxn>
              <a:cxn ang="0">
                <a:pos x="159" y="333"/>
              </a:cxn>
              <a:cxn ang="0">
                <a:pos x="31" y="190"/>
              </a:cxn>
              <a:cxn ang="0">
                <a:pos x="228" y="25"/>
              </a:cxn>
              <a:cxn ang="0">
                <a:pos x="198" y="50"/>
              </a:cxn>
              <a:cxn ang="0">
                <a:pos x="182" y="86"/>
              </a:cxn>
              <a:cxn ang="0">
                <a:pos x="231" y="71"/>
              </a:cxn>
              <a:cxn ang="0">
                <a:pos x="255" y="54"/>
              </a:cxn>
              <a:cxn ang="0">
                <a:pos x="260" y="40"/>
              </a:cxn>
              <a:cxn ang="0">
                <a:pos x="255" y="29"/>
              </a:cxn>
              <a:cxn ang="0">
                <a:pos x="248" y="25"/>
              </a:cxn>
              <a:cxn ang="0">
                <a:pos x="239" y="23"/>
              </a:cxn>
              <a:cxn ang="0">
                <a:pos x="90" y="25"/>
              </a:cxn>
              <a:cxn ang="0">
                <a:pos x="78" y="34"/>
              </a:cxn>
              <a:cxn ang="0">
                <a:pos x="74" y="42"/>
              </a:cxn>
              <a:cxn ang="0">
                <a:pos x="75" y="51"/>
              </a:cxn>
              <a:cxn ang="0">
                <a:pos x="85" y="63"/>
              </a:cxn>
              <a:cxn ang="0">
                <a:pos x="104" y="75"/>
              </a:cxn>
              <a:cxn ang="0">
                <a:pos x="155" y="84"/>
              </a:cxn>
              <a:cxn ang="0">
                <a:pos x="139" y="50"/>
              </a:cxn>
              <a:cxn ang="0">
                <a:pos x="119" y="30"/>
              </a:cxn>
              <a:cxn ang="0">
                <a:pos x="98" y="23"/>
              </a:cxn>
              <a:cxn ang="0">
                <a:pos x="98" y="0"/>
              </a:cxn>
              <a:cxn ang="0">
                <a:pos x="132" y="10"/>
              </a:cxn>
              <a:cxn ang="0">
                <a:pos x="157" y="37"/>
              </a:cxn>
              <a:cxn ang="0">
                <a:pos x="164" y="46"/>
              </a:cxn>
              <a:cxn ang="0">
                <a:pos x="169" y="55"/>
              </a:cxn>
              <a:cxn ang="0">
                <a:pos x="185" y="29"/>
              </a:cxn>
              <a:cxn ang="0">
                <a:pos x="222" y="3"/>
              </a:cxn>
              <a:cxn ang="0">
                <a:pos x="256" y="3"/>
              </a:cxn>
              <a:cxn ang="0">
                <a:pos x="280" y="23"/>
              </a:cxn>
              <a:cxn ang="0">
                <a:pos x="281" y="55"/>
              </a:cxn>
              <a:cxn ang="0">
                <a:pos x="259" y="82"/>
              </a:cxn>
              <a:cxn ang="0">
                <a:pos x="244" y="90"/>
              </a:cxn>
              <a:cxn ang="0">
                <a:pos x="326" y="92"/>
              </a:cxn>
              <a:cxn ang="0">
                <a:pos x="337" y="107"/>
              </a:cxn>
              <a:cxn ang="0">
                <a:pos x="178" y="168"/>
              </a:cxn>
              <a:cxn ang="0">
                <a:pos x="159" y="90"/>
              </a:cxn>
              <a:cxn ang="0">
                <a:pos x="0" y="168"/>
              </a:cxn>
              <a:cxn ang="0">
                <a:pos x="2" y="102"/>
              </a:cxn>
              <a:cxn ang="0">
                <a:pos x="7" y="94"/>
              </a:cxn>
              <a:cxn ang="0">
                <a:pos x="17" y="90"/>
              </a:cxn>
              <a:cxn ang="0">
                <a:pos x="69" y="80"/>
              </a:cxn>
              <a:cxn ang="0">
                <a:pos x="52" y="56"/>
              </a:cxn>
              <a:cxn ang="0">
                <a:pos x="53" y="33"/>
              </a:cxn>
              <a:cxn ang="0">
                <a:pos x="66" y="13"/>
              </a:cxn>
              <a:cxn ang="0">
                <a:pos x="98" y="0"/>
              </a:cxn>
            </a:cxnLst>
            <a:rect l="0" t="0" r="r" b="b"/>
            <a:pathLst>
              <a:path w="337" h="333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rgbClr val="2DADB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DADB6"/>
              </a:solidFill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91632405-2B02-4518-A766-80874F61CFC5}"/>
              </a:ext>
            </a:extLst>
          </p:cNvPr>
          <p:cNvSpPr>
            <a:spLocks/>
          </p:cNvSpPr>
          <p:nvPr/>
        </p:nvSpPr>
        <p:spPr bwMode="auto">
          <a:xfrm>
            <a:off x="8895472" y="1371601"/>
            <a:ext cx="320078" cy="274629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92" y="0"/>
              </a:cxn>
              <a:cxn ang="0">
                <a:pos x="113" y="4"/>
              </a:cxn>
              <a:cxn ang="0">
                <a:pos x="133" y="14"/>
              </a:cxn>
              <a:cxn ang="0">
                <a:pos x="150" y="29"/>
              </a:cxn>
              <a:cxn ang="0">
                <a:pos x="162" y="48"/>
              </a:cxn>
              <a:cxn ang="0">
                <a:pos x="164" y="53"/>
              </a:cxn>
              <a:cxn ang="0">
                <a:pos x="166" y="59"/>
              </a:cxn>
              <a:cxn ang="0">
                <a:pos x="168" y="48"/>
              </a:cxn>
              <a:cxn ang="0">
                <a:pos x="182" y="29"/>
              </a:cxn>
              <a:cxn ang="0">
                <a:pos x="197" y="14"/>
              </a:cxn>
              <a:cxn ang="0">
                <a:pos x="217" y="4"/>
              </a:cxn>
              <a:cxn ang="0">
                <a:pos x="238" y="0"/>
              </a:cxn>
              <a:cxn ang="0">
                <a:pos x="261" y="0"/>
              </a:cxn>
              <a:cxn ang="0">
                <a:pos x="282" y="8"/>
              </a:cxn>
              <a:cxn ang="0">
                <a:pos x="302" y="19"/>
              </a:cxn>
              <a:cxn ang="0">
                <a:pos x="316" y="36"/>
              </a:cxn>
              <a:cxn ang="0">
                <a:pos x="327" y="55"/>
              </a:cxn>
              <a:cxn ang="0">
                <a:pos x="331" y="76"/>
              </a:cxn>
              <a:cxn ang="0">
                <a:pos x="329" y="98"/>
              </a:cxn>
              <a:cxn ang="0">
                <a:pos x="323" y="120"/>
              </a:cxn>
              <a:cxn ang="0">
                <a:pos x="316" y="131"/>
              </a:cxn>
              <a:cxn ang="0">
                <a:pos x="306" y="145"/>
              </a:cxn>
              <a:cxn ang="0">
                <a:pos x="294" y="159"/>
              </a:cxn>
              <a:cxn ang="0">
                <a:pos x="278" y="175"/>
              </a:cxn>
              <a:cxn ang="0">
                <a:pos x="262" y="192"/>
              </a:cxn>
              <a:cxn ang="0">
                <a:pos x="228" y="226"/>
              </a:cxn>
              <a:cxn ang="0">
                <a:pos x="212" y="241"/>
              </a:cxn>
              <a:cxn ang="0">
                <a:pos x="197" y="255"/>
              </a:cxn>
              <a:cxn ang="0">
                <a:pos x="184" y="267"/>
              </a:cxn>
              <a:cxn ang="0">
                <a:pos x="175" y="276"/>
              </a:cxn>
              <a:cxn ang="0">
                <a:pos x="168" y="281"/>
              </a:cxn>
              <a:cxn ang="0">
                <a:pos x="166" y="284"/>
              </a:cxn>
              <a:cxn ang="0">
                <a:pos x="163" y="281"/>
              </a:cxn>
              <a:cxn ang="0">
                <a:pos x="157" y="276"/>
              </a:cxn>
              <a:cxn ang="0">
                <a:pos x="147" y="267"/>
              </a:cxn>
              <a:cxn ang="0">
                <a:pos x="134" y="255"/>
              </a:cxn>
              <a:cxn ang="0">
                <a:pos x="102" y="226"/>
              </a:cxn>
              <a:cxn ang="0">
                <a:pos x="68" y="192"/>
              </a:cxn>
              <a:cxn ang="0">
                <a:pos x="52" y="175"/>
              </a:cxn>
              <a:cxn ang="0">
                <a:pos x="37" y="159"/>
              </a:cxn>
              <a:cxn ang="0">
                <a:pos x="25" y="145"/>
              </a:cxn>
              <a:cxn ang="0">
                <a:pos x="14" y="131"/>
              </a:cxn>
              <a:cxn ang="0">
                <a:pos x="8" y="120"/>
              </a:cxn>
              <a:cxn ang="0">
                <a:pos x="1" y="98"/>
              </a:cxn>
              <a:cxn ang="0">
                <a:pos x="0" y="76"/>
              </a:cxn>
              <a:cxn ang="0">
                <a:pos x="5" y="55"/>
              </a:cxn>
              <a:cxn ang="0">
                <a:pos x="14" y="36"/>
              </a:cxn>
              <a:cxn ang="0">
                <a:pos x="30" y="19"/>
              </a:cxn>
              <a:cxn ang="0">
                <a:pos x="48" y="8"/>
              </a:cxn>
              <a:cxn ang="0">
                <a:pos x="69" y="0"/>
              </a:cxn>
            </a:cxnLst>
            <a:rect l="0" t="0" r="r" b="b"/>
            <a:pathLst>
              <a:path w="331" h="284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rgbClr val="2DADB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DADB6"/>
              </a:solidFill>
            </a:endParaRPr>
          </a:p>
        </p:txBody>
      </p:sp>
      <p:grpSp>
        <p:nvGrpSpPr>
          <p:cNvPr id="27" name="Group 30">
            <a:extLst>
              <a:ext uri="{FF2B5EF4-FFF2-40B4-BE49-F238E27FC236}">
                <a16:creationId xmlns:a16="http://schemas.microsoft.com/office/drawing/2014/main" id="{3A31DF3A-F528-47A4-B8B7-BAA73DF1F2B7}"/>
              </a:ext>
            </a:extLst>
          </p:cNvPr>
          <p:cNvGrpSpPr/>
          <p:nvPr/>
        </p:nvGrpSpPr>
        <p:grpSpPr>
          <a:xfrm>
            <a:off x="4368981" y="3158222"/>
            <a:ext cx="460295" cy="336519"/>
            <a:chOff x="5715001" y="3627442"/>
            <a:chExt cx="755650" cy="552446"/>
          </a:xfrm>
          <a:solidFill>
            <a:srgbClr val="2DADB6"/>
          </a:solidFill>
        </p:grpSpPr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D918DF0-5EAC-4462-94DE-7D8D9D577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4" y="3627444"/>
              <a:ext cx="161926" cy="6191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3"/>
                </a:cxn>
                <a:cxn ang="0">
                  <a:pos x="78" y="8"/>
                </a:cxn>
                <a:cxn ang="0">
                  <a:pos x="89" y="13"/>
                </a:cxn>
                <a:cxn ang="0">
                  <a:pos x="102" y="26"/>
                </a:cxn>
                <a:cxn ang="0">
                  <a:pos x="89" y="37"/>
                </a:cxn>
                <a:cxn ang="0">
                  <a:pos x="86" y="38"/>
                </a:cxn>
                <a:cxn ang="0">
                  <a:pos x="86" y="37"/>
                </a:cxn>
                <a:cxn ang="0">
                  <a:pos x="85" y="37"/>
                </a:cxn>
                <a:cxn ang="0">
                  <a:pos x="85" y="36"/>
                </a:cxn>
                <a:cxn ang="0">
                  <a:pos x="82" y="34"/>
                </a:cxn>
                <a:cxn ang="0">
                  <a:pos x="77" y="29"/>
                </a:cxn>
                <a:cxn ang="0">
                  <a:pos x="66" y="22"/>
                </a:cxn>
                <a:cxn ang="0">
                  <a:pos x="52" y="20"/>
                </a:cxn>
                <a:cxn ang="0">
                  <a:pos x="44" y="21"/>
                </a:cxn>
                <a:cxn ang="0">
                  <a:pos x="35" y="24"/>
                </a:cxn>
                <a:cxn ang="0">
                  <a:pos x="24" y="30"/>
                </a:cxn>
                <a:cxn ang="0">
                  <a:pos x="14" y="39"/>
                </a:cxn>
                <a:cxn ang="0">
                  <a:pos x="0" y="25"/>
                </a:cxn>
                <a:cxn ang="0">
                  <a:pos x="19" y="11"/>
                </a:cxn>
                <a:cxn ang="0">
                  <a:pos x="36" y="3"/>
                </a:cxn>
                <a:cxn ang="0">
                  <a:pos x="52" y="0"/>
                </a:cxn>
              </a:cxnLst>
              <a:rect l="0" t="0" r="r" b="b"/>
              <a:pathLst>
                <a:path w="102" h="39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2CA08F4-CC27-4655-B0CD-00FBF3F8E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6" y="3689355"/>
              <a:ext cx="158751" cy="63501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00" y="15"/>
                </a:cxn>
                <a:cxn ang="0">
                  <a:pos x="83" y="29"/>
                </a:cxn>
                <a:cxn ang="0">
                  <a:pos x="66" y="37"/>
                </a:cxn>
                <a:cxn ang="0">
                  <a:pos x="50" y="40"/>
                </a:cxn>
                <a:cxn ang="0">
                  <a:pos x="35" y="38"/>
                </a:cxn>
                <a:cxn ang="0">
                  <a:pos x="24" y="33"/>
                </a:cxn>
                <a:cxn ang="0">
                  <a:pos x="13" y="27"/>
                </a:cxn>
                <a:cxn ang="0">
                  <a:pos x="9" y="24"/>
                </a:cxn>
                <a:cxn ang="0">
                  <a:pos x="6" y="20"/>
                </a:cxn>
                <a:cxn ang="0">
                  <a:pos x="0" y="14"/>
                </a:cxn>
                <a:cxn ang="0">
                  <a:pos x="14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7" y="4"/>
                </a:cxn>
                <a:cxn ang="0">
                  <a:pos x="18" y="7"/>
                </a:cxn>
                <a:cxn ang="0">
                  <a:pos x="21" y="8"/>
                </a:cxn>
                <a:cxn ang="0">
                  <a:pos x="25" y="11"/>
                </a:cxn>
                <a:cxn ang="0">
                  <a:pos x="35" y="17"/>
                </a:cxn>
                <a:cxn ang="0">
                  <a:pos x="50" y="20"/>
                </a:cxn>
                <a:cxn ang="0">
                  <a:pos x="60" y="19"/>
                </a:cxn>
                <a:cxn ang="0">
                  <a:pos x="74" y="12"/>
                </a:cxn>
                <a:cxn ang="0">
                  <a:pos x="87" y="0"/>
                </a:cxn>
              </a:cxnLst>
              <a:rect l="0" t="0" r="r" b="b"/>
              <a:pathLst>
                <a:path w="100" h="4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A93652B-17D0-40F1-9ED5-BD6A5901C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3705232"/>
              <a:ext cx="407988" cy="444501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57" y="0"/>
                </a:cxn>
                <a:cxn ang="0">
                  <a:pos x="257" y="280"/>
                </a:cxn>
                <a:cxn ang="0">
                  <a:pos x="27" y="280"/>
                </a:cxn>
                <a:cxn ang="0">
                  <a:pos x="27" y="279"/>
                </a:cxn>
                <a:cxn ang="0">
                  <a:pos x="29" y="277"/>
                </a:cxn>
                <a:cxn ang="0">
                  <a:pos x="29" y="275"/>
                </a:cxn>
                <a:cxn ang="0">
                  <a:pos x="31" y="273"/>
                </a:cxn>
                <a:cxn ang="0">
                  <a:pos x="37" y="268"/>
                </a:cxn>
                <a:cxn ang="0">
                  <a:pos x="39" y="264"/>
                </a:cxn>
                <a:cxn ang="0">
                  <a:pos x="40" y="259"/>
                </a:cxn>
                <a:cxn ang="0">
                  <a:pos x="43" y="247"/>
                </a:cxn>
                <a:cxn ang="0">
                  <a:pos x="43" y="230"/>
                </a:cxn>
                <a:cxn ang="0">
                  <a:pos x="40" y="210"/>
                </a:cxn>
                <a:cxn ang="0">
                  <a:pos x="33" y="193"/>
                </a:cxn>
                <a:cxn ang="0">
                  <a:pos x="18" y="178"/>
                </a:cxn>
                <a:cxn ang="0">
                  <a:pos x="13" y="171"/>
                </a:cxn>
                <a:cxn ang="0">
                  <a:pos x="6" y="166"/>
                </a:cxn>
                <a:cxn ang="0">
                  <a:pos x="0" y="162"/>
                </a:cxn>
                <a:cxn ang="0">
                  <a:pos x="5" y="148"/>
                </a:cxn>
                <a:cxn ang="0">
                  <a:pos x="8" y="132"/>
                </a:cxn>
                <a:cxn ang="0">
                  <a:pos x="39" y="148"/>
                </a:cxn>
                <a:cxn ang="0">
                  <a:pos x="39" y="98"/>
                </a:cxn>
                <a:cxn ang="0">
                  <a:pos x="138" y="144"/>
                </a:cxn>
                <a:cxn ang="0">
                  <a:pos x="138" y="98"/>
                </a:cxn>
                <a:cxn ang="0">
                  <a:pos x="208" y="136"/>
                </a:cxn>
                <a:cxn ang="0">
                  <a:pos x="208" y="0"/>
                </a:cxn>
              </a:cxnLst>
              <a:rect l="0" t="0" r="r" b="b"/>
              <a:pathLst>
                <a:path w="257" h="280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0715F30-06AB-405E-A8F5-FBA1C356C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829" y="3627442"/>
              <a:ext cx="158751" cy="6191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5" y="3"/>
                </a:cxn>
                <a:cxn ang="0">
                  <a:pos x="76" y="8"/>
                </a:cxn>
                <a:cxn ang="0">
                  <a:pos x="87" y="13"/>
                </a:cxn>
                <a:cxn ang="0">
                  <a:pos x="91" y="16"/>
                </a:cxn>
                <a:cxn ang="0">
                  <a:pos x="94" y="20"/>
                </a:cxn>
                <a:cxn ang="0">
                  <a:pos x="100" y="26"/>
                </a:cxn>
                <a:cxn ang="0">
                  <a:pos x="86" y="38"/>
                </a:cxn>
                <a:cxn ang="0">
                  <a:pos x="79" y="32"/>
                </a:cxn>
                <a:cxn ang="0">
                  <a:pos x="75" y="29"/>
                </a:cxn>
                <a:cxn ang="0">
                  <a:pos x="65" y="22"/>
                </a:cxn>
                <a:cxn ang="0">
                  <a:pos x="50" y="20"/>
                </a:cxn>
                <a:cxn ang="0">
                  <a:pos x="39" y="21"/>
                </a:cxn>
                <a:cxn ang="0">
                  <a:pos x="28" y="28"/>
                </a:cxn>
                <a:cxn ang="0">
                  <a:pos x="13" y="39"/>
                </a:cxn>
                <a:cxn ang="0">
                  <a:pos x="0" y="25"/>
                </a:cxn>
                <a:cxn ang="0">
                  <a:pos x="17" y="11"/>
                </a:cxn>
                <a:cxn ang="0">
                  <a:pos x="34" y="3"/>
                </a:cxn>
                <a:cxn ang="0">
                  <a:pos x="50" y="0"/>
                </a:cxn>
              </a:cxnLst>
              <a:rect l="0" t="0" r="r" b="b"/>
              <a:pathLst>
                <a:path w="100" h="39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CA15FB0-DA53-4ABE-B7D2-CAE82D199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01" y="3843337"/>
              <a:ext cx="393701" cy="336551"/>
            </a:xfrm>
            <a:custGeom>
              <a:avLst/>
              <a:gdLst/>
              <a:ahLst/>
              <a:cxnLst>
                <a:cxn ang="0">
                  <a:pos x="64" y="33"/>
                </a:cxn>
                <a:cxn ang="0">
                  <a:pos x="80" y="49"/>
                </a:cxn>
                <a:cxn ang="0">
                  <a:pos x="80" y="74"/>
                </a:cxn>
                <a:cxn ang="0">
                  <a:pos x="80" y="87"/>
                </a:cxn>
                <a:cxn ang="0">
                  <a:pos x="96" y="101"/>
                </a:cxn>
                <a:cxn ang="0">
                  <a:pos x="89" y="112"/>
                </a:cxn>
                <a:cxn ang="0">
                  <a:pos x="87" y="105"/>
                </a:cxn>
                <a:cxn ang="0">
                  <a:pos x="85" y="105"/>
                </a:cxn>
                <a:cxn ang="0">
                  <a:pos x="87" y="110"/>
                </a:cxn>
                <a:cxn ang="0">
                  <a:pos x="81" y="127"/>
                </a:cxn>
                <a:cxn ang="0">
                  <a:pos x="79" y="155"/>
                </a:cxn>
                <a:cxn ang="0">
                  <a:pos x="68" y="171"/>
                </a:cxn>
                <a:cxn ang="0">
                  <a:pos x="30" y="169"/>
                </a:cxn>
                <a:cxn ang="0">
                  <a:pos x="14" y="160"/>
                </a:cxn>
                <a:cxn ang="0">
                  <a:pos x="12" y="138"/>
                </a:cxn>
                <a:cxn ang="0">
                  <a:pos x="18" y="118"/>
                </a:cxn>
                <a:cxn ang="0">
                  <a:pos x="19" y="112"/>
                </a:cxn>
                <a:cxn ang="0">
                  <a:pos x="21" y="105"/>
                </a:cxn>
                <a:cxn ang="0">
                  <a:pos x="22" y="102"/>
                </a:cxn>
                <a:cxn ang="0">
                  <a:pos x="18" y="113"/>
                </a:cxn>
                <a:cxn ang="0">
                  <a:pos x="9" y="135"/>
                </a:cxn>
                <a:cxn ang="0">
                  <a:pos x="2" y="144"/>
                </a:cxn>
                <a:cxn ang="0">
                  <a:pos x="0" y="126"/>
                </a:cxn>
                <a:cxn ang="0">
                  <a:pos x="9" y="102"/>
                </a:cxn>
                <a:cxn ang="0">
                  <a:pos x="35" y="83"/>
                </a:cxn>
                <a:cxn ang="0">
                  <a:pos x="25" y="61"/>
                </a:cxn>
                <a:cxn ang="0">
                  <a:pos x="33" y="40"/>
                </a:cxn>
                <a:cxn ang="0">
                  <a:pos x="54" y="30"/>
                </a:cxn>
                <a:cxn ang="0">
                  <a:pos x="184" y="4"/>
                </a:cxn>
                <a:cxn ang="0">
                  <a:pos x="208" y="28"/>
                </a:cxn>
                <a:cxn ang="0">
                  <a:pos x="209" y="58"/>
                </a:cxn>
                <a:cxn ang="0">
                  <a:pos x="195" y="80"/>
                </a:cxn>
                <a:cxn ang="0">
                  <a:pos x="216" y="92"/>
                </a:cxn>
                <a:cxn ang="0">
                  <a:pos x="237" y="113"/>
                </a:cxn>
                <a:cxn ang="0">
                  <a:pos x="248" y="144"/>
                </a:cxn>
                <a:cxn ang="0">
                  <a:pos x="245" y="167"/>
                </a:cxn>
                <a:cxn ang="0">
                  <a:pos x="237" y="176"/>
                </a:cxn>
                <a:cxn ang="0">
                  <a:pos x="229" y="147"/>
                </a:cxn>
                <a:cxn ang="0">
                  <a:pos x="220" y="121"/>
                </a:cxn>
                <a:cxn ang="0">
                  <a:pos x="217" y="120"/>
                </a:cxn>
                <a:cxn ang="0">
                  <a:pos x="229" y="154"/>
                </a:cxn>
                <a:cxn ang="0">
                  <a:pos x="233" y="184"/>
                </a:cxn>
                <a:cxn ang="0">
                  <a:pos x="216" y="205"/>
                </a:cxn>
                <a:cxn ang="0">
                  <a:pos x="186" y="212"/>
                </a:cxn>
                <a:cxn ang="0">
                  <a:pos x="132" y="210"/>
                </a:cxn>
                <a:cxn ang="0">
                  <a:pos x="108" y="197"/>
                </a:cxn>
                <a:cxn ang="0">
                  <a:pos x="103" y="171"/>
                </a:cxn>
                <a:cxn ang="0">
                  <a:pos x="114" y="130"/>
                </a:cxn>
                <a:cxn ang="0">
                  <a:pos x="120" y="112"/>
                </a:cxn>
                <a:cxn ang="0">
                  <a:pos x="110" y="133"/>
                </a:cxn>
                <a:cxn ang="0">
                  <a:pos x="100" y="163"/>
                </a:cxn>
                <a:cxn ang="0">
                  <a:pos x="92" y="173"/>
                </a:cxn>
                <a:cxn ang="0">
                  <a:pos x="87" y="157"/>
                </a:cxn>
                <a:cxn ang="0">
                  <a:pos x="89" y="127"/>
                </a:cxn>
                <a:cxn ang="0">
                  <a:pos x="107" y="101"/>
                </a:cxn>
                <a:cxn ang="0">
                  <a:pos x="129" y="85"/>
                </a:cxn>
                <a:cxn ang="0">
                  <a:pos x="132" y="70"/>
                </a:cxn>
                <a:cxn ang="0">
                  <a:pos x="124" y="45"/>
                </a:cxn>
                <a:cxn ang="0">
                  <a:pos x="137" y="13"/>
                </a:cxn>
                <a:cxn ang="0">
                  <a:pos x="167" y="0"/>
                </a:cxn>
              </a:cxnLst>
              <a:rect l="0" t="0" r="r" b="b"/>
              <a:pathLst>
                <a:path w="248" h="212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</p:grpSp>
      <p:sp>
        <p:nvSpPr>
          <p:cNvPr id="33" name="Freeform 23">
            <a:extLst>
              <a:ext uri="{FF2B5EF4-FFF2-40B4-BE49-F238E27FC236}">
                <a16:creationId xmlns:a16="http://schemas.microsoft.com/office/drawing/2014/main" id="{AC20B07B-6AAF-40F7-BCB8-8B6E519CC64C}"/>
              </a:ext>
            </a:extLst>
          </p:cNvPr>
          <p:cNvSpPr>
            <a:spLocks noEditPoints="1"/>
          </p:cNvSpPr>
          <p:nvPr/>
        </p:nvSpPr>
        <p:spPr bwMode="auto">
          <a:xfrm>
            <a:off x="8853268" y="3130061"/>
            <a:ext cx="385836" cy="269795"/>
          </a:xfrm>
          <a:custGeom>
            <a:avLst/>
            <a:gdLst/>
            <a:ahLst/>
            <a:cxnLst>
              <a:cxn ang="0">
                <a:pos x="310" y="209"/>
              </a:cxn>
              <a:cxn ang="0">
                <a:pos x="328" y="228"/>
              </a:cxn>
              <a:cxn ang="0">
                <a:pos x="328" y="256"/>
              </a:cxn>
              <a:cxn ang="0">
                <a:pos x="310" y="276"/>
              </a:cxn>
              <a:cxn ang="0">
                <a:pos x="281" y="276"/>
              </a:cxn>
              <a:cxn ang="0">
                <a:pos x="261" y="256"/>
              </a:cxn>
              <a:cxn ang="0">
                <a:pos x="261" y="228"/>
              </a:cxn>
              <a:cxn ang="0">
                <a:pos x="281" y="209"/>
              </a:cxn>
              <a:cxn ang="0">
                <a:pos x="87" y="207"/>
              </a:cxn>
              <a:cxn ang="0">
                <a:pos x="113" y="217"/>
              </a:cxn>
              <a:cxn ang="0">
                <a:pos x="124" y="242"/>
              </a:cxn>
              <a:cxn ang="0">
                <a:pos x="113" y="268"/>
              </a:cxn>
              <a:cxn ang="0">
                <a:pos x="87" y="279"/>
              </a:cxn>
              <a:cxn ang="0">
                <a:pos x="62" y="268"/>
              </a:cxn>
              <a:cxn ang="0">
                <a:pos x="51" y="242"/>
              </a:cxn>
              <a:cxn ang="0">
                <a:pos x="62" y="217"/>
              </a:cxn>
              <a:cxn ang="0">
                <a:pos x="87" y="207"/>
              </a:cxn>
              <a:cxn ang="0">
                <a:pos x="322" y="123"/>
              </a:cxn>
              <a:cxn ang="0">
                <a:pos x="351" y="64"/>
              </a:cxn>
              <a:cxn ang="0">
                <a:pos x="276" y="40"/>
              </a:cxn>
              <a:cxn ang="0">
                <a:pos x="399" y="119"/>
              </a:cxn>
              <a:cxn ang="0">
                <a:pos x="352" y="229"/>
              </a:cxn>
              <a:cxn ang="0">
                <a:pos x="332" y="196"/>
              </a:cxn>
              <a:cxn ang="0">
                <a:pos x="295" y="183"/>
              </a:cxn>
              <a:cxn ang="0">
                <a:pos x="281" y="184"/>
              </a:cxn>
              <a:cxn ang="0">
                <a:pos x="276" y="40"/>
              </a:cxn>
              <a:cxn ang="0">
                <a:pos x="228" y="0"/>
              </a:cxn>
              <a:cxn ang="0">
                <a:pos x="248" y="12"/>
              </a:cxn>
              <a:cxn ang="0">
                <a:pos x="250" y="203"/>
              </a:cxn>
              <a:cxn ang="0">
                <a:pos x="237" y="229"/>
              </a:cxn>
              <a:cxn ang="0">
                <a:pos x="138" y="211"/>
              </a:cxn>
              <a:cxn ang="0">
                <a:pos x="108" y="187"/>
              </a:cxn>
              <a:cxn ang="0">
                <a:pos x="67" y="187"/>
              </a:cxn>
              <a:cxn ang="0">
                <a:pos x="37" y="211"/>
              </a:cxn>
              <a:cxn ang="0">
                <a:pos x="0" y="229"/>
              </a:cxn>
              <a:cxn ang="0">
                <a:pos x="3" y="12"/>
              </a:cxn>
              <a:cxn ang="0">
                <a:pos x="22" y="0"/>
              </a:cxn>
            </a:cxnLst>
            <a:rect l="0" t="0" r="r" b="b"/>
            <a:pathLst>
              <a:path w="399" h="279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rgbClr val="2DADB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DADB6"/>
              </a:solidFill>
            </a:endParaRPr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189DAD03-5751-4D6B-8954-55C936AF22B1}"/>
              </a:ext>
            </a:extLst>
          </p:cNvPr>
          <p:cNvGrpSpPr/>
          <p:nvPr/>
        </p:nvGrpSpPr>
        <p:grpSpPr>
          <a:xfrm>
            <a:off x="5562600" y="4952997"/>
            <a:ext cx="330718" cy="380997"/>
            <a:chOff x="5773735" y="5307017"/>
            <a:chExt cx="542928" cy="625471"/>
          </a:xfrm>
          <a:solidFill>
            <a:srgbClr val="2DADB6"/>
          </a:solidFill>
        </p:grpSpPr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C0F1A65C-EA86-4113-8670-995D208BC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5" y="5307017"/>
              <a:ext cx="501650" cy="35560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88" y="0"/>
                </a:cxn>
                <a:cxn ang="0">
                  <a:pos x="316" y="26"/>
                </a:cxn>
                <a:cxn ang="0">
                  <a:pos x="316" y="57"/>
                </a:cxn>
                <a:cxn ang="0">
                  <a:pos x="207" y="57"/>
                </a:cxn>
                <a:cxn ang="0">
                  <a:pos x="200" y="62"/>
                </a:cxn>
                <a:cxn ang="0">
                  <a:pos x="37" y="224"/>
                </a:cxn>
                <a:cxn ang="0">
                  <a:pos x="0" y="188"/>
                </a:cxn>
                <a:cxn ang="0">
                  <a:pos x="188" y="0"/>
                </a:cxn>
              </a:cxnLst>
              <a:rect l="0" t="0" r="r" b="b"/>
              <a:pathLst>
                <a:path w="316" h="224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95399609-F943-489A-83A7-7FF6C26B2E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5013" y="5430837"/>
              <a:ext cx="501650" cy="501651"/>
            </a:xfrm>
            <a:custGeom>
              <a:avLst/>
              <a:gdLst/>
              <a:ahLst/>
              <a:cxnLst>
                <a:cxn ang="0">
                  <a:pos x="264" y="26"/>
                </a:cxn>
                <a:cxn ang="0">
                  <a:pos x="253" y="28"/>
                </a:cxn>
                <a:cxn ang="0">
                  <a:pos x="244" y="34"/>
                </a:cxn>
                <a:cxn ang="0">
                  <a:pos x="239" y="43"/>
                </a:cxn>
                <a:cxn ang="0">
                  <a:pos x="236" y="53"/>
                </a:cxn>
                <a:cxn ang="0">
                  <a:pos x="239" y="62"/>
                </a:cxn>
                <a:cxn ang="0">
                  <a:pos x="244" y="72"/>
                </a:cxn>
                <a:cxn ang="0">
                  <a:pos x="253" y="78"/>
                </a:cxn>
                <a:cxn ang="0">
                  <a:pos x="264" y="79"/>
                </a:cxn>
                <a:cxn ang="0">
                  <a:pos x="273" y="78"/>
                </a:cxn>
                <a:cxn ang="0">
                  <a:pos x="282" y="72"/>
                </a:cxn>
                <a:cxn ang="0">
                  <a:pos x="289" y="62"/>
                </a:cxn>
                <a:cxn ang="0">
                  <a:pos x="290" y="53"/>
                </a:cxn>
                <a:cxn ang="0">
                  <a:pos x="289" y="43"/>
                </a:cxn>
                <a:cxn ang="0">
                  <a:pos x="282" y="34"/>
                </a:cxn>
                <a:cxn ang="0">
                  <a:pos x="273" y="28"/>
                </a:cxn>
                <a:cxn ang="0">
                  <a:pos x="264" y="26"/>
                </a:cxn>
                <a:cxn ang="0">
                  <a:pos x="189" y="0"/>
                </a:cxn>
                <a:cxn ang="0">
                  <a:pos x="290" y="0"/>
                </a:cxn>
                <a:cxn ang="0">
                  <a:pos x="316" y="26"/>
                </a:cxn>
                <a:cxn ang="0">
                  <a:pos x="316" y="132"/>
                </a:cxn>
                <a:cxn ang="0">
                  <a:pos x="131" y="316"/>
                </a:cxn>
                <a:cxn ang="0">
                  <a:pos x="0" y="187"/>
                </a:cxn>
                <a:cxn ang="0">
                  <a:pos x="189" y="0"/>
                </a:cxn>
              </a:cxnLst>
              <a:rect l="0" t="0" r="r" b="b"/>
              <a:pathLst>
                <a:path w="316" h="316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4AED0D41-09E7-4E42-902D-1AC0D3A28B2B}"/>
              </a:ext>
            </a:extLst>
          </p:cNvPr>
          <p:cNvGrpSpPr/>
          <p:nvPr/>
        </p:nvGrpSpPr>
        <p:grpSpPr>
          <a:xfrm>
            <a:off x="4507564" y="1359725"/>
            <a:ext cx="300738" cy="302294"/>
            <a:chOff x="2903359" y="3029374"/>
            <a:chExt cx="920750" cy="925514"/>
          </a:xfrm>
          <a:solidFill>
            <a:srgbClr val="2DADB6"/>
          </a:solidFill>
        </p:grpSpPr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B96F716C-DDFB-4411-BAEC-C142AFEB4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359" y="3029374"/>
              <a:ext cx="920750" cy="925514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337" y="4"/>
                </a:cxn>
                <a:cxn ang="0">
                  <a:pos x="382" y="15"/>
                </a:cxn>
                <a:cxn ang="0">
                  <a:pos x="423" y="33"/>
                </a:cxn>
                <a:cxn ang="0">
                  <a:pos x="461" y="56"/>
                </a:cxn>
                <a:cxn ang="0">
                  <a:pos x="495" y="86"/>
                </a:cxn>
                <a:cxn ang="0">
                  <a:pos x="524" y="120"/>
                </a:cxn>
                <a:cxn ang="0">
                  <a:pos x="547" y="158"/>
                </a:cxn>
                <a:cxn ang="0">
                  <a:pos x="565" y="199"/>
                </a:cxn>
                <a:cxn ang="0">
                  <a:pos x="576" y="244"/>
                </a:cxn>
                <a:cxn ang="0">
                  <a:pos x="580" y="292"/>
                </a:cxn>
                <a:cxn ang="0">
                  <a:pos x="576" y="339"/>
                </a:cxn>
                <a:cxn ang="0">
                  <a:pos x="565" y="384"/>
                </a:cxn>
                <a:cxn ang="0">
                  <a:pos x="547" y="426"/>
                </a:cxn>
                <a:cxn ang="0">
                  <a:pos x="524" y="464"/>
                </a:cxn>
                <a:cxn ang="0">
                  <a:pos x="495" y="498"/>
                </a:cxn>
                <a:cxn ang="0">
                  <a:pos x="461" y="527"/>
                </a:cxn>
                <a:cxn ang="0">
                  <a:pos x="423" y="550"/>
                </a:cxn>
                <a:cxn ang="0">
                  <a:pos x="382" y="568"/>
                </a:cxn>
                <a:cxn ang="0">
                  <a:pos x="337" y="579"/>
                </a:cxn>
                <a:cxn ang="0">
                  <a:pos x="290" y="583"/>
                </a:cxn>
                <a:cxn ang="0">
                  <a:pos x="243" y="579"/>
                </a:cxn>
                <a:cxn ang="0">
                  <a:pos x="198" y="568"/>
                </a:cxn>
                <a:cxn ang="0">
                  <a:pos x="156" y="550"/>
                </a:cxn>
                <a:cxn ang="0">
                  <a:pos x="119" y="527"/>
                </a:cxn>
                <a:cxn ang="0">
                  <a:pos x="85" y="498"/>
                </a:cxn>
                <a:cxn ang="0">
                  <a:pos x="56" y="464"/>
                </a:cxn>
                <a:cxn ang="0">
                  <a:pos x="33" y="426"/>
                </a:cxn>
                <a:cxn ang="0">
                  <a:pos x="15" y="384"/>
                </a:cxn>
                <a:cxn ang="0">
                  <a:pos x="4" y="339"/>
                </a:cxn>
                <a:cxn ang="0">
                  <a:pos x="0" y="292"/>
                </a:cxn>
                <a:cxn ang="0">
                  <a:pos x="4" y="244"/>
                </a:cxn>
                <a:cxn ang="0">
                  <a:pos x="15" y="199"/>
                </a:cxn>
                <a:cxn ang="0">
                  <a:pos x="33" y="158"/>
                </a:cxn>
                <a:cxn ang="0">
                  <a:pos x="56" y="120"/>
                </a:cxn>
                <a:cxn ang="0">
                  <a:pos x="85" y="86"/>
                </a:cxn>
                <a:cxn ang="0">
                  <a:pos x="119" y="56"/>
                </a:cxn>
                <a:cxn ang="0">
                  <a:pos x="156" y="33"/>
                </a:cxn>
                <a:cxn ang="0">
                  <a:pos x="198" y="15"/>
                </a:cxn>
                <a:cxn ang="0">
                  <a:pos x="243" y="4"/>
                </a:cxn>
                <a:cxn ang="0">
                  <a:pos x="290" y="0"/>
                </a:cxn>
              </a:cxnLst>
              <a:rect l="0" t="0" r="r" b="b"/>
              <a:pathLst>
                <a:path w="580" h="583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FF6D21EE-5627-49C0-856B-9667951FF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513" y="3319715"/>
              <a:ext cx="584200" cy="45720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68" y="68"/>
                </a:cxn>
                <a:cxn ang="0">
                  <a:pos x="219" y="219"/>
                </a:cxn>
                <a:cxn ang="0">
                  <a:pos x="151" y="288"/>
                </a:cxn>
                <a:cxn ang="0">
                  <a:pos x="0" y="136"/>
                </a:cxn>
                <a:cxn ang="0">
                  <a:pos x="68" y="68"/>
                </a:cxn>
                <a:cxn ang="0">
                  <a:pos x="151" y="151"/>
                </a:cxn>
                <a:cxn ang="0">
                  <a:pos x="300" y="0"/>
                </a:cxn>
              </a:cxnLst>
              <a:rect l="0" t="0" r="r" b="b"/>
              <a:pathLst>
                <a:path w="368" h="28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DADB6"/>
                </a:solidFill>
              </a:endParaRPr>
            </a:p>
          </p:txBody>
        </p:sp>
      </p:grpSp>
      <p:grpSp>
        <p:nvGrpSpPr>
          <p:cNvPr id="40" name="Group 62">
            <a:extLst>
              <a:ext uri="{FF2B5EF4-FFF2-40B4-BE49-F238E27FC236}">
                <a16:creationId xmlns:a16="http://schemas.microsoft.com/office/drawing/2014/main" id="{9C915926-1F82-493E-B3F7-A4482E7D8F28}"/>
              </a:ext>
            </a:extLst>
          </p:cNvPr>
          <p:cNvGrpSpPr/>
          <p:nvPr/>
        </p:nvGrpSpPr>
        <p:grpSpPr>
          <a:xfrm>
            <a:off x="10953968" y="1415523"/>
            <a:ext cx="423854" cy="234874"/>
            <a:chOff x="5961056" y="2919416"/>
            <a:chExt cx="1744669" cy="966789"/>
          </a:xfrm>
          <a:solidFill>
            <a:srgbClr val="2DADB6"/>
          </a:solidFill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1150D95C-9383-4E8D-ACD6-E2C3E97C0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743" y="2971803"/>
              <a:ext cx="401638" cy="45402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56" y="3"/>
                </a:cxn>
                <a:cxn ang="0">
                  <a:pos x="182" y="11"/>
                </a:cxn>
                <a:cxn ang="0">
                  <a:pos x="202" y="22"/>
                </a:cxn>
                <a:cxn ang="0">
                  <a:pos x="218" y="35"/>
                </a:cxn>
                <a:cxn ang="0">
                  <a:pos x="231" y="52"/>
                </a:cxn>
                <a:cxn ang="0">
                  <a:pos x="241" y="72"/>
                </a:cxn>
                <a:cxn ang="0">
                  <a:pos x="248" y="94"/>
                </a:cxn>
                <a:cxn ang="0">
                  <a:pos x="252" y="118"/>
                </a:cxn>
                <a:cxn ang="0">
                  <a:pos x="253" y="144"/>
                </a:cxn>
                <a:cxn ang="0">
                  <a:pos x="250" y="176"/>
                </a:cxn>
                <a:cxn ang="0">
                  <a:pos x="240" y="207"/>
                </a:cxn>
                <a:cxn ang="0">
                  <a:pos x="225" y="233"/>
                </a:cxn>
                <a:cxn ang="0">
                  <a:pos x="206" y="255"/>
                </a:cxn>
                <a:cxn ang="0">
                  <a:pos x="183" y="272"/>
                </a:cxn>
                <a:cxn ang="0">
                  <a:pos x="156" y="283"/>
                </a:cxn>
                <a:cxn ang="0">
                  <a:pos x="127" y="286"/>
                </a:cxn>
                <a:cxn ang="0">
                  <a:pos x="98" y="283"/>
                </a:cxn>
                <a:cxn ang="0">
                  <a:pos x="71" y="272"/>
                </a:cxn>
                <a:cxn ang="0">
                  <a:pos x="47" y="255"/>
                </a:cxn>
                <a:cxn ang="0">
                  <a:pos x="28" y="233"/>
                </a:cxn>
                <a:cxn ang="0">
                  <a:pos x="13" y="207"/>
                </a:cxn>
                <a:cxn ang="0">
                  <a:pos x="3" y="176"/>
                </a:cxn>
                <a:cxn ang="0">
                  <a:pos x="0" y="144"/>
                </a:cxn>
                <a:cxn ang="0">
                  <a:pos x="1" y="118"/>
                </a:cxn>
                <a:cxn ang="0">
                  <a:pos x="6" y="94"/>
                </a:cxn>
                <a:cxn ang="0">
                  <a:pos x="13" y="70"/>
                </a:cxn>
                <a:cxn ang="0">
                  <a:pos x="23" y="50"/>
                </a:cxn>
                <a:cxn ang="0">
                  <a:pos x="37" y="33"/>
                </a:cxn>
                <a:cxn ang="0">
                  <a:pos x="54" y="18"/>
                </a:cxn>
                <a:cxn ang="0">
                  <a:pos x="75" y="7"/>
                </a:cxn>
                <a:cxn ang="0">
                  <a:pos x="99" y="1"/>
                </a:cxn>
                <a:cxn ang="0">
                  <a:pos x="127" y="0"/>
                </a:cxn>
              </a:cxnLst>
              <a:rect l="0" t="0" r="r" b="b"/>
              <a:pathLst>
                <a:path w="253" h="286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CF2D859C-9A5B-43C3-9FCE-E120E1B01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05" y="2919416"/>
              <a:ext cx="334964" cy="37941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2" y="3"/>
                </a:cxn>
                <a:cxn ang="0">
                  <a:pos x="155" y="11"/>
                </a:cxn>
                <a:cxn ang="0">
                  <a:pos x="173" y="22"/>
                </a:cxn>
                <a:cxn ang="0">
                  <a:pos x="188" y="36"/>
                </a:cxn>
                <a:cxn ang="0">
                  <a:pos x="199" y="53"/>
                </a:cxn>
                <a:cxn ang="0">
                  <a:pos x="206" y="73"/>
                </a:cxn>
                <a:cxn ang="0">
                  <a:pos x="210" y="95"/>
                </a:cxn>
                <a:cxn ang="0">
                  <a:pos x="211" y="119"/>
                </a:cxn>
                <a:cxn ang="0">
                  <a:pos x="208" y="146"/>
                </a:cxn>
                <a:cxn ang="0">
                  <a:pos x="200" y="172"/>
                </a:cxn>
                <a:cxn ang="0">
                  <a:pos x="188" y="194"/>
                </a:cxn>
                <a:cxn ang="0">
                  <a:pos x="171" y="212"/>
                </a:cxn>
                <a:cxn ang="0">
                  <a:pos x="151" y="227"/>
                </a:cxn>
                <a:cxn ang="0">
                  <a:pos x="130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4" y="34"/>
                </a:cxn>
                <a:cxn ang="0">
                  <a:pos x="39" y="19"/>
                </a:cxn>
                <a:cxn ang="0">
                  <a:pos x="57" y="8"/>
                </a:cxn>
                <a:cxn ang="0">
                  <a:pos x="79" y="1"/>
                </a:cxn>
                <a:cxn ang="0">
                  <a:pos x="105" y="0"/>
                </a:cxn>
              </a:cxnLst>
              <a:rect l="0" t="0" r="r" b="b"/>
              <a:pathLst>
                <a:path w="211" h="239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D2037581-C28E-4D82-B3FA-5535376E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781" y="2919416"/>
              <a:ext cx="336549" cy="37941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3" y="3"/>
                </a:cxn>
                <a:cxn ang="0">
                  <a:pos x="156" y="11"/>
                </a:cxn>
                <a:cxn ang="0">
                  <a:pos x="174" y="22"/>
                </a:cxn>
                <a:cxn ang="0">
                  <a:pos x="189" y="36"/>
                </a:cxn>
                <a:cxn ang="0">
                  <a:pos x="200" y="53"/>
                </a:cxn>
                <a:cxn ang="0">
                  <a:pos x="207" y="73"/>
                </a:cxn>
                <a:cxn ang="0">
                  <a:pos x="211" y="95"/>
                </a:cxn>
                <a:cxn ang="0">
                  <a:pos x="212" y="119"/>
                </a:cxn>
                <a:cxn ang="0">
                  <a:pos x="210" y="146"/>
                </a:cxn>
                <a:cxn ang="0">
                  <a:pos x="201" y="172"/>
                </a:cxn>
                <a:cxn ang="0">
                  <a:pos x="189" y="194"/>
                </a:cxn>
                <a:cxn ang="0">
                  <a:pos x="172" y="212"/>
                </a:cxn>
                <a:cxn ang="0">
                  <a:pos x="153" y="227"/>
                </a:cxn>
                <a:cxn ang="0">
                  <a:pos x="129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5" y="34"/>
                </a:cxn>
                <a:cxn ang="0">
                  <a:pos x="40" y="19"/>
                </a:cxn>
                <a:cxn ang="0">
                  <a:pos x="58" y="8"/>
                </a:cxn>
                <a:cxn ang="0">
                  <a:pos x="80" y="1"/>
                </a:cxn>
                <a:cxn ang="0">
                  <a:pos x="105" y="0"/>
                </a:cxn>
              </a:cxnLst>
              <a:rect l="0" t="0" r="r" b="b"/>
              <a:pathLst>
                <a:path w="212" h="239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23E0F4AE-0C1D-43E9-9328-3D6027B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056" y="3308352"/>
              <a:ext cx="674687" cy="355598"/>
            </a:xfrm>
            <a:custGeom>
              <a:avLst/>
              <a:gdLst/>
              <a:ahLst/>
              <a:cxnLst>
                <a:cxn ang="0">
                  <a:pos x="319" y="0"/>
                </a:cxn>
                <a:cxn ang="0">
                  <a:pos x="348" y="7"/>
                </a:cxn>
                <a:cxn ang="0">
                  <a:pos x="373" y="17"/>
                </a:cxn>
                <a:cxn ang="0">
                  <a:pos x="391" y="27"/>
                </a:cxn>
                <a:cxn ang="0">
                  <a:pos x="404" y="36"/>
                </a:cxn>
                <a:cxn ang="0">
                  <a:pos x="414" y="45"/>
                </a:cxn>
                <a:cxn ang="0">
                  <a:pos x="420" y="52"/>
                </a:cxn>
                <a:cxn ang="0">
                  <a:pos x="424" y="58"/>
                </a:cxn>
                <a:cxn ang="0">
                  <a:pos x="425" y="60"/>
                </a:cxn>
                <a:cxn ang="0">
                  <a:pos x="393" y="68"/>
                </a:cxn>
                <a:cxn ang="0">
                  <a:pos x="364" y="80"/>
                </a:cxn>
                <a:cxn ang="0">
                  <a:pos x="340" y="96"/>
                </a:cxn>
                <a:cxn ang="0">
                  <a:pos x="318" y="113"/>
                </a:cxn>
                <a:cxn ang="0">
                  <a:pos x="300" y="133"/>
                </a:cxn>
                <a:cxn ang="0">
                  <a:pos x="285" y="151"/>
                </a:cxn>
                <a:cxn ang="0">
                  <a:pos x="273" y="171"/>
                </a:cxn>
                <a:cxn ang="0">
                  <a:pos x="263" y="188"/>
                </a:cxn>
                <a:cxn ang="0">
                  <a:pos x="256" y="202"/>
                </a:cxn>
                <a:cxn ang="0">
                  <a:pos x="251" y="213"/>
                </a:cxn>
                <a:cxn ang="0">
                  <a:pos x="249" y="222"/>
                </a:cxn>
                <a:cxn ang="0">
                  <a:pos x="248" y="224"/>
                </a:cxn>
                <a:cxn ang="0">
                  <a:pos x="158" y="224"/>
                </a:cxn>
                <a:cxn ang="0">
                  <a:pos x="123" y="222"/>
                </a:cxn>
                <a:cxn ang="0">
                  <a:pos x="92" y="218"/>
                </a:cxn>
                <a:cxn ang="0">
                  <a:pos x="67" y="214"/>
                </a:cxn>
                <a:cxn ang="0">
                  <a:pos x="48" y="211"/>
                </a:cxn>
                <a:cxn ang="0">
                  <a:pos x="31" y="207"/>
                </a:cxn>
                <a:cxn ang="0">
                  <a:pos x="19" y="202"/>
                </a:cxn>
                <a:cxn ang="0">
                  <a:pos x="10" y="199"/>
                </a:cxn>
                <a:cxn ang="0">
                  <a:pos x="4" y="196"/>
                </a:cxn>
                <a:cxn ang="0">
                  <a:pos x="2" y="195"/>
                </a:cxn>
                <a:cxn ang="0">
                  <a:pos x="0" y="194"/>
                </a:cxn>
                <a:cxn ang="0">
                  <a:pos x="4" y="160"/>
                </a:cxn>
                <a:cxn ang="0">
                  <a:pos x="11" y="129"/>
                </a:cxn>
                <a:cxn ang="0">
                  <a:pos x="22" y="103"/>
                </a:cxn>
                <a:cxn ang="0">
                  <a:pos x="35" y="80"/>
                </a:cxn>
                <a:cxn ang="0">
                  <a:pos x="51" y="62"/>
                </a:cxn>
                <a:cxn ang="0">
                  <a:pos x="67" y="46"/>
                </a:cxn>
                <a:cxn ang="0">
                  <a:pos x="83" y="34"/>
                </a:cxn>
                <a:cxn ang="0">
                  <a:pos x="101" y="24"/>
                </a:cxn>
                <a:cxn ang="0">
                  <a:pos x="116" y="17"/>
                </a:cxn>
                <a:cxn ang="0">
                  <a:pos x="129" y="12"/>
                </a:cxn>
                <a:cxn ang="0">
                  <a:pos x="139" y="8"/>
                </a:cxn>
                <a:cxn ang="0">
                  <a:pos x="146" y="6"/>
                </a:cxn>
                <a:cxn ang="0">
                  <a:pos x="148" y="6"/>
                </a:cxn>
                <a:cxn ang="0">
                  <a:pos x="176" y="22"/>
                </a:cxn>
                <a:cxn ang="0">
                  <a:pos x="202" y="32"/>
                </a:cxn>
                <a:cxn ang="0">
                  <a:pos x="225" y="35"/>
                </a:cxn>
                <a:cxn ang="0">
                  <a:pos x="245" y="35"/>
                </a:cxn>
                <a:cxn ang="0">
                  <a:pos x="265" y="32"/>
                </a:cxn>
                <a:cxn ang="0">
                  <a:pos x="280" y="27"/>
                </a:cxn>
                <a:cxn ang="0">
                  <a:pos x="294" y="19"/>
                </a:cxn>
                <a:cxn ang="0">
                  <a:pos x="305" y="12"/>
                </a:cxn>
                <a:cxn ang="0">
                  <a:pos x="313" y="6"/>
                </a:cxn>
                <a:cxn ang="0">
                  <a:pos x="319" y="0"/>
                </a:cxn>
              </a:cxnLst>
              <a:rect l="0" t="0" r="r" b="b"/>
              <a:pathLst>
                <a:path w="425" h="224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632AE663-29CE-418C-B3E6-033D4D01C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333" y="3449641"/>
              <a:ext cx="900111" cy="436564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411" y="7"/>
                </a:cxn>
                <a:cxn ang="0">
                  <a:pos x="441" y="19"/>
                </a:cxn>
                <a:cxn ang="0">
                  <a:pos x="467" y="34"/>
                </a:cxn>
                <a:cxn ang="0">
                  <a:pos x="490" y="51"/>
                </a:cxn>
                <a:cxn ang="0">
                  <a:pos x="508" y="71"/>
                </a:cxn>
                <a:cxn ang="0">
                  <a:pos x="523" y="91"/>
                </a:cxn>
                <a:cxn ang="0">
                  <a:pos x="536" y="112"/>
                </a:cxn>
                <a:cxn ang="0">
                  <a:pos x="546" y="134"/>
                </a:cxn>
                <a:cxn ang="0">
                  <a:pos x="553" y="155"/>
                </a:cxn>
                <a:cxn ang="0">
                  <a:pos x="559" y="174"/>
                </a:cxn>
                <a:cxn ang="0">
                  <a:pos x="563" y="191"/>
                </a:cxn>
                <a:cxn ang="0">
                  <a:pos x="565" y="206"/>
                </a:cxn>
                <a:cxn ang="0">
                  <a:pos x="566" y="217"/>
                </a:cxn>
                <a:cxn ang="0">
                  <a:pos x="567" y="224"/>
                </a:cxn>
                <a:cxn ang="0">
                  <a:pos x="567" y="227"/>
                </a:cxn>
                <a:cxn ang="0">
                  <a:pos x="502" y="246"/>
                </a:cxn>
                <a:cxn ang="0">
                  <a:pos x="439" y="260"/>
                </a:cxn>
                <a:cxn ang="0">
                  <a:pos x="380" y="269"/>
                </a:cxn>
                <a:cxn ang="0">
                  <a:pos x="324" y="274"/>
                </a:cxn>
                <a:cxn ang="0">
                  <a:pos x="272" y="275"/>
                </a:cxn>
                <a:cxn ang="0">
                  <a:pos x="223" y="274"/>
                </a:cxn>
                <a:cxn ang="0">
                  <a:pos x="178" y="269"/>
                </a:cxn>
                <a:cxn ang="0">
                  <a:pos x="138" y="264"/>
                </a:cxn>
                <a:cxn ang="0">
                  <a:pos x="103" y="257"/>
                </a:cxn>
                <a:cxn ang="0">
                  <a:pos x="73" y="250"/>
                </a:cxn>
                <a:cxn ang="0">
                  <a:pos x="47" y="242"/>
                </a:cxn>
                <a:cxn ang="0">
                  <a:pos x="27" y="235"/>
                </a:cxn>
                <a:cxn ang="0">
                  <a:pos x="12" y="229"/>
                </a:cxn>
                <a:cxn ang="0">
                  <a:pos x="4" y="225"/>
                </a:cxn>
                <a:cxn ang="0">
                  <a:pos x="0" y="224"/>
                </a:cxn>
                <a:cxn ang="0">
                  <a:pos x="2" y="188"/>
                </a:cxn>
                <a:cxn ang="0">
                  <a:pos x="8" y="155"/>
                </a:cxn>
                <a:cxn ang="0">
                  <a:pos x="19" y="127"/>
                </a:cxn>
                <a:cxn ang="0">
                  <a:pos x="31" y="101"/>
                </a:cxn>
                <a:cxn ang="0">
                  <a:pos x="47" y="80"/>
                </a:cxn>
                <a:cxn ang="0">
                  <a:pos x="63" y="62"/>
                </a:cxn>
                <a:cxn ang="0">
                  <a:pos x="81" y="46"/>
                </a:cxn>
                <a:cxn ang="0">
                  <a:pos x="98" y="34"/>
                </a:cxn>
                <a:cxn ang="0">
                  <a:pos x="116" y="24"/>
                </a:cxn>
                <a:cxn ang="0">
                  <a:pos x="132" y="17"/>
                </a:cxn>
                <a:cxn ang="0">
                  <a:pos x="147" y="11"/>
                </a:cxn>
                <a:cxn ang="0">
                  <a:pos x="160" y="7"/>
                </a:cxn>
                <a:cxn ang="0">
                  <a:pos x="170" y="4"/>
                </a:cxn>
                <a:cxn ang="0">
                  <a:pos x="176" y="2"/>
                </a:cxn>
                <a:cxn ang="0">
                  <a:pos x="178" y="2"/>
                </a:cxn>
                <a:cxn ang="0">
                  <a:pos x="207" y="21"/>
                </a:cxn>
                <a:cxn ang="0">
                  <a:pos x="236" y="32"/>
                </a:cxn>
                <a:cxn ang="0">
                  <a:pos x="262" y="36"/>
                </a:cxn>
                <a:cxn ang="0">
                  <a:pos x="286" y="38"/>
                </a:cxn>
                <a:cxn ang="0">
                  <a:pos x="309" y="34"/>
                </a:cxn>
                <a:cxn ang="0">
                  <a:pos x="329" y="28"/>
                </a:cxn>
                <a:cxn ang="0">
                  <a:pos x="346" y="21"/>
                </a:cxn>
                <a:cxn ang="0">
                  <a:pos x="359" y="13"/>
                </a:cxn>
                <a:cxn ang="0">
                  <a:pos x="369" y="7"/>
                </a:cxn>
                <a:cxn ang="0">
                  <a:pos x="375" y="2"/>
                </a:cxn>
                <a:cxn ang="0">
                  <a:pos x="377" y="0"/>
                </a:cxn>
              </a:cxnLst>
              <a:rect l="0" t="0" r="r" b="b"/>
              <a:pathLst>
                <a:path w="567" h="275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92525846-2574-4C28-BE36-40228E7BC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4" y="3311526"/>
              <a:ext cx="666751" cy="354014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7" y="17"/>
                </a:cxn>
                <a:cxn ang="0">
                  <a:pos x="142" y="27"/>
                </a:cxn>
                <a:cxn ang="0">
                  <a:pos x="165" y="32"/>
                </a:cxn>
                <a:cxn ang="0">
                  <a:pos x="188" y="33"/>
                </a:cxn>
                <a:cxn ang="0">
                  <a:pos x="208" y="31"/>
                </a:cxn>
                <a:cxn ang="0">
                  <a:pos x="226" y="26"/>
                </a:cxn>
                <a:cxn ang="0">
                  <a:pos x="253" y="12"/>
                </a:cxn>
                <a:cxn ang="0">
                  <a:pos x="262" y="6"/>
                </a:cxn>
                <a:cxn ang="0">
                  <a:pos x="267" y="2"/>
                </a:cxn>
                <a:cxn ang="0">
                  <a:pos x="270" y="0"/>
                </a:cxn>
                <a:cxn ang="0">
                  <a:pos x="301" y="10"/>
                </a:cxn>
                <a:cxn ang="0">
                  <a:pos x="329" y="23"/>
                </a:cxn>
                <a:cxn ang="0">
                  <a:pos x="351" y="38"/>
                </a:cxn>
                <a:cxn ang="0">
                  <a:pos x="370" y="55"/>
                </a:cxn>
                <a:cxn ang="0">
                  <a:pos x="385" y="72"/>
                </a:cxn>
                <a:cxn ang="0">
                  <a:pos x="397" y="92"/>
                </a:cxn>
                <a:cxn ang="0">
                  <a:pos x="406" y="110"/>
                </a:cxn>
                <a:cxn ang="0">
                  <a:pos x="412" y="127"/>
                </a:cxn>
                <a:cxn ang="0">
                  <a:pos x="416" y="144"/>
                </a:cxn>
                <a:cxn ang="0">
                  <a:pos x="419" y="159"/>
                </a:cxn>
                <a:cxn ang="0">
                  <a:pos x="420" y="171"/>
                </a:cxn>
                <a:cxn ang="0">
                  <a:pos x="420" y="189"/>
                </a:cxn>
                <a:cxn ang="0">
                  <a:pos x="393" y="200"/>
                </a:cxn>
                <a:cxn ang="0">
                  <a:pos x="365" y="209"/>
                </a:cxn>
                <a:cxn ang="0">
                  <a:pos x="335" y="215"/>
                </a:cxn>
                <a:cxn ang="0">
                  <a:pos x="305" y="220"/>
                </a:cxn>
                <a:cxn ang="0">
                  <a:pos x="276" y="222"/>
                </a:cxn>
                <a:cxn ang="0">
                  <a:pos x="248" y="223"/>
                </a:cxn>
                <a:cxn ang="0">
                  <a:pos x="224" y="223"/>
                </a:cxn>
                <a:cxn ang="0">
                  <a:pos x="202" y="222"/>
                </a:cxn>
                <a:cxn ang="0">
                  <a:pos x="186" y="222"/>
                </a:cxn>
                <a:cxn ang="0">
                  <a:pos x="175" y="221"/>
                </a:cxn>
                <a:cxn ang="0">
                  <a:pos x="171" y="221"/>
                </a:cxn>
                <a:cxn ang="0">
                  <a:pos x="156" y="184"/>
                </a:cxn>
                <a:cxn ang="0">
                  <a:pos x="137" y="154"/>
                </a:cxn>
                <a:cxn ang="0">
                  <a:pos x="117" y="128"/>
                </a:cxn>
                <a:cxn ang="0">
                  <a:pos x="96" y="108"/>
                </a:cxn>
                <a:cxn ang="0">
                  <a:pos x="76" y="91"/>
                </a:cxn>
                <a:cxn ang="0">
                  <a:pos x="56" y="78"/>
                </a:cxn>
                <a:cxn ang="0">
                  <a:pos x="38" y="70"/>
                </a:cxn>
                <a:cxn ang="0">
                  <a:pos x="23" y="64"/>
                </a:cxn>
                <a:cxn ang="0">
                  <a:pos x="11" y="60"/>
                </a:cxn>
                <a:cxn ang="0">
                  <a:pos x="3" y="58"/>
                </a:cxn>
                <a:cxn ang="0">
                  <a:pos x="0" y="58"/>
                </a:cxn>
                <a:cxn ang="0">
                  <a:pos x="15" y="39"/>
                </a:cxn>
                <a:cxn ang="0">
                  <a:pos x="32" y="26"/>
                </a:cxn>
                <a:cxn ang="0">
                  <a:pos x="49" y="16"/>
                </a:cxn>
                <a:cxn ang="0">
                  <a:pos x="65" y="9"/>
                </a:cxn>
                <a:cxn ang="0">
                  <a:pos x="79" y="4"/>
                </a:cxn>
                <a:cxn ang="0">
                  <a:pos x="88" y="2"/>
                </a:cxn>
                <a:cxn ang="0">
                  <a:pos x="91" y="0"/>
                </a:cxn>
              </a:cxnLst>
              <a:rect l="0" t="0" r="r" b="b"/>
              <a:pathLst>
                <a:path w="420" h="223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DADB6"/>
                </a:solidFill>
              </a:endParaRPr>
            </a:p>
          </p:txBody>
        </p:sp>
      </p:grpSp>
      <p:sp>
        <p:nvSpPr>
          <p:cNvPr id="47" name="Freeform 26">
            <a:extLst>
              <a:ext uri="{FF2B5EF4-FFF2-40B4-BE49-F238E27FC236}">
                <a16:creationId xmlns:a16="http://schemas.microsoft.com/office/drawing/2014/main" id="{EC33E567-4523-44BF-8160-B35C8DBBF387}"/>
              </a:ext>
            </a:extLst>
          </p:cNvPr>
          <p:cNvSpPr>
            <a:spLocks noEditPoints="1"/>
          </p:cNvSpPr>
          <p:nvPr/>
        </p:nvSpPr>
        <p:spPr bwMode="auto">
          <a:xfrm>
            <a:off x="11046382" y="4924864"/>
            <a:ext cx="289135" cy="381000"/>
          </a:xfrm>
          <a:custGeom>
            <a:avLst/>
            <a:gdLst/>
            <a:ahLst/>
            <a:cxnLst>
              <a:cxn ang="0">
                <a:pos x="169" y="271"/>
              </a:cxn>
              <a:cxn ang="0">
                <a:pos x="175" y="279"/>
              </a:cxn>
              <a:cxn ang="0">
                <a:pos x="173" y="293"/>
              </a:cxn>
              <a:cxn ang="0">
                <a:pos x="166" y="300"/>
              </a:cxn>
              <a:cxn ang="0">
                <a:pos x="158" y="302"/>
              </a:cxn>
              <a:cxn ang="0">
                <a:pos x="137" y="203"/>
              </a:cxn>
              <a:cxn ang="0">
                <a:pos x="138" y="233"/>
              </a:cxn>
              <a:cxn ang="0">
                <a:pos x="126" y="227"/>
              </a:cxn>
              <a:cxn ang="0">
                <a:pos x="126" y="213"/>
              </a:cxn>
              <a:cxn ang="0">
                <a:pos x="130" y="207"/>
              </a:cxn>
              <a:cxn ang="0">
                <a:pos x="144" y="165"/>
              </a:cxn>
              <a:cxn ang="0">
                <a:pos x="121" y="185"/>
              </a:cxn>
              <a:cxn ang="0">
                <a:pos x="99" y="210"/>
              </a:cxn>
              <a:cxn ang="0">
                <a:pos x="99" y="233"/>
              </a:cxn>
              <a:cxn ang="0">
                <a:pos x="105" y="244"/>
              </a:cxn>
              <a:cxn ang="0">
                <a:pos x="117" y="254"/>
              </a:cxn>
              <a:cxn ang="0">
                <a:pos x="137" y="261"/>
              </a:cxn>
              <a:cxn ang="0">
                <a:pos x="144" y="262"/>
              </a:cxn>
              <a:cxn ang="0">
                <a:pos x="132" y="299"/>
              </a:cxn>
              <a:cxn ang="0">
                <a:pos x="124" y="287"/>
              </a:cxn>
              <a:cxn ang="0">
                <a:pos x="95" y="276"/>
              </a:cxn>
              <a:cxn ang="0">
                <a:pos x="109" y="312"/>
              </a:cxn>
              <a:cxn ang="0">
                <a:pos x="144" y="325"/>
              </a:cxn>
              <a:cxn ang="0">
                <a:pos x="154" y="325"/>
              </a:cxn>
              <a:cxn ang="0">
                <a:pos x="187" y="314"/>
              </a:cxn>
              <a:cxn ang="0">
                <a:pos x="203" y="292"/>
              </a:cxn>
              <a:cxn ang="0">
                <a:pos x="198" y="261"/>
              </a:cxn>
              <a:cxn ang="0">
                <a:pos x="178" y="244"/>
              </a:cxn>
              <a:cxn ang="0">
                <a:pos x="157" y="238"/>
              </a:cxn>
              <a:cxn ang="0">
                <a:pos x="154" y="203"/>
              </a:cxn>
              <a:cxn ang="0">
                <a:pos x="171" y="221"/>
              </a:cxn>
              <a:cxn ang="0">
                <a:pos x="194" y="204"/>
              </a:cxn>
              <a:cxn ang="0">
                <a:pos x="171" y="183"/>
              </a:cxn>
              <a:cxn ang="0">
                <a:pos x="154" y="165"/>
              </a:cxn>
              <a:cxn ang="0">
                <a:pos x="129" y="110"/>
              </a:cxn>
              <a:cxn ang="0">
                <a:pos x="129" y="84"/>
              </a:cxn>
              <a:cxn ang="0">
                <a:pos x="186" y="14"/>
              </a:cxn>
              <a:cxn ang="0">
                <a:pos x="194" y="90"/>
              </a:cxn>
              <a:cxn ang="0">
                <a:pos x="204" y="117"/>
              </a:cxn>
              <a:cxn ang="0">
                <a:pos x="245" y="178"/>
              </a:cxn>
              <a:cxn ang="0">
                <a:pos x="289" y="265"/>
              </a:cxn>
              <a:cxn ang="0">
                <a:pos x="298" y="337"/>
              </a:cxn>
              <a:cxn ang="0">
                <a:pos x="271" y="378"/>
              </a:cxn>
              <a:cxn ang="0">
                <a:pos x="219" y="393"/>
              </a:cxn>
              <a:cxn ang="0">
                <a:pos x="79" y="393"/>
              </a:cxn>
              <a:cxn ang="0">
                <a:pos x="28" y="378"/>
              </a:cxn>
              <a:cxn ang="0">
                <a:pos x="1" y="337"/>
              </a:cxn>
              <a:cxn ang="0">
                <a:pos x="10" y="265"/>
              </a:cxn>
              <a:cxn ang="0">
                <a:pos x="53" y="178"/>
              </a:cxn>
              <a:cxn ang="0">
                <a:pos x="93" y="118"/>
              </a:cxn>
              <a:cxn ang="0">
                <a:pos x="104" y="90"/>
              </a:cxn>
              <a:cxn ang="0">
                <a:pos x="113" y="18"/>
              </a:cxn>
            </a:cxnLst>
            <a:rect l="0" t="0" r="r" b="b"/>
            <a:pathLst>
              <a:path w="299" h="394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rgbClr val="2DADB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DADB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1BB40E-5D94-48AF-BCA6-BDC79FADAB66}"/>
              </a:ext>
            </a:extLst>
          </p:cNvPr>
          <p:cNvSpPr txBox="1"/>
          <p:nvPr/>
        </p:nvSpPr>
        <p:spPr>
          <a:xfrm>
            <a:off x="608012" y="5240083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Year 1: Most services/platforms – SGD </a:t>
            </a:r>
            <a:r>
              <a:rPr lang="en-US" sz="1600" b="1" dirty="0"/>
              <a:t>600</a:t>
            </a:r>
            <a:r>
              <a:rPr lang="en-US" sz="1600" dirty="0"/>
              <a:t> For LinkedIn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Year 2: Branding, Marketing, Paid CRM – SGD </a:t>
            </a:r>
            <a:r>
              <a:rPr lang="en-US" sz="1600" b="1" dirty="0"/>
              <a:t>2300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Year 3: Customized Solution with Sophistication, Rewards and gifts – SGD </a:t>
            </a:r>
            <a:r>
              <a:rPr lang="en-US" sz="1600" b="1" dirty="0"/>
              <a:t>8000</a:t>
            </a:r>
            <a:endParaRPr lang="en-SG" sz="1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988477-12C8-427E-AE26-6E87B5750C3D}"/>
              </a:ext>
            </a:extLst>
          </p:cNvPr>
          <p:cNvSpPr txBox="1"/>
          <p:nvPr/>
        </p:nvSpPr>
        <p:spPr>
          <a:xfrm>
            <a:off x="7353457" y="3449630"/>
            <a:ext cx="1927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Social Media like FB, IN, 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Slack, WhatsApp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Emails</a:t>
            </a:r>
            <a:endParaRPr lang="en-SG" sz="1600" dirty="0"/>
          </a:p>
        </p:txBody>
      </p:sp>
      <p:pic>
        <p:nvPicPr>
          <p:cNvPr id="14338" name="Picture 2" descr="Image result for mailchimp png">
            <a:extLst>
              <a:ext uri="{FF2B5EF4-FFF2-40B4-BE49-F238E27FC236}">
                <a16:creationId xmlns:a16="http://schemas.microsoft.com/office/drawing/2014/main" id="{E03CAE28-E39C-4217-82BB-EA927E76D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77" y="1664378"/>
            <a:ext cx="1228207" cy="86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 result for salesforce png">
            <a:extLst>
              <a:ext uri="{FF2B5EF4-FFF2-40B4-BE49-F238E27FC236}">
                <a16:creationId xmlns:a16="http://schemas.microsoft.com/office/drawing/2014/main" id="{1D67A93A-B9EB-4C27-A919-F06B29E08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04" y="2658055"/>
            <a:ext cx="1179307" cy="82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Image result for linkedin logo png">
            <a:extLst>
              <a:ext uri="{FF2B5EF4-FFF2-40B4-BE49-F238E27FC236}">
                <a16:creationId xmlns:a16="http://schemas.microsoft.com/office/drawing/2014/main" id="{4674EE15-0FA2-4418-88CE-4FC0ACD0D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156" y="1950261"/>
            <a:ext cx="425946" cy="42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Image result for eventbrite logo png">
            <a:extLst>
              <a:ext uri="{FF2B5EF4-FFF2-40B4-BE49-F238E27FC236}">
                <a16:creationId xmlns:a16="http://schemas.microsoft.com/office/drawing/2014/main" id="{B48AAD5F-D414-4361-BB42-77CDF913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0" y="3086069"/>
            <a:ext cx="1295462" cy="129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https://d26pkxyw9vw39t.cloudfront.net/assets/website/ac-logo-black-ff214d68ff954f7d856ae7acb655e73740acf3e494dcf47a8b29c1fbcd62aca9.png">
            <a:extLst>
              <a:ext uri="{FF2B5EF4-FFF2-40B4-BE49-F238E27FC236}">
                <a16:creationId xmlns:a16="http://schemas.microsoft.com/office/drawing/2014/main" id="{51E3AE69-B516-4BF3-A9E4-9708BB40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46" y="3932769"/>
            <a:ext cx="14382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1A59BA3-2EE1-4CB0-A7C9-EAF9F563D902}"/>
              </a:ext>
            </a:extLst>
          </p:cNvPr>
          <p:cNvSpPr txBox="1"/>
          <p:nvPr/>
        </p:nvSpPr>
        <p:spPr>
          <a:xfrm>
            <a:off x="2904378" y="3507504"/>
            <a:ext cx="19248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Scientist or Business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Developer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BAE02E-D82D-4003-8809-040A3F834E09}"/>
              </a:ext>
            </a:extLst>
          </p:cNvPr>
          <p:cNvSpPr txBox="1"/>
          <p:nvPr/>
        </p:nvSpPr>
        <p:spPr>
          <a:xfrm>
            <a:off x="7282100" y="1693614"/>
            <a:ext cx="19248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Multiple digital touchpoints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Volunteering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Recognition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0B7F04-CB87-4879-B994-CF23416C6DD9}"/>
              </a:ext>
            </a:extLst>
          </p:cNvPr>
          <p:cNvSpPr txBox="1"/>
          <p:nvPr/>
        </p:nvSpPr>
        <p:spPr>
          <a:xfrm>
            <a:off x="9497336" y="1791133"/>
            <a:ext cx="1924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Highly Engaged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Engaged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Disengaged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Actively Disengaged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Behavioral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Interest-based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9D5DAE-F445-44CE-A4A1-CC63D68BFCF5}"/>
              </a:ext>
            </a:extLst>
          </p:cNvPr>
          <p:cNvSpPr txBox="1"/>
          <p:nvPr/>
        </p:nvSpPr>
        <p:spPr>
          <a:xfrm>
            <a:off x="5133614" y="1925705"/>
            <a:ext cx="1924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Industry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prospects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Volunteering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Leisure &amp; Fun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 your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Stay in touch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B7B6ED-64CC-4246-B7AF-F425087FA44A}"/>
              </a:ext>
            </a:extLst>
          </p:cNvPr>
          <p:cNvSpPr txBox="1"/>
          <p:nvPr/>
        </p:nvSpPr>
        <p:spPr>
          <a:xfrm>
            <a:off x="2933959" y="1622958"/>
            <a:ext cx="1924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1+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49735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62A7361-3162-4DA9-BF5C-58D9D0824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2" r="11231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FD1EBF-B746-43DD-8C4B-6BC0F9EFBDAF}"/>
              </a:ext>
            </a:extLst>
          </p:cNvPr>
          <p:cNvSpPr txBox="1"/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2DADB6"/>
                </a:solidFill>
                <a:latin typeface="+mj-lt"/>
                <a:ea typeface="+mj-ea"/>
                <a:cs typeface="+mj-cs"/>
              </a:rPr>
              <a:t>Proposed Events: </a:t>
            </a:r>
            <a:endParaRPr lang="en-US" sz="4400" dirty="0">
              <a:solidFill>
                <a:srgbClr val="2DADB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1600-8590-481E-BEAD-EE4EED0AAC20}"/>
              </a:ext>
            </a:extLst>
          </p:cNvPr>
          <p:cNvSpPr txBox="1">
            <a:spLocks/>
          </p:cNvSpPr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dirty="0"/>
              <a:t>Sports Events</a:t>
            </a:r>
          </a:p>
          <a:p>
            <a:pPr fontAlgn="base"/>
            <a:r>
              <a:rPr lang="en-US" sz="2000" dirty="0"/>
              <a:t>Restaurant Get-Together </a:t>
            </a:r>
          </a:p>
          <a:p>
            <a:pPr fontAlgn="base"/>
            <a:r>
              <a:rPr lang="en-US" sz="2000" dirty="0"/>
              <a:t>Picnics</a:t>
            </a:r>
          </a:p>
          <a:p>
            <a:pPr fontAlgn="base"/>
            <a:r>
              <a:rPr lang="en-US" sz="2000" dirty="0"/>
              <a:t>Plan a Professional Development Seminar</a:t>
            </a:r>
          </a:p>
          <a:p>
            <a:pPr fontAlgn="base"/>
            <a:r>
              <a:rPr lang="en-US" sz="2000" dirty="0"/>
              <a:t>Themed costume parties</a:t>
            </a:r>
          </a:p>
          <a:p>
            <a:pPr fontAlgn="base"/>
            <a:r>
              <a:rPr lang="en-US" sz="2000" dirty="0"/>
              <a:t>The purpose of alumni events is to get people together, communicate, forge new relationships, and maintain existing connections. </a:t>
            </a:r>
          </a:p>
        </p:txBody>
      </p:sp>
    </p:spTree>
    <p:extLst>
      <p:ext uri="{BB962C8B-B14F-4D97-AF65-F5344CB8AC3E}">
        <p14:creationId xmlns:p14="http://schemas.microsoft.com/office/powerpoint/2010/main" val="373750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116FDA-93AA-4CC2-96EF-CB15347FC8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3754"/>
          </a:solidFill>
          <a:ln>
            <a:solidFill>
              <a:srgbClr val="0F3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DD4DDA-0BA4-4F37-9953-7B28325ADFE8}"/>
              </a:ext>
            </a:extLst>
          </p:cNvPr>
          <p:cNvSpPr txBox="1"/>
          <p:nvPr/>
        </p:nvSpPr>
        <p:spPr>
          <a:xfrm>
            <a:off x="311333" y="226061"/>
            <a:ext cx="810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Success Metrics </a:t>
            </a:r>
            <a:r>
              <a:rPr lang="en-US" sz="4000" dirty="0">
                <a:solidFill>
                  <a:schemeClr val="bg1"/>
                </a:solidFill>
              </a:rPr>
              <a:t>&amp; Expectations</a:t>
            </a:r>
            <a:endParaRPr lang="en-SG" sz="4000" dirty="0">
              <a:solidFill>
                <a:schemeClr val="bg1"/>
              </a:solidFill>
            </a:endParaRPr>
          </a:p>
        </p:txBody>
      </p:sp>
      <p:pic>
        <p:nvPicPr>
          <p:cNvPr id="4" name="Picture 3" descr="Image result for IIM Ahmedabad">
            <a:extLst>
              <a:ext uri="{FF2B5EF4-FFF2-40B4-BE49-F238E27FC236}">
                <a16:creationId xmlns:a16="http://schemas.microsoft.com/office/drawing/2014/main" id="{4DD2AC2D-F218-40CA-B886-0499F518D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764" y="227281"/>
            <a:ext cx="712480" cy="71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0D9C86-0246-4EBE-BDD7-1B8222C7FC2F}"/>
              </a:ext>
            </a:extLst>
          </p:cNvPr>
          <p:cNvSpPr/>
          <p:nvPr/>
        </p:nvSpPr>
        <p:spPr>
          <a:xfrm flipV="1">
            <a:off x="3235324" y="5649646"/>
            <a:ext cx="8956676" cy="773088"/>
          </a:xfrm>
          <a:prstGeom prst="ellips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 sz="1800" kern="0" dirty="0">
              <a:solidFill>
                <a:sysClr val="window" lastClr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05DDA-4CCF-4F8C-89BD-1ABA7872271A}"/>
              </a:ext>
            </a:extLst>
          </p:cNvPr>
          <p:cNvGrpSpPr/>
          <p:nvPr/>
        </p:nvGrpSpPr>
        <p:grpSpPr>
          <a:xfrm>
            <a:off x="5153705" y="1160008"/>
            <a:ext cx="6848476" cy="5076826"/>
            <a:chOff x="3074988" y="1068388"/>
            <a:chExt cx="6848476" cy="51514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AC059-F6EF-4D28-B6F7-B883A65A0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1381125"/>
              <a:ext cx="4198938" cy="977900"/>
            </a:xfrm>
            <a:prstGeom prst="rect">
              <a:avLst/>
            </a:pr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65EC78-D0E9-4139-9EB7-51514C240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433638"/>
              <a:ext cx="4198938" cy="700088"/>
            </a:xfrm>
            <a:prstGeom prst="rect">
              <a:avLst/>
            </a:prstGeom>
            <a:solidFill>
              <a:schemeClr val="accent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E6A239-8F07-474A-B4F9-708D737E8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3192463"/>
              <a:ext cx="4198938" cy="911225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16072E-4DF5-4995-8D05-87FAF191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4184650"/>
              <a:ext cx="4198938" cy="825500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0D920B-27C5-41DB-B019-AA8A1856A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5091113"/>
              <a:ext cx="4198938" cy="904875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249855C-6254-40A3-ACC5-21C627ADA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5091113"/>
              <a:ext cx="758825" cy="1128713"/>
            </a:xfrm>
            <a:custGeom>
              <a:avLst/>
              <a:gdLst>
                <a:gd name="T0" fmla="*/ 0 w 478"/>
                <a:gd name="T1" fmla="*/ 0 h 711"/>
                <a:gd name="T2" fmla="*/ 478 w 478"/>
                <a:gd name="T3" fmla="*/ 77 h 711"/>
                <a:gd name="T4" fmla="*/ 478 w 478"/>
                <a:gd name="T5" fmla="*/ 711 h 711"/>
                <a:gd name="T6" fmla="*/ 0 w 478"/>
                <a:gd name="T7" fmla="*/ 574 h 711"/>
                <a:gd name="T8" fmla="*/ 0 w 478"/>
                <a:gd name="T9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711">
                  <a:moveTo>
                    <a:pt x="0" y="0"/>
                  </a:moveTo>
                  <a:lnTo>
                    <a:pt x="478" y="77"/>
                  </a:lnTo>
                  <a:lnTo>
                    <a:pt x="478" y="711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DD939C9-F003-4810-8F01-5D11EDE98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6" y="4859338"/>
              <a:ext cx="1676400" cy="1360488"/>
            </a:xfrm>
            <a:custGeom>
              <a:avLst/>
              <a:gdLst>
                <a:gd name="T0" fmla="*/ 1056 w 1056"/>
                <a:gd name="T1" fmla="*/ 0 h 857"/>
                <a:gd name="T2" fmla="*/ 1056 w 1056"/>
                <a:gd name="T3" fmla="*/ 429 h 857"/>
                <a:gd name="T4" fmla="*/ 0 w 1056"/>
                <a:gd name="T5" fmla="*/ 857 h 857"/>
                <a:gd name="T6" fmla="*/ 0 w 1056"/>
                <a:gd name="T7" fmla="*/ 223 h 857"/>
                <a:gd name="T8" fmla="*/ 1056 w 1056"/>
                <a:gd name="T9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857">
                  <a:moveTo>
                    <a:pt x="1056" y="0"/>
                  </a:moveTo>
                  <a:lnTo>
                    <a:pt x="1056" y="429"/>
                  </a:lnTo>
                  <a:lnTo>
                    <a:pt x="0" y="857"/>
                  </a:lnTo>
                  <a:lnTo>
                    <a:pt x="0" y="223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FC3FE53-3C07-481E-AF50-87A3A6E8C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4806950"/>
              <a:ext cx="2435225" cy="406400"/>
            </a:xfrm>
            <a:custGeom>
              <a:avLst/>
              <a:gdLst>
                <a:gd name="T0" fmla="*/ 1007 w 1534"/>
                <a:gd name="T1" fmla="*/ 0 h 256"/>
                <a:gd name="T2" fmla="*/ 1534 w 1534"/>
                <a:gd name="T3" fmla="*/ 33 h 256"/>
                <a:gd name="T4" fmla="*/ 478 w 1534"/>
                <a:gd name="T5" fmla="*/ 256 h 256"/>
                <a:gd name="T6" fmla="*/ 0 w 1534"/>
                <a:gd name="T7" fmla="*/ 179 h 256"/>
                <a:gd name="T8" fmla="*/ 1007 w 1534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4" h="256">
                  <a:moveTo>
                    <a:pt x="1007" y="0"/>
                  </a:moveTo>
                  <a:lnTo>
                    <a:pt x="1534" y="33"/>
                  </a:lnTo>
                  <a:lnTo>
                    <a:pt x="478" y="256"/>
                  </a:lnTo>
                  <a:lnTo>
                    <a:pt x="0" y="179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FA01DA6-9735-4C33-A5E8-07462DCB0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4184650"/>
              <a:ext cx="758825" cy="920750"/>
            </a:xfrm>
            <a:custGeom>
              <a:avLst/>
              <a:gdLst>
                <a:gd name="T0" fmla="*/ 0 w 478"/>
                <a:gd name="T1" fmla="*/ 0 h 580"/>
                <a:gd name="T2" fmla="*/ 478 w 478"/>
                <a:gd name="T3" fmla="*/ 0 h 580"/>
                <a:gd name="T4" fmla="*/ 478 w 478"/>
                <a:gd name="T5" fmla="*/ 580 h 580"/>
                <a:gd name="T6" fmla="*/ 0 w 478"/>
                <a:gd name="T7" fmla="*/ 516 h 580"/>
                <a:gd name="T8" fmla="*/ 0 w 478"/>
                <a:gd name="T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580">
                  <a:moveTo>
                    <a:pt x="0" y="0"/>
                  </a:moveTo>
                  <a:lnTo>
                    <a:pt x="478" y="0"/>
                  </a:lnTo>
                  <a:lnTo>
                    <a:pt x="478" y="580"/>
                  </a:lnTo>
                  <a:lnTo>
                    <a:pt x="0" y="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85E7EF2-5E06-48CE-9D3D-5708CE7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6" y="4184650"/>
              <a:ext cx="1676400" cy="920750"/>
            </a:xfrm>
            <a:custGeom>
              <a:avLst/>
              <a:gdLst>
                <a:gd name="T0" fmla="*/ 0 w 1056"/>
                <a:gd name="T1" fmla="*/ 0 h 580"/>
                <a:gd name="T2" fmla="*/ 1056 w 1056"/>
                <a:gd name="T3" fmla="*/ 0 h 580"/>
                <a:gd name="T4" fmla="*/ 1056 w 1056"/>
                <a:gd name="T5" fmla="*/ 389 h 580"/>
                <a:gd name="T6" fmla="*/ 0 w 1056"/>
                <a:gd name="T7" fmla="*/ 580 h 580"/>
                <a:gd name="T8" fmla="*/ 0 w 1056"/>
                <a:gd name="T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580">
                  <a:moveTo>
                    <a:pt x="0" y="0"/>
                  </a:moveTo>
                  <a:lnTo>
                    <a:pt x="1056" y="0"/>
                  </a:lnTo>
                  <a:lnTo>
                    <a:pt x="1056" y="389"/>
                  </a:lnTo>
                  <a:lnTo>
                    <a:pt x="0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BFAF027-13A0-4E34-A07E-72C90FA92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1068388"/>
              <a:ext cx="758825" cy="1290638"/>
            </a:xfrm>
            <a:custGeom>
              <a:avLst/>
              <a:gdLst>
                <a:gd name="T0" fmla="*/ 478 w 478"/>
                <a:gd name="T1" fmla="*/ 0 h 813"/>
                <a:gd name="T2" fmla="*/ 478 w 478"/>
                <a:gd name="T3" fmla="*/ 667 h 813"/>
                <a:gd name="T4" fmla="*/ 0 w 478"/>
                <a:gd name="T5" fmla="*/ 813 h 813"/>
                <a:gd name="T6" fmla="*/ 0 w 478"/>
                <a:gd name="T7" fmla="*/ 197 h 813"/>
                <a:gd name="T8" fmla="*/ 478 w 478"/>
                <a:gd name="T9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13">
                  <a:moveTo>
                    <a:pt x="478" y="0"/>
                  </a:moveTo>
                  <a:lnTo>
                    <a:pt x="478" y="667"/>
                  </a:lnTo>
                  <a:lnTo>
                    <a:pt x="0" y="813"/>
                  </a:lnTo>
                  <a:lnTo>
                    <a:pt x="0" y="19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4E0075D-B7FE-42AE-8527-8559E4C82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6" y="1068388"/>
              <a:ext cx="1676400" cy="1774825"/>
            </a:xfrm>
            <a:custGeom>
              <a:avLst/>
              <a:gdLst>
                <a:gd name="T0" fmla="*/ 0 w 1056"/>
                <a:gd name="T1" fmla="*/ 0 h 1118"/>
                <a:gd name="T2" fmla="*/ 1056 w 1056"/>
                <a:gd name="T3" fmla="*/ 682 h 1118"/>
                <a:gd name="T4" fmla="*/ 1056 w 1056"/>
                <a:gd name="T5" fmla="*/ 1118 h 1118"/>
                <a:gd name="T6" fmla="*/ 0 w 1056"/>
                <a:gd name="T7" fmla="*/ 667 h 1118"/>
                <a:gd name="T8" fmla="*/ 0 w 1056"/>
                <a:gd name="T9" fmla="*/ 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118">
                  <a:moveTo>
                    <a:pt x="0" y="0"/>
                  </a:moveTo>
                  <a:lnTo>
                    <a:pt x="1056" y="682"/>
                  </a:lnTo>
                  <a:lnTo>
                    <a:pt x="1056" y="1118"/>
                  </a:lnTo>
                  <a:lnTo>
                    <a:pt x="0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C671101-F32B-4DDF-B0EA-146D61022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2127250"/>
              <a:ext cx="2435225" cy="715963"/>
            </a:xfrm>
            <a:custGeom>
              <a:avLst/>
              <a:gdLst>
                <a:gd name="T0" fmla="*/ 478 w 1534"/>
                <a:gd name="T1" fmla="*/ 0 h 451"/>
                <a:gd name="T2" fmla="*/ 1534 w 1534"/>
                <a:gd name="T3" fmla="*/ 451 h 451"/>
                <a:gd name="T4" fmla="*/ 1048 w 1534"/>
                <a:gd name="T5" fmla="*/ 451 h 451"/>
                <a:gd name="T6" fmla="*/ 0 w 1534"/>
                <a:gd name="T7" fmla="*/ 146 h 451"/>
                <a:gd name="T8" fmla="*/ 478 w 1534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4" h="451">
                  <a:moveTo>
                    <a:pt x="478" y="0"/>
                  </a:moveTo>
                  <a:lnTo>
                    <a:pt x="1534" y="451"/>
                  </a:lnTo>
                  <a:lnTo>
                    <a:pt x="1048" y="451"/>
                  </a:lnTo>
                  <a:lnTo>
                    <a:pt x="0" y="146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1FC7B47-E1ED-4E13-BCC9-C16473D6F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2974976"/>
              <a:ext cx="2435225" cy="434975"/>
            </a:xfrm>
            <a:custGeom>
              <a:avLst/>
              <a:gdLst>
                <a:gd name="T0" fmla="*/ 478 w 1534"/>
                <a:gd name="T1" fmla="*/ 0 h 274"/>
                <a:gd name="T2" fmla="*/ 1534 w 1534"/>
                <a:gd name="T3" fmla="*/ 269 h 274"/>
                <a:gd name="T4" fmla="*/ 1065 w 1534"/>
                <a:gd name="T5" fmla="*/ 274 h 274"/>
                <a:gd name="T6" fmla="*/ 0 w 1534"/>
                <a:gd name="T7" fmla="*/ 100 h 274"/>
                <a:gd name="T8" fmla="*/ 478 w 1534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4" h="274">
                  <a:moveTo>
                    <a:pt x="478" y="0"/>
                  </a:moveTo>
                  <a:lnTo>
                    <a:pt x="1534" y="269"/>
                  </a:lnTo>
                  <a:lnTo>
                    <a:pt x="1065" y="274"/>
                  </a:lnTo>
                  <a:lnTo>
                    <a:pt x="0" y="10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5BEFF06-7EAF-4F7F-B68A-7BB4D8254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2228850"/>
              <a:ext cx="758825" cy="904875"/>
            </a:xfrm>
            <a:custGeom>
              <a:avLst/>
              <a:gdLst>
                <a:gd name="T0" fmla="*/ 478 w 478"/>
                <a:gd name="T1" fmla="*/ 0 h 570"/>
                <a:gd name="T2" fmla="*/ 478 w 478"/>
                <a:gd name="T3" fmla="*/ 470 h 570"/>
                <a:gd name="T4" fmla="*/ 0 w 478"/>
                <a:gd name="T5" fmla="*/ 570 h 570"/>
                <a:gd name="T6" fmla="*/ 0 w 478"/>
                <a:gd name="T7" fmla="*/ 129 h 570"/>
                <a:gd name="T8" fmla="*/ 478 w 478"/>
                <a:gd name="T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570">
                  <a:moveTo>
                    <a:pt x="478" y="0"/>
                  </a:moveTo>
                  <a:lnTo>
                    <a:pt x="478" y="470"/>
                  </a:lnTo>
                  <a:lnTo>
                    <a:pt x="0" y="570"/>
                  </a:lnTo>
                  <a:lnTo>
                    <a:pt x="0" y="129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EC6B7D0-BF23-4136-BC7F-AB7E40E6F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6" y="2228850"/>
              <a:ext cx="1676400" cy="1173163"/>
            </a:xfrm>
            <a:custGeom>
              <a:avLst/>
              <a:gdLst>
                <a:gd name="T0" fmla="*/ 0 w 1056"/>
                <a:gd name="T1" fmla="*/ 0 h 739"/>
                <a:gd name="T2" fmla="*/ 1056 w 1056"/>
                <a:gd name="T3" fmla="*/ 430 h 739"/>
                <a:gd name="T4" fmla="*/ 1056 w 1056"/>
                <a:gd name="T5" fmla="*/ 739 h 739"/>
                <a:gd name="T6" fmla="*/ 0 w 1056"/>
                <a:gd name="T7" fmla="*/ 470 h 739"/>
                <a:gd name="T8" fmla="*/ 0 w 1056"/>
                <a:gd name="T9" fmla="*/ 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739">
                  <a:moveTo>
                    <a:pt x="0" y="0"/>
                  </a:moveTo>
                  <a:lnTo>
                    <a:pt x="1056" y="430"/>
                  </a:lnTo>
                  <a:lnTo>
                    <a:pt x="1056" y="739"/>
                  </a:lnTo>
                  <a:lnTo>
                    <a:pt x="0" y="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DD0D249-8933-496A-81D1-4558F0525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3081338"/>
              <a:ext cx="758825" cy="1022350"/>
            </a:xfrm>
            <a:custGeom>
              <a:avLst/>
              <a:gdLst>
                <a:gd name="T0" fmla="*/ 478 w 478"/>
                <a:gd name="T1" fmla="*/ 0 h 644"/>
                <a:gd name="T2" fmla="*/ 478 w 478"/>
                <a:gd name="T3" fmla="*/ 634 h 644"/>
                <a:gd name="T4" fmla="*/ 0 w 478"/>
                <a:gd name="T5" fmla="*/ 644 h 644"/>
                <a:gd name="T6" fmla="*/ 0 w 478"/>
                <a:gd name="T7" fmla="*/ 70 h 644"/>
                <a:gd name="T8" fmla="*/ 478 w 478"/>
                <a:gd name="T9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644">
                  <a:moveTo>
                    <a:pt x="478" y="0"/>
                  </a:moveTo>
                  <a:lnTo>
                    <a:pt x="478" y="634"/>
                  </a:lnTo>
                  <a:lnTo>
                    <a:pt x="0" y="644"/>
                  </a:lnTo>
                  <a:lnTo>
                    <a:pt x="0" y="7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4624171-84DA-4C0D-8FA3-5B2383FF4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6" y="3081338"/>
              <a:ext cx="1676400" cy="1071563"/>
            </a:xfrm>
            <a:custGeom>
              <a:avLst/>
              <a:gdLst>
                <a:gd name="T0" fmla="*/ 0 w 1056"/>
                <a:gd name="T1" fmla="*/ 0 h 675"/>
                <a:gd name="T2" fmla="*/ 1056 w 1056"/>
                <a:gd name="T3" fmla="*/ 235 h 675"/>
                <a:gd name="T4" fmla="*/ 1056 w 1056"/>
                <a:gd name="T5" fmla="*/ 675 h 675"/>
                <a:gd name="T6" fmla="*/ 0 w 1056"/>
                <a:gd name="T7" fmla="*/ 634 h 675"/>
                <a:gd name="T8" fmla="*/ 0 w 1056"/>
                <a:gd name="T9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675">
                  <a:moveTo>
                    <a:pt x="0" y="0"/>
                  </a:moveTo>
                  <a:lnTo>
                    <a:pt x="1056" y="235"/>
                  </a:lnTo>
                  <a:lnTo>
                    <a:pt x="1056" y="675"/>
                  </a:lnTo>
                  <a:lnTo>
                    <a:pt x="0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658FAFB-FF55-44CA-A79F-B2FBAF35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4070350"/>
              <a:ext cx="2435225" cy="82550"/>
            </a:xfrm>
            <a:custGeom>
              <a:avLst/>
              <a:gdLst>
                <a:gd name="T0" fmla="*/ 478 w 1534"/>
                <a:gd name="T1" fmla="*/ 0 h 52"/>
                <a:gd name="T2" fmla="*/ 1534 w 1534"/>
                <a:gd name="T3" fmla="*/ 52 h 52"/>
                <a:gd name="T4" fmla="*/ 1228 w 1534"/>
                <a:gd name="T5" fmla="*/ 52 h 52"/>
                <a:gd name="T6" fmla="*/ 0 w 1534"/>
                <a:gd name="T7" fmla="*/ 21 h 52"/>
                <a:gd name="T8" fmla="*/ 478 w 153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4" h="52">
                  <a:moveTo>
                    <a:pt x="478" y="0"/>
                  </a:moveTo>
                  <a:lnTo>
                    <a:pt x="1534" y="52"/>
                  </a:lnTo>
                  <a:lnTo>
                    <a:pt x="1228" y="52"/>
                  </a:lnTo>
                  <a:lnTo>
                    <a:pt x="0" y="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6DBE7E1-9E4A-4708-95BD-097DFCE0B2D1}"/>
                </a:ext>
              </a:extLst>
            </p:cNvPr>
            <p:cNvGrpSpPr/>
            <p:nvPr/>
          </p:nvGrpSpPr>
          <p:grpSpPr>
            <a:xfrm>
              <a:off x="7389812" y="5405438"/>
              <a:ext cx="368300" cy="523875"/>
              <a:chOff x="2132013" y="5405438"/>
              <a:chExt cx="368300" cy="523875"/>
            </a:xfrm>
          </p:grpSpPr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7FFD5673-D28D-4827-AA33-42CE2BC369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5405438"/>
                <a:ext cx="368300" cy="523875"/>
              </a:xfrm>
              <a:custGeom>
                <a:avLst/>
                <a:gdLst>
                  <a:gd name="T0" fmla="*/ 134 w 232"/>
                  <a:gd name="T1" fmla="*/ 22 h 330"/>
                  <a:gd name="T2" fmla="*/ 103 w 232"/>
                  <a:gd name="T3" fmla="*/ 47 h 330"/>
                  <a:gd name="T4" fmla="*/ 85 w 232"/>
                  <a:gd name="T5" fmla="*/ 92 h 330"/>
                  <a:gd name="T6" fmla="*/ 85 w 232"/>
                  <a:gd name="T7" fmla="*/ 141 h 330"/>
                  <a:gd name="T8" fmla="*/ 103 w 232"/>
                  <a:gd name="T9" fmla="*/ 184 h 330"/>
                  <a:gd name="T10" fmla="*/ 134 w 232"/>
                  <a:gd name="T11" fmla="*/ 210 h 330"/>
                  <a:gd name="T12" fmla="*/ 168 w 232"/>
                  <a:gd name="T13" fmla="*/ 210 h 330"/>
                  <a:gd name="T14" fmla="*/ 198 w 232"/>
                  <a:gd name="T15" fmla="*/ 184 h 330"/>
                  <a:gd name="T16" fmla="*/ 216 w 232"/>
                  <a:gd name="T17" fmla="*/ 141 h 330"/>
                  <a:gd name="T18" fmla="*/ 216 w 232"/>
                  <a:gd name="T19" fmla="*/ 92 h 330"/>
                  <a:gd name="T20" fmla="*/ 198 w 232"/>
                  <a:gd name="T21" fmla="*/ 47 h 330"/>
                  <a:gd name="T22" fmla="*/ 168 w 232"/>
                  <a:gd name="T23" fmla="*/ 22 h 330"/>
                  <a:gd name="T24" fmla="*/ 150 w 232"/>
                  <a:gd name="T25" fmla="*/ 0 h 330"/>
                  <a:gd name="T26" fmla="*/ 191 w 232"/>
                  <a:gd name="T27" fmla="*/ 15 h 330"/>
                  <a:gd name="T28" fmla="*/ 222 w 232"/>
                  <a:gd name="T29" fmla="*/ 58 h 330"/>
                  <a:gd name="T30" fmla="*/ 232 w 232"/>
                  <a:gd name="T31" fmla="*/ 116 h 330"/>
                  <a:gd name="T32" fmla="*/ 222 w 232"/>
                  <a:gd name="T33" fmla="*/ 174 h 330"/>
                  <a:gd name="T34" fmla="*/ 192 w 232"/>
                  <a:gd name="T35" fmla="*/ 215 h 330"/>
                  <a:gd name="T36" fmla="*/ 156 w 232"/>
                  <a:gd name="T37" fmla="*/ 232 h 330"/>
                  <a:gd name="T38" fmla="*/ 119 w 232"/>
                  <a:gd name="T39" fmla="*/ 223 h 330"/>
                  <a:gd name="T40" fmla="*/ 86 w 232"/>
                  <a:gd name="T41" fmla="*/ 232 h 330"/>
                  <a:gd name="T42" fmla="*/ 85 w 232"/>
                  <a:gd name="T43" fmla="*/ 244 h 330"/>
                  <a:gd name="T44" fmla="*/ 80 w 232"/>
                  <a:gd name="T45" fmla="*/ 254 h 330"/>
                  <a:gd name="T46" fmla="*/ 24 w 232"/>
                  <a:gd name="T47" fmla="*/ 330 h 330"/>
                  <a:gd name="T48" fmla="*/ 6 w 232"/>
                  <a:gd name="T49" fmla="*/ 323 h 330"/>
                  <a:gd name="T50" fmla="*/ 0 w 232"/>
                  <a:gd name="T51" fmla="*/ 297 h 330"/>
                  <a:gd name="T52" fmla="*/ 54 w 232"/>
                  <a:gd name="T53" fmla="*/ 215 h 330"/>
                  <a:gd name="T54" fmla="*/ 61 w 232"/>
                  <a:gd name="T55" fmla="*/ 210 h 330"/>
                  <a:gd name="T56" fmla="*/ 70 w 232"/>
                  <a:gd name="T57" fmla="*/ 208 h 330"/>
                  <a:gd name="T58" fmla="*/ 76 w 232"/>
                  <a:gd name="T59" fmla="*/ 162 h 330"/>
                  <a:gd name="T60" fmla="*/ 70 w 232"/>
                  <a:gd name="T61" fmla="*/ 108 h 330"/>
                  <a:gd name="T62" fmla="*/ 80 w 232"/>
                  <a:gd name="T63" fmla="*/ 56 h 330"/>
                  <a:gd name="T64" fmla="*/ 110 w 232"/>
                  <a:gd name="T65" fmla="*/ 15 h 330"/>
                  <a:gd name="T66" fmla="*/ 150 w 232"/>
                  <a:gd name="T6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2" h="330">
                    <a:moveTo>
                      <a:pt x="150" y="19"/>
                    </a:moveTo>
                    <a:lnTo>
                      <a:pt x="134" y="22"/>
                    </a:lnTo>
                    <a:lnTo>
                      <a:pt x="118" y="31"/>
                    </a:lnTo>
                    <a:lnTo>
                      <a:pt x="103" y="47"/>
                    </a:lnTo>
                    <a:lnTo>
                      <a:pt x="91" y="68"/>
                    </a:lnTo>
                    <a:lnTo>
                      <a:pt x="85" y="92"/>
                    </a:lnTo>
                    <a:lnTo>
                      <a:pt x="83" y="116"/>
                    </a:lnTo>
                    <a:lnTo>
                      <a:pt x="85" y="141"/>
                    </a:lnTo>
                    <a:lnTo>
                      <a:pt x="91" y="163"/>
                    </a:lnTo>
                    <a:lnTo>
                      <a:pt x="103" y="184"/>
                    </a:lnTo>
                    <a:lnTo>
                      <a:pt x="118" y="201"/>
                    </a:lnTo>
                    <a:lnTo>
                      <a:pt x="134" y="210"/>
                    </a:lnTo>
                    <a:lnTo>
                      <a:pt x="150" y="212"/>
                    </a:lnTo>
                    <a:lnTo>
                      <a:pt x="168" y="210"/>
                    </a:lnTo>
                    <a:lnTo>
                      <a:pt x="185" y="201"/>
                    </a:lnTo>
                    <a:lnTo>
                      <a:pt x="198" y="184"/>
                    </a:lnTo>
                    <a:lnTo>
                      <a:pt x="210" y="163"/>
                    </a:lnTo>
                    <a:lnTo>
                      <a:pt x="216" y="141"/>
                    </a:lnTo>
                    <a:lnTo>
                      <a:pt x="219" y="116"/>
                    </a:lnTo>
                    <a:lnTo>
                      <a:pt x="216" y="92"/>
                    </a:lnTo>
                    <a:lnTo>
                      <a:pt x="210" y="68"/>
                    </a:lnTo>
                    <a:lnTo>
                      <a:pt x="198" y="47"/>
                    </a:lnTo>
                    <a:lnTo>
                      <a:pt x="185" y="31"/>
                    </a:lnTo>
                    <a:lnTo>
                      <a:pt x="168" y="22"/>
                    </a:lnTo>
                    <a:lnTo>
                      <a:pt x="150" y="19"/>
                    </a:lnTo>
                    <a:close/>
                    <a:moveTo>
                      <a:pt x="150" y="0"/>
                    </a:moveTo>
                    <a:lnTo>
                      <a:pt x="171" y="3"/>
                    </a:lnTo>
                    <a:lnTo>
                      <a:pt x="191" y="15"/>
                    </a:lnTo>
                    <a:lnTo>
                      <a:pt x="208" y="34"/>
                    </a:lnTo>
                    <a:lnTo>
                      <a:pt x="222" y="58"/>
                    </a:lnTo>
                    <a:lnTo>
                      <a:pt x="229" y="86"/>
                    </a:lnTo>
                    <a:lnTo>
                      <a:pt x="232" y="116"/>
                    </a:lnTo>
                    <a:lnTo>
                      <a:pt x="229" y="146"/>
                    </a:lnTo>
                    <a:lnTo>
                      <a:pt x="222" y="174"/>
                    </a:lnTo>
                    <a:lnTo>
                      <a:pt x="208" y="198"/>
                    </a:lnTo>
                    <a:lnTo>
                      <a:pt x="192" y="215"/>
                    </a:lnTo>
                    <a:lnTo>
                      <a:pt x="174" y="227"/>
                    </a:lnTo>
                    <a:lnTo>
                      <a:pt x="156" y="232"/>
                    </a:lnTo>
                    <a:lnTo>
                      <a:pt x="137" y="230"/>
                    </a:lnTo>
                    <a:lnTo>
                      <a:pt x="119" y="223"/>
                    </a:lnTo>
                    <a:lnTo>
                      <a:pt x="101" y="210"/>
                    </a:lnTo>
                    <a:lnTo>
                      <a:pt x="86" y="232"/>
                    </a:lnTo>
                    <a:lnTo>
                      <a:pt x="86" y="238"/>
                    </a:lnTo>
                    <a:lnTo>
                      <a:pt x="85" y="244"/>
                    </a:lnTo>
                    <a:lnTo>
                      <a:pt x="83" y="250"/>
                    </a:lnTo>
                    <a:lnTo>
                      <a:pt x="80" y="254"/>
                    </a:lnTo>
                    <a:lnTo>
                      <a:pt x="33" y="323"/>
                    </a:lnTo>
                    <a:lnTo>
                      <a:pt x="24" y="330"/>
                    </a:lnTo>
                    <a:lnTo>
                      <a:pt x="15" y="330"/>
                    </a:lnTo>
                    <a:lnTo>
                      <a:pt x="6" y="323"/>
                    </a:lnTo>
                    <a:lnTo>
                      <a:pt x="0" y="311"/>
                    </a:lnTo>
                    <a:lnTo>
                      <a:pt x="0" y="297"/>
                    </a:lnTo>
                    <a:lnTo>
                      <a:pt x="6" y="284"/>
                    </a:lnTo>
                    <a:lnTo>
                      <a:pt x="54" y="215"/>
                    </a:lnTo>
                    <a:lnTo>
                      <a:pt x="57" y="211"/>
                    </a:lnTo>
                    <a:lnTo>
                      <a:pt x="61" y="210"/>
                    </a:lnTo>
                    <a:lnTo>
                      <a:pt x="66" y="208"/>
                    </a:lnTo>
                    <a:lnTo>
                      <a:pt x="70" y="208"/>
                    </a:lnTo>
                    <a:lnTo>
                      <a:pt x="85" y="186"/>
                    </a:lnTo>
                    <a:lnTo>
                      <a:pt x="76" y="162"/>
                    </a:lnTo>
                    <a:lnTo>
                      <a:pt x="70" y="135"/>
                    </a:lnTo>
                    <a:lnTo>
                      <a:pt x="70" y="108"/>
                    </a:lnTo>
                    <a:lnTo>
                      <a:pt x="73" y="82"/>
                    </a:lnTo>
                    <a:lnTo>
                      <a:pt x="80" y="56"/>
                    </a:lnTo>
                    <a:lnTo>
                      <a:pt x="92" y="34"/>
                    </a:lnTo>
                    <a:lnTo>
                      <a:pt x="110" y="15"/>
                    </a:lnTo>
                    <a:lnTo>
                      <a:pt x="130" y="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C0636D31-6FEE-43AF-8F93-26D495265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701" y="5545138"/>
                <a:ext cx="31750" cy="131763"/>
              </a:xfrm>
              <a:custGeom>
                <a:avLst/>
                <a:gdLst>
                  <a:gd name="T0" fmla="*/ 15 w 20"/>
                  <a:gd name="T1" fmla="*/ 0 h 83"/>
                  <a:gd name="T2" fmla="*/ 16 w 20"/>
                  <a:gd name="T3" fmla="*/ 1 h 83"/>
                  <a:gd name="T4" fmla="*/ 18 w 20"/>
                  <a:gd name="T5" fmla="*/ 3 h 83"/>
                  <a:gd name="T6" fmla="*/ 19 w 20"/>
                  <a:gd name="T7" fmla="*/ 13 h 83"/>
                  <a:gd name="T8" fmla="*/ 20 w 20"/>
                  <a:gd name="T9" fmla="*/ 28 h 83"/>
                  <a:gd name="T10" fmla="*/ 20 w 20"/>
                  <a:gd name="T11" fmla="*/ 46 h 83"/>
                  <a:gd name="T12" fmla="*/ 16 w 20"/>
                  <a:gd name="T13" fmla="*/ 64 h 83"/>
                  <a:gd name="T14" fmla="*/ 9 w 20"/>
                  <a:gd name="T15" fmla="*/ 83 h 83"/>
                  <a:gd name="T16" fmla="*/ 7 w 20"/>
                  <a:gd name="T17" fmla="*/ 83 h 83"/>
                  <a:gd name="T18" fmla="*/ 6 w 20"/>
                  <a:gd name="T19" fmla="*/ 83 h 83"/>
                  <a:gd name="T20" fmla="*/ 4 w 20"/>
                  <a:gd name="T21" fmla="*/ 83 h 83"/>
                  <a:gd name="T22" fmla="*/ 1 w 20"/>
                  <a:gd name="T23" fmla="*/ 78 h 83"/>
                  <a:gd name="T24" fmla="*/ 0 w 20"/>
                  <a:gd name="T25" fmla="*/ 77 h 83"/>
                  <a:gd name="T26" fmla="*/ 0 w 20"/>
                  <a:gd name="T27" fmla="*/ 74 h 83"/>
                  <a:gd name="T28" fmla="*/ 1 w 20"/>
                  <a:gd name="T29" fmla="*/ 72 h 83"/>
                  <a:gd name="T30" fmla="*/ 9 w 20"/>
                  <a:gd name="T31" fmla="*/ 55 h 83"/>
                  <a:gd name="T32" fmla="*/ 10 w 20"/>
                  <a:gd name="T33" fmla="*/ 35 h 83"/>
                  <a:gd name="T34" fmla="*/ 10 w 20"/>
                  <a:gd name="T35" fmla="*/ 19 h 83"/>
                  <a:gd name="T36" fmla="*/ 7 w 20"/>
                  <a:gd name="T37" fmla="*/ 8 h 83"/>
                  <a:gd name="T38" fmla="*/ 7 w 20"/>
                  <a:gd name="T39" fmla="*/ 5 h 83"/>
                  <a:gd name="T40" fmla="*/ 9 w 20"/>
                  <a:gd name="T41" fmla="*/ 3 h 83"/>
                  <a:gd name="T42" fmla="*/ 10 w 20"/>
                  <a:gd name="T43" fmla="*/ 1 h 83"/>
                  <a:gd name="T44" fmla="*/ 13 w 20"/>
                  <a:gd name="T45" fmla="*/ 0 h 83"/>
                  <a:gd name="T46" fmla="*/ 15 w 20"/>
                  <a:gd name="T4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83">
                    <a:moveTo>
                      <a:pt x="15" y="0"/>
                    </a:moveTo>
                    <a:lnTo>
                      <a:pt x="16" y="1"/>
                    </a:lnTo>
                    <a:lnTo>
                      <a:pt x="18" y="3"/>
                    </a:lnTo>
                    <a:lnTo>
                      <a:pt x="19" y="13"/>
                    </a:lnTo>
                    <a:lnTo>
                      <a:pt x="20" y="28"/>
                    </a:lnTo>
                    <a:lnTo>
                      <a:pt x="20" y="46"/>
                    </a:lnTo>
                    <a:lnTo>
                      <a:pt x="16" y="64"/>
                    </a:lnTo>
                    <a:lnTo>
                      <a:pt x="9" y="83"/>
                    </a:lnTo>
                    <a:lnTo>
                      <a:pt x="7" y="83"/>
                    </a:lnTo>
                    <a:lnTo>
                      <a:pt x="6" y="83"/>
                    </a:lnTo>
                    <a:lnTo>
                      <a:pt x="4" y="83"/>
                    </a:lnTo>
                    <a:lnTo>
                      <a:pt x="1" y="78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9" y="55"/>
                    </a:lnTo>
                    <a:lnTo>
                      <a:pt x="10" y="35"/>
                    </a:lnTo>
                    <a:lnTo>
                      <a:pt x="10" y="19"/>
                    </a:lnTo>
                    <a:lnTo>
                      <a:pt x="7" y="8"/>
                    </a:lnTo>
                    <a:lnTo>
                      <a:pt x="7" y="5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59FC523-4C37-41FB-BDA8-17928C27219F}"/>
                </a:ext>
              </a:extLst>
            </p:cNvPr>
            <p:cNvGrpSpPr/>
            <p:nvPr/>
          </p:nvGrpSpPr>
          <p:grpSpPr>
            <a:xfrm>
              <a:off x="7439025" y="4387850"/>
              <a:ext cx="323850" cy="496888"/>
              <a:chOff x="2181226" y="4387850"/>
              <a:chExt cx="323850" cy="496888"/>
            </a:xfrm>
          </p:grpSpPr>
          <p:sp>
            <p:nvSpPr>
              <p:cNvPr id="42" name="Freeform 29">
                <a:extLst>
                  <a:ext uri="{FF2B5EF4-FFF2-40B4-BE49-F238E27FC236}">
                    <a16:creationId xmlns:a16="http://schemas.microsoft.com/office/drawing/2014/main" id="{193B5D50-4210-46AF-84B7-EEBF7D87E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8" y="4462463"/>
                <a:ext cx="20638" cy="231775"/>
              </a:xfrm>
              <a:custGeom>
                <a:avLst/>
                <a:gdLst>
                  <a:gd name="T0" fmla="*/ 6 w 13"/>
                  <a:gd name="T1" fmla="*/ 0 h 146"/>
                  <a:gd name="T2" fmla="*/ 9 w 13"/>
                  <a:gd name="T3" fmla="*/ 0 h 146"/>
                  <a:gd name="T4" fmla="*/ 12 w 13"/>
                  <a:gd name="T5" fmla="*/ 3 h 146"/>
                  <a:gd name="T6" fmla="*/ 13 w 13"/>
                  <a:gd name="T7" fmla="*/ 6 h 146"/>
                  <a:gd name="T8" fmla="*/ 13 w 13"/>
                  <a:gd name="T9" fmla="*/ 11 h 146"/>
                  <a:gd name="T10" fmla="*/ 13 w 13"/>
                  <a:gd name="T11" fmla="*/ 136 h 146"/>
                  <a:gd name="T12" fmla="*/ 13 w 13"/>
                  <a:gd name="T13" fmla="*/ 140 h 146"/>
                  <a:gd name="T14" fmla="*/ 12 w 13"/>
                  <a:gd name="T15" fmla="*/ 143 h 146"/>
                  <a:gd name="T16" fmla="*/ 9 w 13"/>
                  <a:gd name="T17" fmla="*/ 146 h 146"/>
                  <a:gd name="T18" fmla="*/ 6 w 13"/>
                  <a:gd name="T19" fmla="*/ 146 h 146"/>
                  <a:gd name="T20" fmla="*/ 4 w 13"/>
                  <a:gd name="T21" fmla="*/ 146 h 146"/>
                  <a:gd name="T22" fmla="*/ 1 w 13"/>
                  <a:gd name="T23" fmla="*/ 143 h 146"/>
                  <a:gd name="T24" fmla="*/ 0 w 13"/>
                  <a:gd name="T25" fmla="*/ 140 h 146"/>
                  <a:gd name="T26" fmla="*/ 0 w 13"/>
                  <a:gd name="T27" fmla="*/ 136 h 146"/>
                  <a:gd name="T28" fmla="*/ 0 w 13"/>
                  <a:gd name="T29" fmla="*/ 11 h 146"/>
                  <a:gd name="T30" fmla="*/ 0 w 13"/>
                  <a:gd name="T31" fmla="*/ 6 h 146"/>
                  <a:gd name="T32" fmla="*/ 1 w 13"/>
                  <a:gd name="T33" fmla="*/ 3 h 146"/>
                  <a:gd name="T34" fmla="*/ 4 w 13"/>
                  <a:gd name="T35" fmla="*/ 0 h 146"/>
                  <a:gd name="T36" fmla="*/ 6 w 13"/>
                  <a:gd name="T3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6">
                    <a:moveTo>
                      <a:pt x="6" y="0"/>
                    </a:moveTo>
                    <a:lnTo>
                      <a:pt x="9" y="0"/>
                    </a:lnTo>
                    <a:lnTo>
                      <a:pt x="12" y="3"/>
                    </a:lnTo>
                    <a:lnTo>
                      <a:pt x="13" y="6"/>
                    </a:lnTo>
                    <a:lnTo>
                      <a:pt x="13" y="11"/>
                    </a:lnTo>
                    <a:lnTo>
                      <a:pt x="13" y="136"/>
                    </a:lnTo>
                    <a:lnTo>
                      <a:pt x="13" y="140"/>
                    </a:lnTo>
                    <a:lnTo>
                      <a:pt x="12" y="143"/>
                    </a:lnTo>
                    <a:lnTo>
                      <a:pt x="9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1" y="143"/>
                    </a:lnTo>
                    <a:lnTo>
                      <a:pt x="0" y="140"/>
                    </a:lnTo>
                    <a:lnTo>
                      <a:pt x="0" y="13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0">
                <a:extLst>
                  <a:ext uri="{FF2B5EF4-FFF2-40B4-BE49-F238E27FC236}">
                    <a16:creationId xmlns:a16="http://schemas.microsoft.com/office/drawing/2014/main" id="{1324C2AB-1D86-40E6-B78F-5C3774774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988" y="4514850"/>
                <a:ext cx="20638" cy="179388"/>
              </a:xfrm>
              <a:custGeom>
                <a:avLst/>
                <a:gdLst>
                  <a:gd name="T0" fmla="*/ 7 w 13"/>
                  <a:gd name="T1" fmla="*/ 0 h 113"/>
                  <a:gd name="T2" fmla="*/ 9 w 13"/>
                  <a:gd name="T3" fmla="*/ 0 h 113"/>
                  <a:gd name="T4" fmla="*/ 11 w 13"/>
                  <a:gd name="T5" fmla="*/ 3 h 113"/>
                  <a:gd name="T6" fmla="*/ 13 w 13"/>
                  <a:gd name="T7" fmla="*/ 6 h 113"/>
                  <a:gd name="T8" fmla="*/ 13 w 13"/>
                  <a:gd name="T9" fmla="*/ 10 h 113"/>
                  <a:gd name="T10" fmla="*/ 13 w 13"/>
                  <a:gd name="T11" fmla="*/ 103 h 113"/>
                  <a:gd name="T12" fmla="*/ 13 w 13"/>
                  <a:gd name="T13" fmla="*/ 107 h 113"/>
                  <a:gd name="T14" fmla="*/ 11 w 13"/>
                  <a:gd name="T15" fmla="*/ 110 h 113"/>
                  <a:gd name="T16" fmla="*/ 9 w 13"/>
                  <a:gd name="T17" fmla="*/ 113 h 113"/>
                  <a:gd name="T18" fmla="*/ 7 w 13"/>
                  <a:gd name="T19" fmla="*/ 113 h 113"/>
                  <a:gd name="T20" fmla="*/ 4 w 13"/>
                  <a:gd name="T21" fmla="*/ 113 h 113"/>
                  <a:gd name="T22" fmla="*/ 3 w 13"/>
                  <a:gd name="T23" fmla="*/ 110 h 113"/>
                  <a:gd name="T24" fmla="*/ 1 w 13"/>
                  <a:gd name="T25" fmla="*/ 107 h 113"/>
                  <a:gd name="T26" fmla="*/ 0 w 13"/>
                  <a:gd name="T27" fmla="*/ 103 h 113"/>
                  <a:gd name="T28" fmla="*/ 0 w 13"/>
                  <a:gd name="T29" fmla="*/ 10 h 113"/>
                  <a:gd name="T30" fmla="*/ 1 w 13"/>
                  <a:gd name="T31" fmla="*/ 6 h 113"/>
                  <a:gd name="T32" fmla="*/ 3 w 13"/>
                  <a:gd name="T33" fmla="*/ 3 h 113"/>
                  <a:gd name="T34" fmla="*/ 4 w 13"/>
                  <a:gd name="T35" fmla="*/ 0 h 113"/>
                  <a:gd name="T36" fmla="*/ 7 w 13"/>
                  <a:gd name="T3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13">
                    <a:moveTo>
                      <a:pt x="7" y="0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6"/>
                    </a:lnTo>
                    <a:lnTo>
                      <a:pt x="13" y="10"/>
                    </a:lnTo>
                    <a:lnTo>
                      <a:pt x="13" y="103"/>
                    </a:lnTo>
                    <a:lnTo>
                      <a:pt x="13" y="107"/>
                    </a:lnTo>
                    <a:lnTo>
                      <a:pt x="11" y="110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4" y="113"/>
                    </a:lnTo>
                    <a:lnTo>
                      <a:pt x="3" y="110"/>
                    </a:lnTo>
                    <a:lnTo>
                      <a:pt x="1" y="107"/>
                    </a:lnTo>
                    <a:lnTo>
                      <a:pt x="0" y="103"/>
                    </a:lnTo>
                    <a:lnTo>
                      <a:pt x="0" y="10"/>
                    </a:lnTo>
                    <a:lnTo>
                      <a:pt x="1" y="6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1">
                <a:extLst>
                  <a:ext uri="{FF2B5EF4-FFF2-40B4-BE49-F238E27FC236}">
                    <a16:creationId xmlns:a16="http://schemas.microsoft.com/office/drawing/2014/main" id="{AF764575-0238-407C-9351-907294F3C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2026" y="4519613"/>
                <a:ext cx="98425" cy="160338"/>
              </a:xfrm>
              <a:custGeom>
                <a:avLst/>
                <a:gdLst>
                  <a:gd name="T0" fmla="*/ 31 w 62"/>
                  <a:gd name="T1" fmla="*/ 0 h 101"/>
                  <a:gd name="T2" fmla="*/ 43 w 62"/>
                  <a:gd name="T3" fmla="*/ 4 h 101"/>
                  <a:gd name="T4" fmla="*/ 53 w 62"/>
                  <a:gd name="T5" fmla="*/ 15 h 101"/>
                  <a:gd name="T6" fmla="*/ 59 w 62"/>
                  <a:gd name="T7" fmla="*/ 31 h 101"/>
                  <a:gd name="T8" fmla="*/ 62 w 62"/>
                  <a:gd name="T9" fmla="*/ 50 h 101"/>
                  <a:gd name="T10" fmla="*/ 59 w 62"/>
                  <a:gd name="T11" fmla="*/ 70 h 101"/>
                  <a:gd name="T12" fmla="*/ 53 w 62"/>
                  <a:gd name="T13" fmla="*/ 86 h 101"/>
                  <a:gd name="T14" fmla="*/ 43 w 62"/>
                  <a:gd name="T15" fmla="*/ 97 h 101"/>
                  <a:gd name="T16" fmla="*/ 31 w 62"/>
                  <a:gd name="T17" fmla="*/ 101 h 101"/>
                  <a:gd name="T18" fmla="*/ 19 w 62"/>
                  <a:gd name="T19" fmla="*/ 97 h 101"/>
                  <a:gd name="T20" fmla="*/ 8 w 62"/>
                  <a:gd name="T21" fmla="*/ 86 h 101"/>
                  <a:gd name="T22" fmla="*/ 3 w 62"/>
                  <a:gd name="T23" fmla="*/ 70 h 101"/>
                  <a:gd name="T24" fmla="*/ 0 w 62"/>
                  <a:gd name="T25" fmla="*/ 50 h 101"/>
                  <a:gd name="T26" fmla="*/ 3 w 62"/>
                  <a:gd name="T27" fmla="*/ 31 h 101"/>
                  <a:gd name="T28" fmla="*/ 8 w 62"/>
                  <a:gd name="T29" fmla="*/ 15 h 101"/>
                  <a:gd name="T30" fmla="*/ 19 w 62"/>
                  <a:gd name="T31" fmla="*/ 4 h 101"/>
                  <a:gd name="T32" fmla="*/ 31 w 62"/>
                  <a:gd name="T3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101">
                    <a:moveTo>
                      <a:pt x="31" y="0"/>
                    </a:moveTo>
                    <a:lnTo>
                      <a:pt x="43" y="4"/>
                    </a:lnTo>
                    <a:lnTo>
                      <a:pt x="53" y="15"/>
                    </a:lnTo>
                    <a:lnTo>
                      <a:pt x="59" y="31"/>
                    </a:lnTo>
                    <a:lnTo>
                      <a:pt x="62" y="50"/>
                    </a:lnTo>
                    <a:lnTo>
                      <a:pt x="59" y="70"/>
                    </a:lnTo>
                    <a:lnTo>
                      <a:pt x="53" y="86"/>
                    </a:lnTo>
                    <a:lnTo>
                      <a:pt x="43" y="97"/>
                    </a:lnTo>
                    <a:lnTo>
                      <a:pt x="31" y="101"/>
                    </a:lnTo>
                    <a:lnTo>
                      <a:pt x="19" y="97"/>
                    </a:lnTo>
                    <a:lnTo>
                      <a:pt x="8" y="86"/>
                    </a:lnTo>
                    <a:lnTo>
                      <a:pt x="3" y="70"/>
                    </a:lnTo>
                    <a:lnTo>
                      <a:pt x="0" y="50"/>
                    </a:lnTo>
                    <a:lnTo>
                      <a:pt x="3" y="31"/>
                    </a:lnTo>
                    <a:lnTo>
                      <a:pt x="8" y="15"/>
                    </a:lnTo>
                    <a:lnTo>
                      <a:pt x="19" y="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2">
                <a:extLst>
                  <a:ext uri="{FF2B5EF4-FFF2-40B4-BE49-F238E27FC236}">
                    <a16:creationId xmlns:a16="http://schemas.microsoft.com/office/drawing/2014/main" id="{4AD30FC9-FBA4-40CD-9CE3-6F1CFE59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163" y="4387850"/>
                <a:ext cx="188913" cy="19050"/>
              </a:xfrm>
              <a:custGeom>
                <a:avLst/>
                <a:gdLst>
                  <a:gd name="T0" fmla="*/ 3 w 119"/>
                  <a:gd name="T1" fmla="*/ 0 h 12"/>
                  <a:gd name="T2" fmla="*/ 115 w 119"/>
                  <a:gd name="T3" fmla="*/ 0 h 12"/>
                  <a:gd name="T4" fmla="*/ 116 w 119"/>
                  <a:gd name="T5" fmla="*/ 1 h 12"/>
                  <a:gd name="T6" fmla="*/ 118 w 119"/>
                  <a:gd name="T7" fmla="*/ 3 h 12"/>
                  <a:gd name="T8" fmla="*/ 119 w 119"/>
                  <a:gd name="T9" fmla="*/ 6 h 12"/>
                  <a:gd name="T10" fmla="*/ 118 w 119"/>
                  <a:gd name="T11" fmla="*/ 9 h 12"/>
                  <a:gd name="T12" fmla="*/ 116 w 119"/>
                  <a:gd name="T13" fmla="*/ 12 h 12"/>
                  <a:gd name="T14" fmla="*/ 115 w 119"/>
                  <a:gd name="T15" fmla="*/ 12 h 12"/>
                  <a:gd name="T16" fmla="*/ 3 w 119"/>
                  <a:gd name="T17" fmla="*/ 12 h 12"/>
                  <a:gd name="T18" fmla="*/ 2 w 119"/>
                  <a:gd name="T19" fmla="*/ 12 h 12"/>
                  <a:gd name="T20" fmla="*/ 0 w 119"/>
                  <a:gd name="T21" fmla="*/ 9 h 12"/>
                  <a:gd name="T22" fmla="*/ 0 w 119"/>
                  <a:gd name="T23" fmla="*/ 6 h 12"/>
                  <a:gd name="T24" fmla="*/ 0 w 119"/>
                  <a:gd name="T25" fmla="*/ 3 h 12"/>
                  <a:gd name="T26" fmla="*/ 2 w 119"/>
                  <a:gd name="T27" fmla="*/ 1 h 12"/>
                  <a:gd name="T28" fmla="*/ 3 w 119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" h="12">
                    <a:moveTo>
                      <a:pt x="3" y="0"/>
                    </a:moveTo>
                    <a:lnTo>
                      <a:pt x="115" y="0"/>
                    </a:lnTo>
                    <a:lnTo>
                      <a:pt x="116" y="1"/>
                    </a:lnTo>
                    <a:lnTo>
                      <a:pt x="118" y="3"/>
                    </a:lnTo>
                    <a:lnTo>
                      <a:pt x="119" y="6"/>
                    </a:lnTo>
                    <a:lnTo>
                      <a:pt x="118" y="9"/>
                    </a:lnTo>
                    <a:lnTo>
                      <a:pt x="116" y="12"/>
                    </a:lnTo>
                    <a:lnTo>
                      <a:pt x="115" y="12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3">
                <a:extLst>
                  <a:ext uri="{FF2B5EF4-FFF2-40B4-BE49-F238E27FC236}">
                    <a16:creationId xmlns:a16="http://schemas.microsoft.com/office/drawing/2014/main" id="{616BD251-E171-4D78-8126-1D518DB27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226" y="4724400"/>
                <a:ext cx="323850" cy="160338"/>
              </a:xfrm>
              <a:custGeom>
                <a:avLst/>
                <a:gdLst>
                  <a:gd name="T0" fmla="*/ 63 w 204"/>
                  <a:gd name="T1" fmla="*/ 0 h 101"/>
                  <a:gd name="T2" fmla="*/ 78 w 204"/>
                  <a:gd name="T3" fmla="*/ 3 h 101"/>
                  <a:gd name="T4" fmla="*/ 93 w 204"/>
                  <a:gd name="T5" fmla="*/ 12 h 101"/>
                  <a:gd name="T6" fmla="*/ 105 w 204"/>
                  <a:gd name="T7" fmla="*/ 26 h 101"/>
                  <a:gd name="T8" fmla="*/ 200 w 204"/>
                  <a:gd name="T9" fmla="*/ 26 h 101"/>
                  <a:gd name="T10" fmla="*/ 201 w 204"/>
                  <a:gd name="T11" fmla="*/ 26 h 101"/>
                  <a:gd name="T12" fmla="*/ 203 w 204"/>
                  <a:gd name="T13" fmla="*/ 29 h 101"/>
                  <a:gd name="T14" fmla="*/ 204 w 204"/>
                  <a:gd name="T15" fmla="*/ 32 h 101"/>
                  <a:gd name="T16" fmla="*/ 203 w 204"/>
                  <a:gd name="T17" fmla="*/ 35 h 101"/>
                  <a:gd name="T18" fmla="*/ 201 w 204"/>
                  <a:gd name="T19" fmla="*/ 36 h 101"/>
                  <a:gd name="T20" fmla="*/ 200 w 204"/>
                  <a:gd name="T21" fmla="*/ 38 h 101"/>
                  <a:gd name="T22" fmla="*/ 110 w 204"/>
                  <a:gd name="T23" fmla="*/ 38 h 101"/>
                  <a:gd name="T24" fmla="*/ 119 w 204"/>
                  <a:gd name="T25" fmla="*/ 55 h 101"/>
                  <a:gd name="T26" fmla="*/ 124 w 204"/>
                  <a:gd name="T27" fmla="*/ 78 h 101"/>
                  <a:gd name="T28" fmla="*/ 125 w 204"/>
                  <a:gd name="T29" fmla="*/ 101 h 101"/>
                  <a:gd name="T30" fmla="*/ 0 w 204"/>
                  <a:gd name="T31" fmla="*/ 93 h 101"/>
                  <a:gd name="T32" fmla="*/ 3 w 204"/>
                  <a:gd name="T33" fmla="*/ 61 h 101"/>
                  <a:gd name="T34" fmla="*/ 12 w 204"/>
                  <a:gd name="T35" fmla="*/ 36 h 101"/>
                  <a:gd name="T36" fmla="*/ 26 w 204"/>
                  <a:gd name="T37" fmla="*/ 17 h 101"/>
                  <a:gd name="T38" fmla="*/ 43 w 204"/>
                  <a:gd name="T39" fmla="*/ 5 h 101"/>
                  <a:gd name="T40" fmla="*/ 63 w 204"/>
                  <a:gd name="T4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4" h="101">
                    <a:moveTo>
                      <a:pt x="63" y="0"/>
                    </a:moveTo>
                    <a:lnTo>
                      <a:pt x="78" y="3"/>
                    </a:lnTo>
                    <a:lnTo>
                      <a:pt x="93" y="12"/>
                    </a:lnTo>
                    <a:lnTo>
                      <a:pt x="105" y="26"/>
                    </a:lnTo>
                    <a:lnTo>
                      <a:pt x="200" y="26"/>
                    </a:lnTo>
                    <a:lnTo>
                      <a:pt x="201" y="26"/>
                    </a:lnTo>
                    <a:lnTo>
                      <a:pt x="203" y="29"/>
                    </a:lnTo>
                    <a:lnTo>
                      <a:pt x="204" y="32"/>
                    </a:lnTo>
                    <a:lnTo>
                      <a:pt x="203" y="35"/>
                    </a:lnTo>
                    <a:lnTo>
                      <a:pt x="201" y="36"/>
                    </a:lnTo>
                    <a:lnTo>
                      <a:pt x="200" y="38"/>
                    </a:lnTo>
                    <a:lnTo>
                      <a:pt x="110" y="38"/>
                    </a:lnTo>
                    <a:lnTo>
                      <a:pt x="119" y="55"/>
                    </a:lnTo>
                    <a:lnTo>
                      <a:pt x="124" y="78"/>
                    </a:lnTo>
                    <a:lnTo>
                      <a:pt x="125" y="101"/>
                    </a:lnTo>
                    <a:lnTo>
                      <a:pt x="0" y="93"/>
                    </a:lnTo>
                    <a:lnTo>
                      <a:pt x="3" y="61"/>
                    </a:lnTo>
                    <a:lnTo>
                      <a:pt x="12" y="36"/>
                    </a:lnTo>
                    <a:lnTo>
                      <a:pt x="26" y="17"/>
                    </a:lnTo>
                    <a:lnTo>
                      <a:pt x="43" y="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4">
                <a:extLst>
                  <a:ext uri="{FF2B5EF4-FFF2-40B4-BE49-F238E27FC236}">
                    <a16:creationId xmlns:a16="http://schemas.microsoft.com/office/drawing/2014/main" id="{808DC50C-B458-4614-8C98-F8B8135E8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4598988"/>
                <a:ext cx="20638" cy="95250"/>
              </a:xfrm>
              <a:custGeom>
                <a:avLst/>
                <a:gdLst>
                  <a:gd name="T0" fmla="*/ 7 w 13"/>
                  <a:gd name="T1" fmla="*/ 0 h 60"/>
                  <a:gd name="T2" fmla="*/ 9 w 13"/>
                  <a:gd name="T3" fmla="*/ 2 h 60"/>
                  <a:gd name="T4" fmla="*/ 12 w 13"/>
                  <a:gd name="T5" fmla="*/ 3 h 60"/>
                  <a:gd name="T6" fmla="*/ 13 w 13"/>
                  <a:gd name="T7" fmla="*/ 6 h 60"/>
                  <a:gd name="T8" fmla="*/ 13 w 13"/>
                  <a:gd name="T9" fmla="*/ 11 h 60"/>
                  <a:gd name="T10" fmla="*/ 13 w 13"/>
                  <a:gd name="T11" fmla="*/ 50 h 60"/>
                  <a:gd name="T12" fmla="*/ 13 w 13"/>
                  <a:gd name="T13" fmla="*/ 54 h 60"/>
                  <a:gd name="T14" fmla="*/ 12 w 13"/>
                  <a:gd name="T15" fmla="*/ 57 h 60"/>
                  <a:gd name="T16" fmla="*/ 9 w 13"/>
                  <a:gd name="T17" fmla="*/ 60 h 60"/>
                  <a:gd name="T18" fmla="*/ 7 w 13"/>
                  <a:gd name="T19" fmla="*/ 60 h 60"/>
                  <a:gd name="T20" fmla="*/ 4 w 13"/>
                  <a:gd name="T21" fmla="*/ 60 h 60"/>
                  <a:gd name="T22" fmla="*/ 1 w 13"/>
                  <a:gd name="T23" fmla="*/ 57 h 60"/>
                  <a:gd name="T24" fmla="*/ 1 w 13"/>
                  <a:gd name="T25" fmla="*/ 54 h 60"/>
                  <a:gd name="T26" fmla="*/ 0 w 13"/>
                  <a:gd name="T27" fmla="*/ 50 h 60"/>
                  <a:gd name="T28" fmla="*/ 0 w 13"/>
                  <a:gd name="T29" fmla="*/ 11 h 60"/>
                  <a:gd name="T30" fmla="*/ 1 w 13"/>
                  <a:gd name="T31" fmla="*/ 6 h 60"/>
                  <a:gd name="T32" fmla="*/ 1 w 13"/>
                  <a:gd name="T33" fmla="*/ 3 h 60"/>
                  <a:gd name="T34" fmla="*/ 4 w 13"/>
                  <a:gd name="T35" fmla="*/ 2 h 60"/>
                  <a:gd name="T36" fmla="*/ 7 w 13"/>
                  <a:gd name="T3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60">
                    <a:moveTo>
                      <a:pt x="7" y="0"/>
                    </a:moveTo>
                    <a:lnTo>
                      <a:pt x="9" y="2"/>
                    </a:lnTo>
                    <a:lnTo>
                      <a:pt x="12" y="3"/>
                    </a:lnTo>
                    <a:lnTo>
                      <a:pt x="13" y="6"/>
                    </a:lnTo>
                    <a:lnTo>
                      <a:pt x="13" y="11"/>
                    </a:lnTo>
                    <a:lnTo>
                      <a:pt x="13" y="50"/>
                    </a:lnTo>
                    <a:lnTo>
                      <a:pt x="13" y="54"/>
                    </a:lnTo>
                    <a:lnTo>
                      <a:pt x="12" y="57"/>
                    </a:lnTo>
                    <a:lnTo>
                      <a:pt x="9" y="60"/>
                    </a:lnTo>
                    <a:lnTo>
                      <a:pt x="7" y="60"/>
                    </a:lnTo>
                    <a:lnTo>
                      <a:pt x="4" y="60"/>
                    </a:lnTo>
                    <a:lnTo>
                      <a:pt x="1" y="57"/>
                    </a:lnTo>
                    <a:lnTo>
                      <a:pt x="1" y="54"/>
                    </a:lnTo>
                    <a:lnTo>
                      <a:pt x="0" y="50"/>
                    </a:lnTo>
                    <a:lnTo>
                      <a:pt x="0" y="11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7BF86F80-9B49-4EE7-A46E-8DB9587408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7125" y="1527175"/>
              <a:ext cx="255588" cy="446088"/>
            </a:xfrm>
            <a:custGeom>
              <a:avLst/>
              <a:gdLst>
                <a:gd name="T0" fmla="*/ 12 w 161"/>
                <a:gd name="T1" fmla="*/ 85 h 281"/>
                <a:gd name="T2" fmla="*/ 18 w 161"/>
                <a:gd name="T3" fmla="*/ 130 h 281"/>
                <a:gd name="T4" fmla="*/ 30 w 161"/>
                <a:gd name="T5" fmla="*/ 149 h 281"/>
                <a:gd name="T6" fmla="*/ 42 w 161"/>
                <a:gd name="T7" fmla="*/ 153 h 281"/>
                <a:gd name="T8" fmla="*/ 30 w 161"/>
                <a:gd name="T9" fmla="*/ 79 h 281"/>
                <a:gd name="T10" fmla="*/ 130 w 161"/>
                <a:gd name="T11" fmla="*/ 36 h 281"/>
                <a:gd name="T12" fmla="*/ 121 w 161"/>
                <a:gd name="T13" fmla="*/ 121 h 281"/>
                <a:gd name="T14" fmla="*/ 131 w 161"/>
                <a:gd name="T15" fmla="*/ 107 h 281"/>
                <a:gd name="T16" fmla="*/ 143 w 161"/>
                <a:gd name="T17" fmla="*/ 79 h 281"/>
                <a:gd name="T18" fmla="*/ 149 w 161"/>
                <a:gd name="T19" fmla="*/ 28 h 281"/>
                <a:gd name="T20" fmla="*/ 161 w 161"/>
                <a:gd name="T21" fmla="*/ 5 h 281"/>
                <a:gd name="T22" fmla="*/ 161 w 161"/>
                <a:gd name="T23" fmla="*/ 28 h 281"/>
                <a:gd name="T24" fmla="*/ 158 w 161"/>
                <a:gd name="T25" fmla="*/ 67 h 281"/>
                <a:gd name="T26" fmla="*/ 148 w 161"/>
                <a:gd name="T27" fmla="*/ 109 h 281"/>
                <a:gd name="T28" fmla="*/ 127 w 161"/>
                <a:gd name="T29" fmla="*/ 141 h 281"/>
                <a:gd name="T30" fmla="*/ 110 w 161"/>
                <a:gd name="T31" fmla="*/ 153 h 281"/>
                <a:gd name="T32" fmla="*/ 94 w 161"/>
                <a:gd name="T33" fmla="*/ 186 h 281"/>
                <a:gd name="T34" fmla="*/ 103 w 161"/>
                <a:gd name="T35" fmla="*/ 234 h 281"/>
                <a:gd name="T36" fmla="*/ 109 w 161"/>
                <a:gd name="T37" fmla="*/ 237 h 281"/>
                <a:gd name="T38" fmla="*/ 110 w 161"/>
                <a:gd name="T39" fmla="*/ 246 h 281"/>
                <a:gd name="T40" fmla="*/ 109 w 161"/>
                <a:gd name="T41" fmla="*/ 256 h 281"/>
                <a:gd name="T42" fmla="*/ 103 w 161"/>
                <a:gd name="T43" fmla="*/ 263 h 281"/>
                <a:gd name="T44" fmla="*/ 58 w 161"/>
                <a:gd name="T45" fmla="*/ 281 h 281"/>
                <a:gd name="T46" fmla="*/ 54 w 161"/>
                <a:gd name="T47" fmla="*/ 275 h 281"/>
                <a:gd name="T48" fmla="*/ 54 w 161"/>
                <a:gd name="T49" fmla="*/ 263 h 281"/>
                <a:gd name="T50" fmla="*/ 58 w 161"/>
                <a:gd name="T51" fmla="*/ 254 h 281"/>
                <a:gd name="T52" fmla="*/ 70 w 161"/>
                <a:gd name="T53" fmla="*/ 249 h 281"/>
                <a:gd name="T54" fmla="*/ 66 w 161"/>
                <a:gd name="T55" fmla="*/ 193 h 281"/>
                <a:gd name="T56" fmla="*/ 57 w 161"/>
                <a:gd name="T57" fmla="*/ 185 h 281"/>
                <a:gd name="T58" fmla="*/ 37 w 161"/>
                <a:gd name="T59" fmla="*/ 180 h 281"/>
                <a:gd name="T60" fmla="*/ 16 w 161"/>
                <a:gd name="T61" fmla="*/ 168 h 281"/>
                <a:gd name="T62" fmla="*/ 6 w 161"/>
                <a:gd name="T63" fmla="*/ 140 h 281"/>
                <a:gd name="T64" fmla="*/ 2 w 161"/>
                <a:gd name="T65" fmla="*/ 107 h 281"/>
                <a:gd name="T66" fmla="*/ 0 w 161"/>
                <a:gd name="T67" fmla="*/ 79 h 281"/>
                <a:gd name="T68" fmla="*/ 0 w 161"/>
                <a:gd name="T69" fmla="*/ 69 h 281"/>
                <a:gd name="T70" fmla="*/ 40 w 161"/>
                <a:gd name="T71" fmla="*/ 52 h 281"/>
                <a:gd name="T72" fmla="*/ 131 w 161"/>
                <a:gd name="T73" fmla="*/ 1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" h="281">
                  <a:moveTo>
                    <a:pt x="30" y="79"/>
                  </a:moveTo>
                  <a:lnTo>
                    <a:pt x="12" y="85"/>
                  </a:lnTo>
                  <a:lnTo>
                    <a:pt x="15" y="112"/>
                  </a:lnTo>
                  <a:lnTo>
                    <a:pt x="18" y="130"/>
                  </a:lnTo>
                  <a:lnTo>
                    <a:pt x="24" y="143"/>
                  </a:lnTo>
                  <a:lnTo>
                    <a:pt x="30" y="149"/>
                  </a:lnTo>
                  <a:lnTo>
                    <a:pt x="36" y="153"/>
                  </a:lnTo>
                  <a:lnTo>
                    <a:pt x="42" y="153"/>
                  </a:lnTo>
                  <a:lnTo>
                    <a:pt x="34" y="119"/>
                  </a:lnTo>
                  <a:lnTo>
                    <a:pt x="30" y="79"/>
                  </a:lnTo>
                  <a:close/>
                  <a:moveTo>
                    <a:pt x="149" y="28"/>
                  </a:moveTo>
                  <a:lnTo>
                    <a:pt x="130" y="36"/>
                  </a:lnTo>
                  <a:lnTo>
                    <a:pt x="127" y="80"/>
                  </a:lnTo>
                  <a:lnTo>
                    <a:pt x="121" y="121"/>
                  </a:lnTo>
                  <a:lnTo>
                    <a:pt x="125" y="116"/>
                  </a:lnTo>
                  <a:lnTo>
                    <a:pt x="131" y="107"/>
                  </a:lnTo>
                  <a:lnTo>
                    <a:pt x="139" y="95"/>
                  </a:lnTo>
                  <a:lnTo>
                    <a:pt x="143" y="79"/>
                  </a:lnTo>
                  <a:lnTo>
                    <a:pt x="148" y="57"/>
                  </a:lnTo>
                  <a:lnTo>
                    <a:pt x="149" y="28"/>
                  </a:lnTo>
                  <a:close/>
                  <a:moveTo>
                    <a:pt x="159" y="0"/>
                  </a:moveTo>
                  <a:lnTo>
                    <a:pt x="161" y="5"/>
                  </a:lnTo>
                  <a:lnTo>
                    <a:pt x="161" y="13"/>
                  </a:lnTo>
                  <a:lnTo>
                    <a:pt x="161" y="28"/>
                  </a:lnTo>
                  <a:lnTo>
                    <a:pt x="159" y="46"/>
                  </a:lnTo>
                  <a:lnTo>
                    <a:pt x="158" y="67"/>
                  </a:lnTo>
                  <a:lnTo>
                    <a:pt x="153" y="88"/>
                  </a:lnTo>
                  <a:lnTo>
                    <a:pt x="148" y="109"/>
                  </a:lnTo>
                  <a:lnTo>
                    <a:pt x="139" y="127"/>
                  </a:lnTo>
                  <a:lnTo>
                    <a:pt x="127" y="141"/>
                  </a:lnTo>
                  <a:lnTo>
                    <a:pt x="112" y="152"/>
                  </a:lnTo>
                  <a:lnTo>
                    <a:pt x="110" y="153"/>
                  </a:lnTo>
                  <a:lnTo>
                    <a:pt x="103" y="171"/>
                  </a:lnTo>
                  <a:lnTo>
                    <a:pt x="94" y="186"/>
                  </a:lnTo>
                  <a:lnTo>
                    <a:pt x="94" y="238"/>
                  </a:lnTo>
                  <a:lnTo>
                    <a:pt x="103" y="234"/>
                  </a:lnTo>
                  <a:lnTo>
                    <a:pt x="106" y="234"/>
                  </a:lnTo>
                  <a:lnTo>
                    <a:pt x="109" y="237"/>
                  </a:lnTo>
                  <a:lnTo>
                    <a:pt x="110" y="240"/>
                  </a:lnTo>
                  <a:lnTo>
                    <a:pt x="110" y="246"/>
                  </a:lnTo>
                  <a:lnTo>
                    <a:pt x="110" y="251"/>
                  </a:lnTo>
                  <a:lnTo>
                    <a:pt x="109" y="256"/>
                  </a:lnTo>
                  <a:lnTo>
                    <a:pt x="106" y="260"/>
                  </a:lnTo>
                  <a:lnTo>
                    <a:pt x="103" y="263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55" y="278"/>
                  </a:lnTo>
                  <a:lnTo>
                    <a:pt x="54" y="275"/>
                  </a:lnTo>
                  <a:lnTo>
                    <a:pt x="54" y="269"/>
                  </a:lnTo>
                  <a:lnTo>
                    <a:pt x="54" y="263"/>
                  </a:lnTo>
                  <a:lnTo>
                    <a:pt x="55" y="259"/>
                  </a:lnTo>
                  <a:lnTo>
                    <a:pt x="58" y="254"/>
                  </a:lnTo>
                  <a:lnTo>
                    <a:pt x="61" y="253"/>
                  </a:lnTo>
                  <a:lnTo>
                    <a:pt x="70" y="249"/>
                  </a:lnTo>
                  <a:lnTo>
                    <a:pt x="70" y="196"/>
                  </a:lnTo>
                  <a:lnTo>
                    <a:pt x="66" y="193"/>
                  </a:lnTo>
                  <a:lnTo>
                    <a:pt x="61" y="191"/>
                  </a:lnTo>
                  <a:lnTo>
                    <a:pt x="57" y="185"/>
                  </a:lnTo>
                  <a:lnTo>
                    <a:pt x="52" y="177"/>
                  </a:lnTo>
                  <a:lnTo>
                    <a:pt x="37" y="180"/>
                  </a:lnTo>
                  <a:lnTo>
                    <a:pt x="25" y="177"/>
                  </a:lnTo>
                  <a:lnTo>
                    <a:pt x="16" y="168"/>
                  </a:lnTo>
                  <a:lnTo>
                    <a:pt x="11" y="155"/>
                  </a:lnTo>
                  <a:lnTo>
                    <a:pt x="6" y="140"/>
                  </a:lnTo>
                  <a:lnTo>
                    <a:pt x="3" y="124"/>
                  </a:lnTo>
                  <a:lnTo>
                    <a:pt x="2" y="107"/>
                  </a:lnTo>
                  <a:lnTo>
                    <a:pt x="0" y="92"/>
                  </a:lnTo>
                  <a:lnTo>
                    <a:pt x="0" y="79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30" y="57"/>
                  </a:lnTo>
                  <a:lnTo>
                    <a:pt x="40" y="52"/>
                  </a:lnTo>
                  <a:lnTo>
                    <a:pt x="121" y="16"/>
                  </a:lnTo>
                  <a:lnTo>
                    <a:pt x="131" y="1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D43E873-8557-4441-B8AC-3CEABFD21EA3}"/>
                </a:ext>
              </a:extLst>
            </p:cNvPr>
            <p:cNvGrpSpPr/>
            <p:nvPr/>
          </p:nvGrpSpPr>
          <p:grpSpPr>
            <a:xfrm>
              <a:off x="7419975" y="2432050"/>
              <a:ext cx="388938" cy="538163"/>
              <a:chOff x="2162176" y="2432050"/>
              <a:chExt cx="388938" cy="538163"/>
            </a:xfrm>
          </p:grpSpPr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D11C87BE-5167-4EC2-A2C1-A9094735C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1701" y="2432050"/>
                <a:ext cx="379413" cy="358775"/>
              </a:xfrm>
              <a:custGeom>
                <a:avLst/>
                <a:gdLst>
                  <a:gd name="T0" fmla="*/ 239 w 239"/>
                  <a:gd name="T1" fmla="*/ 0 h 226"/>
                  <a:gd name="T2" fmla="*/ 227 w 239"/>
                  <a:gd name="T3" fmla="*/ 27 h 226"/>
                  <a:gd name="T4" fmla="*/ 224 w 239"/>
                  <a:gd name="T5" fmla="*/ 24 h 226"/>
                  <a:gd name="T6" fmla="*/ 143 w 239"/>
                  <a:gd name="T7" fmla="*/ 108 h 226"/>
                  <a:gd name="T8" fmla="*/ 121 w 239"/>
                  <a:gd name="T9" fmla="*/ 94 h 226"/>
                  <a:gd name="T10" fmla="*/ 6 w 239"/>
                  <a:gd name="T11" fmla="*/ 226 h 226"/>
                  <a:gd name="T12" fmla="*/ 0 w 239"/>
                  <a:gd name="T13" fmla="*/ 219 h 226"/>
                  <a:gd name="T14" fmla="*/ 122 w 239"/>
                  <a:gd name="T15" fmla="*/ 79 h 226"/>
                  <a:gd name="T16" fmla="*/ 145 w 239"/>
                  <a:gd name="T17" fmla="*/ 94 h 226"/>
                  <a:gd name="T18" fmla="*/ 216 w 239"/>
                  <a:gd name="T19" fmla="*/ 16 h 226"/>
                  <a:gd name="T20" fmla="*/ 213 w 239"/>
                  <a:gd name="T21" fmla="*/ 12 h 226"/>
                  <a:gd name="T22" fmla="*/ 239 w 239"/>
                  <a:gd name="T2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226">
                    <a:moveTo>
                      <a:pt x="239" y="0"/>
                    </a:moveTo>
                    <a:lnTo>
                      <a:pt x="227" y="27"/>
                    </a:lnTo>
                    <a:lnTo>
                      <a:pt x="224" y="24"/>
                    </a:lnTo>
                    <a:lnTo>
                      <a:pt x="143" y="108"/>
                    </a:lnTo>
                    <a:lnTo>
                      <a:pt x="121" y="94"/>
                    </a:lnTo>
                    <a:lnTo>
                      <a:pt x="6" y="226"/>
                    </a:lnTo>
                    <a:lnTo>
                      <a:pt x="0" y="219"/>
                    </a:lnTo>
                    <a:lnTo>
                      <a:pt x="122" y="79"/>
                    </a:lnTo>
                    <a:lnTo>
                      <a:pt x="145" y="94"/>
                    </a:lnTo>
                    <a:lnTo>
                      <a:pt x="216" y="16"/>
                    </a:lnTo>
                    <a:lnTo>
                      <a:pt x="213" y="12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7B96ACB1-BDFD-43EC-BD35-62381713E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6" y="2616200"/>
                <a:ext cx="360363" cy="354013"/>
              </a:xfrm>
              <a:custGeom>
                <a:avLst/>
                <a:gdLst>
                  <a:gd name="T0" fmla="*/ 198 w 227"/>
                  <a:gd name="T1" fmla="*/ 0 h 223"/>
                  <a:gd name="T2" fmla="*/ 201 w 227"/>
                  <a:gd name="T3" fmla="*/ 1 h 223"/>
                  <a:gd name="T4" fmla="*/ 203 w 227"/>
                  <a:gd name="T5" fmla="*/ 4 h 223"/>
                  <a:gd name="T6" fmla="*/ 203 w 227"/>
                  <a:gd name="T7" fmla="*/ 7 h 223"/>
                  <a:gd name="T8" fmla="*/ 194 w 227"/>
                  <a:gd name="T9" fmla="*/ 126 h 223"/>
                  <a:gd name="T10" fmla="*/ 194 w 227"/>
                  <a:gd name="T11" fmla="*/ 131 h 223"/>
                  <a:gd name="T12" fmla="*/ 227 w 227"/>
                  <a:gd name="T13" fmla="*/ 119 h 223"/>
                  <a:gd name="T14" fmla="*/ 224 w 227"/>
                  <a:gd name="T15" fmla="*/ 162 h 223"/>
                  <a:gd name="T16" fmla="*/ 0 w 227"/>
                  <a:gd name="T17" fmla="*/ 223 h 223"/>
                  <a:gd name="T18" fmla="*/ 3 w 227"/>
                  <a:gd name="T19" fmla="*/ 190 h 223"/>
                  <a:gd name="T20" fmla="*/ 38 w 227"/>
                  <a:gd name="T21" fmla="*/ 178 h 223"/>
                  <a:gd name="T22" fmla="*/ 38 w 227"/>
                  <a:gd name="T23" fmla="*/ 175 h 223"/>
                  <a:gd name="T24" fmla="*/ 41 w 227"/>
                  <a:gd name="T25" fmla="*/ 140 h 223"/>
                  <a:gd name="T26" fmla="*/ 42 w 227"/>
                  <a:gd name="T27" fmla="*/ 135 h 223"/>
                  <a:gd name="T28" fmla="*/ 44 w 227"/>
                  <a:gd name="T29" fmla="*/ 131 h 223"/>
                  <a:gd name="T30" fmla="*/ 47 w 227"/>
                  <a:gd name="T31" fmla="*/ 128 h 223"/>
                  <a:gd name="T32" fmla="*/ 51 w 227"/>
                  <a:gd name="T33" fmla="*/ 126 h 223"/>
                  <a:gd name="T34" fmla="*/ 54 w 227"/>
                  <a:gd name="T35" fmla="*/ 126 h 223"/>
                  <a:gd name="T36" fmla="*/ 57 w 227"/>
                  <a:gd name="T37" fmla="*/ 126 h 223"/>
                  <a:gd name="T38" fmla="*/ 60 w 227"/>
                  <a:gd name="T39" fmla="*/ 129 h 223"/>
                  <a:gd name="T40" fmla="*/ 60 w 227"/>
                  <a:gd name="T41" fmla="*/ 134 h 223"/>
                  <a:gd name="T42" fmla="*/ 57 w 227"/>
                  <a:gd name="T43" fmla="*/ 169 h 223"/>
                  <a:gd name="T44" fmla="*/ 55 w 227"/>
                  <a:gd name="T45" fmla="*/ 174 h 223"/>
                  <a:gd name="T46" fmla="*/ 109 w 227"/>
                  <a:gd name="T47" fmla="*/ 158 h 223"/>
                  <a:gd name="T48" fmla="*/ 108 w 227"/>
                  <a:gd name="T49" fmla="*/ 155 h 223"/>
                  <a:gd name="T50" fmla="*/ 115 w 227"/>
                  <a:gd name="T51" fmla="*/ 65 h 223"/>
                  <a:gd name="T52" fmla="*/ 117 w 227"/>
                  <a:gd name="T53" fmla="*/ 62 h 223"/>
                  <a:gd name="T54" fmla="*/ 118 w 227"/>
                  <a:gd name="T55" fmla="*/ 58 h 223"/>
                  <a:gd name="T56" fmla="*/ 121 w 227"/>
                  <a:gd name="T57" fmla="*/ 55 h 223"/>
                  <a:gd name="T58" fmla="*/ 125 w 227"/>
                  <a:gd name="T59" fmla="*/ 53 h 223"/>
                  <a:gd name="T60" fmla="*/ 128 w 227"/>
                  <a:gd name="T61" fmla="*/ 52 h 223"/>
                  <a:gd name="T62" fmla="*/ 131 w 227"/>
                  <a:gd name="T63" fmla="*/ 53 h 223"/>
                  <a:gd name="T64" fmla="*/ 134 w 227"/>
                  <a:gd name="T65" fmla="*/ 56 h 223"/>
                  <a:gd name="T66" fmla="*/ 134 w 227"/>
                  <a:gd name="T67" fmla="*/ 59 h 223"/>
                  <a:gd name="T68" fmla="*/ 127 w 227"/>
                  <a:gd name="T69" fmla="*/ 147 h 223"/>
                  <a:gd name="T70" fmla="*/ 127 w 227"/>
                  <a:gd name="T71" fmla="*/ 152 h 223"/>
                  <a:gd name="T72" fmla="*/ 176 w 227"/>
                  <a:gd name="T73" fmla="*/ 135 h 223"/>
                  <a:gd name="T74" fmla="*/ 175 w 227"/>
                  <a:gd name="T75" fmla="*/ 132 h 223"/>
                  <a:gd name="T76" fmla="*/ 185 w 227"/>
                  <a:gd name="T77" fmla="*/ 13 h 223"/>
                  <a:gd name="T78" fmla="*/ 185 w 227"/>
                  <a:gd name="T79" fmla="*/ 9 h 223"/>
                  <a:gd name="T80" fmla="*/ 188 w 227"/>
                  <a:gd name="T81" fmla="*/ 6 h 223"/>
                  <a:gd name="T82" fmla="*/ 191 w 227"/>
                  <a:gd name="T83" fmla="*/ 3 h 223"/>
                  <a:gd name="T84" fmla="*/ 195 w 227"/>
                  <a:gd name="T85" fmla="*/ 0 h 223"/>
                  <a:gd name="T86" fmla="*/ 198 w 227"/>
                  <a:gd name="T87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7" h="223">
                    <a:moveTo>
                      <a:pt x="198" y="0"/>
                    </a:moveTo>
                    <a:lnTo>
                      <a:pt x="201" y="1"/>
                    </a:lnTo>
                    <a:lnTo>
                      <a:pt x="203" y="4"/>
                    </a:lnTo>
                    <a:lnTo>
                      <a:pt x="203" y="7"/>
                    </a:lnTo>
                    <a:lnTo>
                      <a:pt x="194" y="126"/>
                    </a:lnTo>
                    <a:lnTo>
                      <a:pt x="194" y="131"/>
                    </a:lnTo>
                    <a:lnTo>
                      <a:pt x="227" y="119"/>
                    </a:lnTo>
                    <a:lnTo>
                      <a:pt x="224" y="162"/>
                    </a:lnTo>
                    <a:lnTo>
                      <a:pt x="0" y="223"/>
                    </a:lnTo>
                    <a:lnTo>
                      <a:pt x="3" y="190"/>
                    </a:lnTo>
                    <a:lnTo>
                      <a:pt x="38" y="178"/>
                    </a:lnTo>
                    <a:lnTo>
                      <a:pt x="38" y="175"/>
                    </a:lnTo>
                    <a:lnTo>
                      <a:pt x="41" y="140"/>
                    </a:lnTo>
                    <a:lnTo>
                      <a:pt x="42" y="135"/>
                    </a:lnTo>
                    <a:lnTo>
                      <a:pt x="44" y="131"/>
                    </a:lnTo>
                    <a:lnTo>
                      <a:pt x="47" y="128"/>
                    </a:lnTo>
                    <a:lnTo>
                      <a:pt x="51" y="126"/>
                    </a:lnTo>
                    <a:lnTo>
                      <a:pt x="54" y="126"/>
                    </a:lnTo>
                    <a:lnTo>
                      <a:pt x="57" y="126"/>
                    </a:lnTo>
                    <a:lnTo>
                      <a:pt x="60" y="129"/>
                    </a:lnTo>
                    <a:lnTo>
                      <a:pt x="60" y="134"/>
                    </a:lnTo>
                    <a:lnTo>
                      <a:pt x="57" y="169"/>
                    </a:lnTo>
                    <a:lnTo>
                      <a:pt x="55" y="174"/>
                    </a:lnTo>
                    <a:lnTo>
                      <a:pt x="109" y="158"/>
                    </a:lnTo>
                    <a:lnTo>
                      <a:pt x="108" y="155"/>
                    </a:lnTo>
                    <a:lnTo>
                      <a:pt x="115" y="65"/>
                    </a:lnTo>
                    <a:lnTo>
                      <a:pt x="117" y="62"/>
                    </a:lnTo>
                    <a:lnTo>
                      <a:pt x="118" y="58"/>
                    </a:lnTo>
                    <a:lnTo>
                      <a:pt x="121" y="55"/>
                    </a:lnTo>
                    <a:lnTo>
                      <a:pt x="125" y="53"/>
                    </a:lnTo>
                    <a:lnTo>
                      <a:pt x="128" y="52"/>
                    </a:lnTo>
                    <a:lnTo>
                      <a:pt x="131" y="53"/>
                    </a:lnTo>
                    <a:lnTo>
                      <a:pt x="134" y="56"/>
                    </a:lnTo>
                    <a:lnTo>
                      <a:pt x="134" y="59"/>
                    </a:lnTo>
                    <a:lnTo>
                      <a:pt x="127" y="147"/>
                    </a:lnTo>
                    <a:lnTo>
                      <a:pt x="127" y="152"/>
                    </a:lnTo>
                    <a:lnTo>
                      <a:pt x="176" y="135"/>
                    </a:lnTo>
                    <a:lnTo>
                      <a:pt x="175" y="132"/>
                    </a:lnTo>
                    <a:lnTo>
                      <a:pt x="185" y="13"/>
                    </a:lnTo>
                    <a:lnTo>
                      <a:pt x="185" y="9"/>
                    </a:lnTo>
                    <a:lnTo>
                      <a:pt x="188" y="6"/>
                    </a:lnTo>
                    <a:lnTo>
                      <a:pt x="191" y="3"/>
                    </a:lnTo>
                    <a:lnTo>
                      <a:pt x="195" y="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9BE0036D-15AD-4A36-AFE9-535A2290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3494088"/>
              <a:ext cx="338138" cy="366713"/>
            </a:xfrm>
            <a:custGeom>
              <a:avLst/>
              <a:gdLst>
                <a:gd name="T0" fmla="*/ 21 w 213"/>
                <a:gd name="T1" fmla="*/ 3 h 231"/>
                <a:gd name="T2" fmla="*/ 111 w 213"/>
                <a:gd name="T3" fmla="*/ 103 h 231"/>
                <a:gd name="T4" fmla="*/ 198 w 213"/>
                <a:gd name="T5" fmla="*/ 73 h 231"/>
                <a:gd name="T6" fmla="*/ 27 w 213"/>
                <a:gd name="T7" fmla="*/ 210 h 231"/>
                <a:gd name="T8" fmla="*/ 211 w 213"/>
                <a:gd name="T9" fmla="*/ 197 h 231"/>
                <a:gd name="T10" fmla="*/ 210 w 213"/>
                <a:gd name="T11" fmla="*/ 204 h 231"/>
                <a:gd name="T12" fmla="*/ 149 w 213"/>
                <a:gd name="T13" fmla="*/ 217 h 231"/>
                <a:gd name="T14" fmla="*/ 144 w 213"/>
                <a:gd name="T15" fmla="*/ 220 h 231"/>
                <a:gd name="T16" fmla="*/ 141 w 213"/>
                <a:gd name="T17" fmla="*/ 212 h 231"/>
                <a:gd name="T18" fmla="*/ 128 w 213"/>
                <a:gd name="T19" fmla="*/ 220 h 231"/>
                <a:gd name="T20" fmla="*/ 123 w 213"/>
                <a:gd name="T21" fmla="*/ 222 h 231"/>
                <a:gd name="T22" fmla="*/ 110 w 213"/>
                <a:gd name="T23" fmla="*/ 214 h 231"/>
                <a:gd name="T24" fmla="*/ 106 w 213"/>
                <a:gd name="T25" fmla="*/ 225 h 231"/>
                <a:gd name="T26" fmla="*/ 103 w 213"/>
                <a:gd name="T27" fmla="*/ 216 h 231"/>
                <a:gd name="T28" fmla="*/ 89 w 213"/>
                <a:gd name="T29" fmla="*/ 225 h 231"/>
                <a:gd name="T30" fmla="*/ 83 w 213"/>
                <a:gd name="T31" fmla="*/ 225 h 231"/>
                <a:gd name="T32" fmla="*/ 70 w 213"/>
                <a:gd name="T33" fmla="*/ 219 h 231"/>
                <a:gd name="T34" fmla="*/ 67 w 213"/>
                <a:gd name="T35" fmla="*/ 228 h 231"/>
                <a:gd name="T36" fmla="*/ 64 w 213"/>
                <a:gd name="T37" fmla="*/ 219 h 231"/>
                <a:gd name="T38" fmla="*/ 50 w 213"/>
                <a:gd name="T39" fmla="*/ 229 h 231"/>
                <a:gd name="T40" fmla="*/ 44 w 213"/>
                <a:gd name="T41" fmla="*/ 228 h 231"/>
                <a:gd name="T42" fmla="*/ 19 w 213"/>
                <a:gd name="T43" fmla="*/ 223 h 231"/>
                <a:gd name="T44" fmla="*/ 13 w 213"/>
                <a:gd name="T45" fmla="*/ 217 h 231"/>
                <a:gd name="T46" fmla="*/ 3 w 213"/>
                <a:gd name="T47" fmla="*/ 191 h 231"/>
                <a:gd name="T48" fmla="*/ 3 w 213"/>
                <a:gd name="T49" fmla="*/ 185 h 231"/>
                <a:gd name="T50" fmla="*/ 13 w 213"/>
                <a:gd name="T51" fmla="*/ 168 h 231"/>
                <a:gd name="T52" fmla="*/ 1 w 213"/>
                <a:gd name="T53" fmla="*/ 167 h 231"/>
                <a:gd name="T54" fmla="*/ 4 w 213"/>
                <a:gd name="T55" fmla="*/ 162 h 231"/>
                <a:gd name="T56" fmla="*/ 4 w 213"/>
                <a:gd name="T57" fmla="*/ 148 h 231"/>
                <a:gd name="T58" fmla="*/ 1 w 213"/>
                <a:gd name="T59" fmla="*/ 142 h 231"/>
                <a:gd name="T60" fmla="*/ 12 w 213"/>
                <a:gd name="T61" fmla="*/ 125 h 231"/>
                <a:gd name="T62" fmla="*/ 1 w 213"/>
                <a:gd name="T63" fmla="*/ 124 h 231"/>
                <a:gd name="T64" fmla="*/ 4 w 213"/>
                <a:gd name="T65" fmla="*/ 118 h 231"/>
                <a:gd name="T66" fmla="*/ 4 w 213"/>
                <a:gd name="T67" fmla="*/ 103 h 231"/>
                <a:gd name="T68" fmla="*/ 0 w 213"/>
                <a:gd name="T69" fmla="*/ 100 h 231"/>
                <a:gd name="T70" fmla="*/ 12 w 213"/>
                <a:gd name="T71" fmla="*/ 95 h 231"/>
                <a:gd name="T72" fmla="*/ 1 w 213"/>
                <a:gd name="T73" fmla="*/ 81 h 231"/>
                <a:gd name="T74" fmla="*/ 3 w 213"/>
                <a:gd name="T75" fmla="*/ 75 h 231"/>
                <a:gd name="T76" fmla="*/ 3 w 213"/>
                <a:gd name="T77" fmla="*/ 66 h 231"/>
                <a:gd name="T78" fmla="*/ 0 w 213"/>
                <a:gd name="T79" fmla="*/ 63 h 231"/>
                <a:gd name="T80" fmla="*/ 10 w 213"/>
                <a:gd name="T81" fmla="*/ 58 h 231"/>
                <a:gd name="T82" fmla="*/ 0 w 213"/>
                <a:gd name="T83" fmla="*/ 43 h 231"/>
                <a:gd name="T84" fmla="*/ 3 w 213"/>
                <a:gd name="T85" fmla="*/ 37 h 231"/>
                <a:gd name="T86" fmla="*/ 10 w 213"/>
                <a:gd name="T8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231">
                  <a:moveTo>
                    <a:pt x="15" y="0"/>
                  </a:moveTo>
                  <a:lnTo>
                    <a:pt x="18" y="2"/>
                  </a:lnTo>
                  <a:lnTo>
                    <a:pt x="21" y="3"/>
                  </a:lnTo>
                  <a:lnTo>
                    <a:pt x="21" y="6"/>
                  </a:lnTo>
                  <a:lnTo>
                    <a:pt x="24" y="198"/>
                  </a:lnTo>
                  <a:lnTo>
                    <a:pt x="111" y="103"/>
                  </a:lnTo>
                  <a:lnTo>
                    <a:pt x="132" y="121"/>
                  </a:lnTo>
                  <a:lnTo>
                    <a:pt x="190" y="63"/>
                  </a:lnTo>
                  <a:lnTo>
                    <a:pt x="198" y="73"/>
                  </a:lnTo>
                  <a:lnTo>
                    <a:pt x="131" y="137"/>
                  </a:lnTo>
                  <a:lnTo>
                    <a:pt x="111" y="119"/>
                  </a:lnTo>
                  <a:lnTo>
                    <a:pt x="27" y="210"/>
                  </a:lnTo>
                  <a:lnTo>
                    <a:pt x="207" y="194"/>
                  </a:lnTo>
                  <a:lnTo>
                    <a:pt x="210" y="194"/>
                  </a:lnTo>
                  <a:lnTo>
                    <a:pt x="211" y="197"/>
                  </a:lnTo>
                  <a:lnTo>
                    <a:pt x="213" y="200"/>
                  </a:lnTo>
                  <a:lnTo>
                    <a:pt x="211" y="203"/>
                  </a:lnTo>
                  <a:lnTo>
                    <a:pt x="210" y="204"/>
                  </a:lnTo>
                  <a:lnTo>
                    <a:pt x="207" y="206"/>
                  </a:lnTo>
                  <a:lnTo>
                    <a:pt x="149" y="212"/>
                  </a:lnTo>
                  <a:lnTo>
                    <a:pt x="149" y="217"/>
                  </a:lnTo>
                  <a:lnTo>
                    <a:pt x="147" y="219"/>
                  </a:lnTo>
                  <a:lnTo>
                    <a:pt x="146" y="220"/>
                  </a:lnTo>
                  <a:lnTo>
                    <a:pt x="144" y="220"/>
                  </a:lnTo>
                  <a:lnTo>
                    <a:pt x="143" y="219"/>
                  </a:lnTo>
                  <a:lnTo>
                    <a:pt x="141" y="217"/>
                  </a:lnTo>
                  <a:lnTo>
                    <a:pt x="141" y="212"/>
                  </a:lnTo>
                  <a:lnTo>
                    <a:pt x="129" y="213"/>
                  </a:lnTo>
                  <a:lnTo>
                    <a:pt x="129" y="219"/>
                  </a:lnTo>
                  <a:lnTo>
                    <a:pt x="128" y="220"/>
                  </a:lnTo>
                  <a:lnTo>
                    <a:pt x="128" y="222"/>
                  </a:lnTo>
                  <a:lnTo>
                    <a:pt x="126" y="222"/>
                  </a:lnTo>
                  <a:lnTo>
                    <a:pt x="123" y="222"/>
                  </a:lnTo>
                  <a:lnTo>
                    <a:pt x="122" y="219"/>
                  </a:lnTo>
                  <a:lnTo>
                    <a:pt x="122" y="213"/>
                  </a:lnTo>
                  <a:lnTo>
                    <a:pt x="110" y="214"/>
                  </a:lnTo>
                  <a:lnTo>
                    <a:pt x="110" y="220"/>
                  </a:lnTo>
                  <a:lnTo>
                    <a:pt x="109" y="223"/>
                  </a:lnTo>
                  <a:lnTo>
                    <a:pt x="106" y="225"/>
                  </a:lnTo>
                  <a:lnTo>
                    <a:pt x="104" y="223"/>
                  </a:lnTo>
                  <a:lnTo>
                    <a:pt x="103" y="220"/>
                  </a:lnTo>
                  <a:lnTo>
                    <a:pt x="103" y="216"/>
                  </a:lnTo>
                  <a:lnTo>
                    <a:pt x="89" y="217"/>
                  </a:lnTo>
                  <a:lnTo>
                    <a:pt x="91" y="222"/>
                  </a:lnTo>
                  <a:lnTo>
                    <a:pt x="89" y="225"/>
                  </a:lnTo>
                  <a:lnTo>
                    <a:pt x="86" y="226"/>
                  </a:lnTo>
                  <a:lnTo>
                    <a:pt x="85" y="226"/>
                  </a:lnTo>
                  <a:lnTo>
                    <a:pt x="83" y="225"/>
                  </a:lnTo>
                  <a:lnTo>
                    <a:pt x="83" y="223"/>
                  </a:lnTo>
                  <a:lnTo>
                    <a:pt x="83" y="217"/>
                  </a:lnTo>
                  <a:lnTo>
                    <a:pt x="70" y="219"/>
                  </a:lnTo>
                  <a:lnTo>
                    <a:pt x="70" y="225"/>
                  </a:lnTo>
                  <a:lnTo>
                    <a:pt x="70" y="226"/>
                  </a:lnTo>
                  <a:lnTo>
                    <a:pt x="67" y="228"/>
                  </a:lnTo>
                  <a:lnTo>
                    <a:pt x="65" y="228"/>
                  </a:lnTo>
                  <a:lnTo>
                    <a:pt x="64" y="225"/>
                  </a:lnTo>
                  <a:lnTo>
                    <a:pt x="64" y="219"/>
                  </a:lnTo>
                  <a:lnTo>
                    <a:pt x="50" y="220"/>
                  </a:lnTo>
                  <a:lnTo>
                    <a:pt x="50" y="226"/>
                  </a:lnTo>
                  <a:lnTo>
                    <a:pt x="50" y="229"/>
                  </a:lnTo>
                  <a:lnTo>
                    <a:pt x="47" y="231"/>
                  </a:lnTo>
                  <a:lnTo>
                    <a:pt x="46" y="229"/>
                  </a:lnTo>
                  <a:lnTo>
                    <a:pt x="44" y="228"/>
                  </a:lnTo>
                  <a:lnTo>
                    <a:pt x="44" y="226"/>
                  </a:lnTo>
                  <a:lnTo>
                    <a:pt x="44" y="220"/>
                  </a:lnTo>
                  <a:lnTo>
                    <a:pt x="19" y="223"/>
                  </a:lnTo>
                  <a:lnTo>
                    <a:pt x="16" y="223"/>
                  </a:lnTo>
                  <a:lnTo>
                    <a:pt x="15" y="220"/>
                  </a:lnTo>
                  <a:lnTo>
                    <a:pt x="13" y="217"/>
                  </a:lnTo>
                  <a:lnTo>
                    <a:pt x="13" y="191"/>
                  </a:lnTo>
                  <a:lnTo>
                    <a:pt x="4" y="191"/>
                  </a:lnTo>
                  <a:lnTo>
                    <a:pt x="3" y="191"/>
                  </a:lnTo>
                  <a:lnTo>
                    <a:pt x="3" y="189"/>
                  </a:lnTo>
                  <a:lnTo>
                    <a:pt x="1" y="188"/>
                  </a:lnTo>
                  <a:lnTo>
                    <a:pt x="3" y="185"/>
                  </a:lnTo>
                  <a:lnTo>
                    <a:pt x="4" y="183"/>
                  </a:lnTo>
                  <a:lnTo>
                    <a:pt x="13" y="183"/>
                  </a:lnTo>
                  <a:lnTo>
                    <a:pt x="13" y="168"/>
                  </a:lnTo>
                  <a:lnTo>
                    <a:pt x="4" y="168"/>
                  </a:lnTo>
                  <a:lnTo>
                    <a:pt x="3" y="168"/>
                  </a:lnTo>
                  <a:lnTo>
                    <a:pt x="1" y="167"/>
                  </a:lnTo>
                  <a:lnTo>
                    <a:pt x="1" y="165"/>
                  </a:lnTo>
                  <a:lnTo>
                    <a:pt x="3" y="162"/>
                  </a:lnTo>
                  <a:lnTo>
                    <a:pt x="4" y="162"/>
                  </a:lnTo>
                  <a:lnTo>
                    <a:pt x="12" y="161"/>
                  </a:lnTo>
                  <a:lnTo>
                    <a:pt x="12" y="146"/>
                  </a:lnTo>
                  <a:lnTo>
                    <a:pt x="4" y="148"/>
                  </a:lnTo>
                  <a:lnTo>
                    <a:pt x="1" y="146"/>
                  </a:lnTo>
                  <a:lnTo>
                    <a:pt x="1" y="145"/>
                  </a:lnTo>
                  <a:lnTo>
                    <a:pt x="1" y="142"/>
                  </a:lnTo>
                  <a:lnTo>
                    <a:pt x="4" y="140"/>
                  </a:lnTo>
                  <a:lnTo>
                    <a:pt x="12" y="139"/>
                  </a:lnTo>
                  <a:lnTo>
                    <a:pt x="12" y="125"/>
                  </a:lnTo>
                  <a:lnTo>
                    <a:pt x="4" y="125"/>
                  </a:lnTo>
                  <a:lnTo>
                    <a:pt x="3" y="125"/>
                  </a:lnTo>
                  <a:lnTo>
                    <a:pt x="1" y="124"/>
                  </a:lnTo>
                  <a:lnTo>
                    <a:pt x="1" y="122"/>
                  </a:lnTo>
                  <a:lnTo>
                    <a:pt x="1" y="119"/>
                  </a:lnTo>
                  <a:lnTo>
                    <a:pt x="4" y="118"/>
                  </a:lnTo>
                  <a:lnTo>
                    <a:pt x="12" y="118"/>
                  </a:lnTo>
                  <a:lnTo>
                    <a:pt x="12" y="103"/>
                  </a:lnTo>
                  <a:lnTo>
                    <a:pt x="4" y="103"/>
                  </a:lnTo>
                  <a:lnTo>
                    <a:pt x="1" y="103"/>
                  </a:lnTo>
                  <a:lnTo>
                    <a:pt x="1" y="101"/>
                  </a:lnTo>
                  <a:lnTo>
                    <a:pt x="0" y="100"/>
                  </a:lnTo>
                  <a:lnTo>
                    <a:pt x="1" y="97"/>
                  </a:lnTo>
                  <a:lnTo>
                    <a:pt x="3" y="97"/>
                  </a:lnTo>
                  <a:lnTo>
                    <a:pt x="12" y="95"/>
                  </a:lnTo>
                  <a:lnTo>
                    <a:pt x="12" y="81"/>
                  </a:lnTo>
                  <a:lnTo>
                    <a:pt x="3" y="82"/>
                  </a:lnTo>
                  <a:lnTo>
                    <a:pt x="1" y="81"/>
                  </a:lnTo>
                  <a:lnTo>
                    <a:pt x="0" y="78"/>
                  </a:lnTo>
                  <a:lnTo>
                    <a:pt x="1" y="76"/>
                  </a:lnTo>
                  <a:lnTo>
                    <a:pt x="3" y="75"/>
                  </a:lnTo>
                  <a:lnTo>
                    <a:pt x="10" y="73"/>
                  </a:lnTo>
                  <a:lnTo>
                    <a:pt x="10" y="66"/>
                  </a:lnTo>
                  <a:lnTo>
                    <a:pt x="3" y="66"/>
                  </a:lnTo>
                  <a:lnTo>
                    <a:pt x="1" y="66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1" y="60"/>
                  </a:lnTo>
                  <a:lnTo>
                    <a:pt x="3" y="58"/>
                  </a:lnTo>
                  <a:lnTo>
                    <a:pt x="10" y="58"/>
                  </a:lnTo>
                  <a:lnTo>
                    <a:pt x="10" y="43"/>
                  </a:lnTo>
                  <a:lnTo>
                    <a:pt x="3" y="45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0" y="36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13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EA6791C-DCDF-47C2-B02D-84631AE6742F}"/>
                </a:ext>
              </a:extLst>
            </p:cNvPr>
            <p:cNvGrpSpPr/>
            <p:nvPr/>
          </p:nvGrpSpPr>
          <p:grpSpPr>
            <a:xfrm>
              <a:off x="8416926" y="1336675"/>
              <a:ext cx="1506538" cy="4883151"/>
              <a:chOff x="8416926" y="1336675"/>
              <a:chExt cx="1506538" cy="4883151"/>
            </a:xfrm>
          </p:grpSpPr>
          <p:sp>
            <p:nvSpPr>
              <p:cNvPr id="32" name="Freeform 25">
                <a:extLst>
                  <a:ext uri="{FF2B5EF4-FFF2-40B4-BE49-F238E27FC236}">
                    <a16:creationId xmlns:a16="http://schemas.microsoft.com/office/drawing/2014/main" id="{F2EB8B06-AD07-4032-9952-D6803B973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6926" y="1336675"/>
                <a:ext cx="1069975" cy="4883150"/>
              </a:xfrm>
              <a:custGeom>
                <a:avLst/>
                <a:gdLst>
                  <a:gd name="T0" fmla="*/ 21 w 674"/>
                  <a:gd name="T1" fmla="*/ 0 h 3076"/>
                  <a:gd name="T2" fmla="*/ 38 w 674"/>
                  <a:gd name="T3" fmla="*/ 0 h 3076"/>
                  <a:gd name="T4" fmla="*/ 53 w 674"/>
                  <a:gd name="T5" fmla="*/ 0 h 3076"/>
                  <a:gd name="T6" fmla="*/ 68 w 674"/>
                  <a:gd name="T7" fmla="*/ 1 h 3076"/>
                  <a:gd name="T8" fmla="*/ 78 w 674"/>
                  <a:gd name="T9" fmla="*/ 1 h 3076"/>
                  <a:gd name="T10" fmla="*/ 82 w 674"/>
                  <a:gd name="T11" fmla="*/ 1 h 3076"/>
                  <a:gd name="T12" fmla="*/ 674 w 674"/>
                  <a:gd name="T13" fmla="*/ 3076 h 3076"/>
                  <a:gd name="T14" fmla="*/ 544 w 674"/>
                  <a:gd name="T15" fmla="*/ 3052 h 3076"/>
                  <a:gd name="T16" fmla="*/ 0 w 674"/>
                  <a:gd name="T17" fmla="*/ 1 h 3076"/>
                  <a:gd name="T18" fmla="*/ 8 w 674"/>
                  <a:gd name="T19" fmla="*/ 0 h 3076"/>
                  <a:gd name="T20" fmla="*/ 21 w 674"/>
                  <a:gd name="T21" fmla="*/ 0 h 3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4" h="3076">
                    <a:moveTo>
                      <a:pt x="21" y="0"/>
                    </a:moveTo>
                    <a:lnTo>
                      <a:pt x="38" y="0"/>
                    </a:lnTo>
                    <a:lnTo>
                      <a:pt x="53" y="0"/>
                    </a:lnTo>
                    <a:lnTo>
                      <a:pt x="68" y="1"/>
                    </a:lnTo>
                    <a:lnTo>
                      <a:pt x="78" y="1"/>
                    </a:lnTo>
                    <a:lnTo>
                      <a:pt x="82" y="1"/>
                    </a:lnTo>
                    <a:lnTo>
                      <a:pt x="674" y="3076"/>
                    </a:lnTo>
                    <a:lnTo>
                      <a:pt x="544" y="3052"/>
                    </a:lnTo>
                    <a:lnTo>
                      <a:pt x="0" y="1"/>
                    </a:lnTo>
                    <a:lnTo>
                      <a:pt x="8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6">
                <a:extLst>
                  <a:ext uri="{FF2B5EF4-FFF2-40B4-BE49-F238E27FC236}">
                    <a16:creationId xmlns:a16="http://schemas.microsoft.com/office/drawing/2014/main" id="{242A9E9C-892F-48E7-9A1B-9C1E1B852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8888" y="1633538"/>
                <a:ext cx="1000125" cy="4325938"/>
              </a:xfrm>
              <a:custGeom>
                <a:avLst/>
                <a:gdLst>
                  <a:gd name="T0" fmla="*/ 0 w 630"/>
                  <a:gd name="T1" fmla="*/ 0 h 2725"/>
                  <a:gd name="T2" fmla="*/ 30 w 630"/>
                  <a:gd name="T3" fmla="*/ 2 h 2725"/>
                  <a:gd name="T4" fmla="*/ 50 w 630"/>
                  <a:gd name="T5" fmla="*/ 2 h 2725"/>
                  <a:gd name="T6" fmla="*/ 65 w 630"/>
                  <a:gd name="T7" fmla="*/ 2 h 2725"/>
                  <a:gd name="T8" fmla="*/ 70 w 630"/>
                  <a:gd name="T9" fmla="*/ 2 h 2725"/>
                  <a:gd name="T10" fmla="*/ 630 w 630"/>
                  <a:gd name="T11" fmla="*/ 2725 h 2725"/>
                  <a:gd name="T12" fmla="*/ 524 w 630"/>
                  <a:gd name="T13" fmla="*/ 2716 h 2725"/>
                  <a:gd name="T14" fmla="*/ 0 w 630"/>
                  <a:gd name="T15" fmla="*/ 0 h 2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2725">
                    <a:moveTo>
                      <a:pt x="0" y="0"/>
                    </a:moveTo>
                    <a:lnTo>
                      <a:pt x="30" y="2"/>
                    </a:lnTo>
                    <a:lnTo>
                      <a:pt x="50" y="2"/>
                    </a:lnTo>
                    <a:lnTo>
                      <a:pt x="65" y="2"/>
                    </a:lnTo>
                    <a:lnTo>
                      <a:pt x="70" y="2"/>
                    </a:lnTo>
                    <a:lnTo>
                      <a:pt x="630" y="2725"/>
                    </a:lnTo>
                    <a:lnTo>
                      <a:pt x="524" y="2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0AB7F2DB-60FC-4A3D-8158-E38619C2AD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47101" y="1338263"/>
                <a:ext cx="1376363" cy="4881563"/>
              </a:xfrm>
              <a:custGeom>
                <a:avLst/>
                <a:gdLst>
                  <a:gd name="T0" fmla="*/ 653 w 867"/>
                  <a:gd name="T1" fmla="*/ 2005 h 3075"/>
                  <a:gd name="T2" fmla="*/ 428 w 867"/>
                  <a:gd name="T3" fmla="*/ 2014 h 3075"/>
                  <a:gd name="T4" fmla="*/ 516 w 867"/>
                  <a:gd name="T5" fmla="*/ 2465 h 3075"/>
                  <a:gd name="T6" fmla="*/ 733 w 867"/>
                  <a:gd name="T7" fmla="*/ 2398 h 3075"/>
                  <a:gd name="T8" fmla="*/ 653 w 867"/>
                  <a:gd name="T9" fmla="*/ 2005 h 3075"/>
                  <a:gd name="T10" fmla="*/ 328 w 867"/>
                  <a:gd name="T11" fmla="*/ 1506 h 3075"/>
                  <a:gd name="T12" fmla="*/ 416 w 867"/>
                  <a:gd name="T13" fmla="*/ 1958 h 3075"/>
                  <a:gd name="T14" fmla="*/ 642 w 867"/>
                  <a:gd name="T15" fmla="*/ 1958 h 3075"/>
                  <a:gd name="T16" fmla="*/ 557 w 867"/>
                  <a:gd name="T17" fmla="*/ 1544 h 3075"/>
                  <a:gd name="T18" fmla="*/ 328 w 867"/>
                  <a:gd name="T19" fmla="*/ 1506 h 3075"/>
                  <a:gd name="T20" fmla="*/ 230 w 867"/>
                  <a:gd name="T21" fmla="*/ 1004 h 3075"/>
                  <a:gd name="T22" fmla="*/ 318 w 867"/>
                  <a:gd name="T23" fmla="*/ 1449 h 3075"/>
                  <a:gd name="T24" fmla="*/ 548 w 867"/>
                  <a:gd name="T25" fmla="*/ 1495 h 3075"/>
                  <a:gd name="T26" fmla="*/ 464 w 867"/>
                  <a:gd name="T27" fmla="*/ 1086 h 3075"/>
                  <a:gd name="T28" fmla="*/ 230 w 867"/>
                  <a:gd name="T29" fmla="*/ 1004 h 3075"/>
                  <a:gd name="T30" fmla="*/ 131 w 867"/>
                  <a:gd name="T31" fmla="*/ 495 h 3075"/>
                  <a:gd name="T32" fmla="*/ 219 w 867"/>
                  <a:gd name="T33" fmla="*/ 948 h 3075"/>
                  <a:gd name="T34" fmla="*/ 453 w 867"/>
                  <a:gd name="T35" fmla="*/ 1038 h 3075"/>
                  <a:gd name="T36" fmla="*/ 364 w 867"/>
                  <a:gd name="T37" fmla="*/ 603 h 3075"/>
                  <a:gd name="T38" fmla="*/ 131 w 867"/>
                  <a:gd name="T39" fmla="*/ 495 h 3075"/>
                  <a:gd name="T40" fmla="*/ 0 w 867"/>
                  <a:gd name="T41" fmla="*/ 0 h 3075"/>
                  <a:gd name="T42" fmla="*/ 39 w 867"/>
                  <a:gd name="T43" fmla="*/ 21 h 3075"/>
                  <a:gd name="T44" fmla="*/ 120 w 867"/>
                  <a:gd name="T45" fmla="*/ 439 h 3075"/>
                  <a:gd name="T46" fmla="*/ 355 w 867"/>
                  <a:gd name="T47" fmla="*/ 555 h 3075"/>
                  <a:gd name="T48" fmla="*/ 279 w 867"/>
                  <a:gd name="T49" fmla="*/ 188 h 3075"/>
                  <a:gd name="T50" fmla="*/ 315 w 867"/>
                  <a:gd name="T51" fmla="*/ 205 h 3075"/>
                  <a:gd name="T52" fmla="*/ 389 w 867"/>
                  <a:gd name="T53" fmla="*/ 571 h 3075"/>
                  <a:gd name="T54" fmla="*/ 389 w 867"/>
                  <a:gd name="T55" fmla="*/ 571 h 3075"/>
                  <a:gd name="T56" fmla="*/ 398 w 867"/>
                  <a:gd name="T57" fmla="*/ 611 h 3075"/>
                  <a:gd name="T58" fmla="*/ 581 w 867"/>
                  <a:gd name="T59" fmla="*/ 1503 h 3075"/>
                  <a:gd name="T60" fmla="*/ 583 w 867"/>
                  <a:gd name="T61" fmla="*/ 1503 h 3075"/>
                  <a:gd name="T62" fmla="*/ 592 w 867"/>
                  <a:gd name="T63" fmla="*/ 1550 h 3075"/>
                  <a:gd name="T64" fmla="*/ 592 w 867"/>
                  <a:gd name="T65" fmla="*/ 1550 h 3075"/>
                  <a:gd name="T66" fmla="*/ 867 w 867"/>
                  <a:gd name="T67" fmla="*/ 2889 h 3075"/>
                  <a:gd name="T68" fmla="*/ 839 w 867"/>
                  <a:gd name="T69" fmla="*/ 2911 h 3075"/>
                  <a:gd name="T70" fmla="*/ 743 w 867"/>
                  <a:gd name="T71" fmla="*/ 2446 h 3075"/>
                  <a:gd name="T72" fmla="*/ 526 w 867"/>
                  <a:gd name="T73" fmla="*/ 2523 h 3075"/>
                  <a:gd name="T74" fmla="*/ 627 w 867"/>
                  <a:gd name="T75" fmla="*/ 3042 h 3075"/>
                  <a:gd name="T76" fmla="*/ 592 w 867"/>
                  <a:gd name="T77" fmla="*/ 3075 h 3075"/>
                  <a:gd name="T78" fmla="*/ 91 w 867"/>
                  <a:gd name="T79" fmla="*/ 476 h 3075"/>
                  <a:gd name="T80" fmla="*/ 81 w 867"/>
                  <a:gd name="T81" fmla="*/ 420 h 3075"/>
                  <a:gd name="T82" fmla="*/ 81 w 867"/>
                  <a:gd name="T83" fmla="*/ 420 h 3075"/>
                  <a:gd name="T84" fmla="*/ 0 w 867"/>
                  <a:gd name="T85" fmla="*/ 0 h 3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7" h="3075">
                    <a:moveTo>
                      <a:pt x="653" y="2005"/>
                    </a:moveTo>
                    <a:lnTo>
                      <a:pt x="428" y="2014"/>
                    </a:lnTo>
                    <a:lnTo>
                      <a:pt x="516" y="2465"/>
                    </a:lnTo>
                    <a:lnTo>
                      <a:pt x="733" y="2398"/>
                    </a:lnTo>
                    <a:lnTo>
                      <a:pt x="653" y="2005"/>
                    </a:lnTo>
                    <a:close/>
                    <a:moveTo>
                      <a:pt x="328" y="1506"/>
                    </a:moveTo>
                    <a:lnTo>
                      <a:pt x="416" y="1958"/>
                    </a:lnTo>
                    <a:lnTo>
                      <a:pt x="642" y="1958"/>
                    </a:lnTo>
                    <a:lnTo>
                      <a:pt x="557" y="1544"/>
                    </a:lnTo>
                    <a:lnTo>
                      <a:pt x="328" y="1506"/>
                    </a:lnTo>
                    <a:close/>
                    <a:moveTo>
                      <a:pt x="230" y="1004"/>
                    </a:moveTo>
                    <a:lnTo>
                      <a:pt x="318" y="1449"/>
                    </a:lnTo>
                    <a:lnTo>
                      <a:pt x="548" y="1495"/>
                    </a:lnTo>
                    <a:lnTo>
                      <a:pt x="464" y="1086"/>
                    </a:lnTo>
                    <a:lnTo>
                      <a:pt x="230" y="1004"/>
                    </a:lnTo>
                    <a:close/>
                    <a:moveTo>
                      <a:pt x="131" y="495"/>
                    </a:moveTo>
                    <a:lnTo>
                      <a:pt x="219" y="948"/>
                    </a:lnTo>
                    <a:lnTo>
                      <a:pt x="453" y="1038"/>
                    </a:lnTo>
                    <a:lnTo>
                      <a:pt x="364" y="603"/>
                    </a:lnTo>
                    <a:lnTo>
                      <a:pt x="131" y="495"/>
                    </a:lnTo>
                    <a:close/>
                    <a:moveTo>
                      <a:pt x="0" y="0"/>
                    </a:moveTo>
                    <a:lnTo>
                      <a:pt x="39" y="21"/>
                    </a:lnTo>
                    <a:lnTo>
                      <a:pt x="120" y="439"/>
                    </a:lnTo>
                    <a:lnTo>
                      <a:pt x="355" y="555"/>
                    </a:lnTo>
                    <a:lnTo>
                      <a:pt x="279" y="188"/>
                    </a:lnTo>
                    <a:lnTo>
                      <a:pt x="315" y="205"/>
                    </a:lnTo>
                    <a:lnTo>
                      <a:pt x="389" y="571"/>
                    </a:lnTo>
                    <a:lnTo>
                      <a:pt x="389" y="571"/>
                    </a:lnTo>
                    <a:lnTo>
                      <a:pt x="398" y="611"/>
                    </a:lnTo>
                    <a:lnTo>
                      <a:pt x="581" y="1503"/>
                    </a:lnTo>
                    <a:lnTo>
                      <a:pt x="583" y="1503"/>
                    </a:lnTo>
                    <a:lnTo>
                      <a:pt x="592" y="1550"/>
                    </a:lnTo>
                    <a:lnTo>
                      <a:pt x="592" y="1550"/>
                    </a:lnTo>
                    <a:lnTo>
                      <a:pt x="867" y="2889"/>
                    </a:lnTo>
                    <a:lnTo>
                      <a:pt x="839" y="2911"/>
                    </a:lnTo>
                    <a:lnTo>
                      <a:pt x="743" y="2446"/>
                    </a:lnTo>
                    <a:lnTo>
                      <a:pt x="526" y="2523"/>
                    </a:lnTo>
                    <a:lnTo>
                      <a:pt x="627" y="3042"/>
                    </a:lnTo>
                    <a:lnTo>
                      <a:pt x="592" y="3075"/>
                    </a:lnTo>
                    <a:lnTo>
                      <a:pt x="91" y="476"/>
                    </a:lnTo>
                    <a:lnTo>
                      <a:pt x="81" y="420"/>
                    </a:lnTo>
                    <a:lnTo>
                      <a:pt x="81" y="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45A6BA69-ED03-4FFB-BDA4-E2CD1AA2E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5063" y="2124075"/>
                <a:ext cx="369888" cy="182563"/>
              </a:xfrm>
              <a:custGeom>
                <a:avLst/>
                <a:gdLst>
                  <a:gd name="T0" fmla="*/ 0 w 233"/>
                  <a:gd name="T1" fmla="*/ 0 h 115"/>
                  <a:gd name="T2" fmla="*/ 233 w 233"/>
                  <a:gd name="T3" fmla="*/ 108 h 115"/>
                  <a:gd name="T4" fmla="*/ 161 w 233"/>
                  <a:gd name="T5" fmla="*/ 115 h 115"/>
                  <a:gd name="T6" fmla="*/ 9 w 233"/>
                  <a:gd name="T7" fmla="*/ 47 h 115"/>
                  <a:gd name="T8" fmla="*/ 0 w 233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15">
                    <a:moveTo>
                      <a:pt x="0" y="0"/>
                    </a:moveTo>
                    <a:lnTo>
                      <a:pt x="233" y="108"/>
                    </a:lnTo>
                    <a:lnTo>
                      <a:pt x="161" y="115"/>
                    </a:lnTo>
                    <a:lnTo>
                      <a:pt x="9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18AB1988-A284-4BB8-AE0F-669C646FC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2226" y="2932113"/>
                <a:ext cx="371475" cy="149225"/>
              </a:xfrm>
              <a:custGeom>
                <a:avLst/>
                <a:gdLst>
                  <a:gd name="T0" fmla="*/ 0 w 234"/>
                  <a:gd name="T1" fmla="*/ 0 h 94"/>
                  <a:gd name="T2" fmla="*/ 234 w 234"/>
                  <a:gd name="T3" fmla="*/ 82 h 94"/>
                  <a:gd name="T4" fmla="*/ 158 w 234"/>
                  <a:gd name="T5" fmla="*/ 94 h 94"/>
                  <a:gd name="T6" fmla="*/ 10 w 234"/>
                  <a:gd name="T7" fmla="*/ 46 h 94"/>
                  <a:gd name="T8" fmla="*/ 0 w 234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94">
                    <a:moveTo>
                      <a:pt x="0" y="0"/>
                    </a:moveTo>
                    <a:lnTo>
                      <a:pt x="234" y="82"/>
                    </a:lnTo>
                    <a:lnTo>
                      <a:pt x="158" y="94"/>
                    </a:lnTo>
                    <a:lnTo>
                      <a:pt x="10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DB074209-11FA-4113-A6AD-49CEC0180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7801" y="3729038"/>
                <a:ext cx="368300" cy="69850"/>
              </a:xfrm>
              <a:custGeom>
                <a:avLst/>
                <a:gdLst>
                  <a:gd name="T0" fmla="*/ 0 w 232"/>
                  <a:gd name="T1" fmla="*/ 0 h 44"/>
                  <a:gd name="T2" fmla="*/ 232 w 232"/>
                  <a:gd name="T3" fmla="*/ 38 h 44"/>
                  <a:gd name="T4" fmla="*/ 144 w 232"/>
                  <a:gd name="T5" fmla="*/ 44 h 44"/>
                  <a:gd name="T6" fmla="*/ 4 w 232"/>
                  <a:gd name="T7" fmla="*/ 22 h 44"/>
                  <a:gd name="T8" fmla="*/ 0 w 2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44">
                    <a:moveTo>
                      <a:pt x="0" y="0"/>
                    </a:moveTo>
                    <a:lnTo>
                      <a:pt x="232" y="38"/>
                    </a:lnTo>
                    <a:lnTo>
                      <a:pt x="144" y="44"/>
                    </a:lnTo>
                    <a:lnTo>
                      <a:pt x="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E8247DB6-B7BC-412E-B4F2-BDCE5629C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6551" y="4521200"/>
                <a:ext cx="357188" cy="26988"/>
              </a:xfrm>
              <a:custGeom>
                <a:avLst/>
                <a:gdLst>
                  <a:gd name="T0" fmla="*/ 225 w 225"/>
                  <a:gd name="T1" fmla="*/ 0 h 17"/>
                  <a:gd name="T2" fmla="*/ 138 w 225"/>
                  <a:gd name="T3" fmla="*/ 12 h 17"/>
                  <a:gd name="T4" fmla="*/ 1 w 225"/>
                  <a:gd name="T5" fmla="*/ 17 h 17"/>
                  <a:gd name="T6" fmla="*/ 0 w 225"/>
                  <a:gd name="T7" fmla="*/ 9 h 17"/>
                  <a:gd name="T8" fmla="*/ 225 w 225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7">
                    <a:moveTo>
                      <a:pt x="225" y="0"/>
                    </a:moveTo>
                    <a:lnTo>
                      <a:pt x="138" y="12"/>
                    </a:lnTo>
                    <a:lnTo>
                      <a:pt x="1" y="17"/>
                    </a:lnTo>
                    <a:lnTo>
                      <a:pt x="0" y="9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29D8E5ED-E8AA-4AB1-A299-3CFB992CD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8313" y="5145088"/>
                <a:ext cx="352425" cy="106363"/>
              </a:xfrm>
              <a:custGeom>
                <a:avLst/>
                <a:gdLst>
                  <a:gd name="T0" fmla="*/ 222 w 222"/>
                  <a:gd name="T1" fmla="*/ 0 h 67"/>
                  <a:gd name="T2" fmla="*/ 5 w 222"/>
                  <a:gd name="T3" fmla="*/ 67 h 67"/>
                  <a:gd name="T4" fmla="*/ 0 w 222"/>
                  <a:gd name="T5" fmla="*/ 48 h 67"/>
                  <a:gd name="T6" fmla="*/ 131 w 222"/>
                  <a:gd name="T7" fmla="*/ 9 h 67"/>
                  <a:gd name="T8" fmla="*/ 222 w 22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67">
                    <a:moveTo>
                      <a:pt x="222" y="0"/>
                    </a:moveTo>
                    <a:lnTo>
                      <a:pt x="5" y="67"/>
                    </a:lnTo>
                    <a:lnTo>
                      <a:pt x="0" y="48"/>
                    </a:lnTo>
                    <a:lnTo>
                      <a:pt x="131" y="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382BF5A-B8E9-4B5D-9620-72FB187E1582}"/>
              </a:ext>
            </a:extLst>
          </p:cNvPr>
          <p:cNvSpPr txBox="1"/>
          <p:nvPr/>
        </p:nvSpPr>
        <p:spPr>
          <a:xfrm>
            <a:off x="5318597" y="1624397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F76590-5796-41E2-A3E9-62149CC90221}"/>
              </a:ext>
            </a:extLst>
          </p:cNvPr>
          <p:cNvSpPr txBox="1"/>
          <p:nvPr/>
        </p:nvSpPr>
        <p:spPr>
          <a:xfrm>
            <a:off x="5318597" y="250429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63C0F0-D1DA-47AB-BD0D-6EC522F6B3BD}"/>
              </a:ext>
            </a:extLst>
          </p:cNvPr>
          <p:cNvSpPr txBox="1"/>
          <p:nvPr/>
        </p:nvSpPr>
        <p:spPr>
          <a:xfrm>
            <a:off x="5318597" y="336693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82BB22-81CD-4048-920A-DEEB5C00A6C8}"/>
              </a:ext>
            </a:extLst>
          </p:cNvPr>
          <p:cNvSpPr txBox="1"/>
          <p:nvPr/>
        </p:nvSpPr>
        <p:spPr>
          <a:xfrm>
            <a:off x="5318597" y="430822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B403AF-4DD6-4C22-9B0F-E93C4A3E8F07}"/>
              </a:ext>
            </a:extLst>
          </p:cNvPr>
          <p:cNvSpPr txBox="1"/>
          <p:nvPr/>
        </p:nvSpPr>
        <p:spPr>
          <a:xfrm>
            <a:off x="5318597" y="5212987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55" name="Content Placeholder 4">
            <a:extLst>
              <a:ext uri="{FF2B5EF4-FFF2-40B4-BE49-F238E27FC236}">
                <a16:creationId xmlns:a16="http://schemas.microsoft.com/office/drawing/2014/main" id="{25B885CC-DDE9-4A0C-BD90-BA2F94E18DDB}"/>
              </a:ext>
            </a:extLst>
          </p:cNvPr>
          <p:cNvSpPr txBox="1">
            <a:spLocks/>
          </p:cNvSpPr>
          <p:nvPr/>
        </p:nvSpPr>
        <p:spPr>
          <a:xfrm>
            <a:off x="5987143" y="1657548"/>
            <a:ext cx="3124200" cy="609600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Members in 2021, stronger community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56E5F1CA-437C-47DC-BBE4-57F0E849586A}"/>
              </a:ext>
            </a:extLst>
          </p:cNvPr>
          <p:cNvSpPr txBox="1">
            <a:spLocks/>
          </p:cNvSpPr>
          <p:nvPr/>
        </p:nvSpPr>
        <p:spPr>
          <a:xfrm>
            <a:off x="5987143" y="2539474"/>
            <a:ext cx="3124200" cy="6096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Reduced Involuntary Attrition, long term relation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A9F8249E-C0A9-474D-B37B-8CA08C09B47E}"/>
              </a:ext>
            </a:extLst>
          </p:cNvPr>
          <p:cNvSpPr txBox="1">
            <a:spLocks/>
          </p:cNvSpPr>
          <p:nvPr/>
        </p:nvSpPr>
        <p:spPr>
          <a:xfrm>
            <a:off x="5987143" y="3402793"/>
            <a:ext cx="3124200" cy="6096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YoY Increased Membership while lowering marketing</a:t>
            </a:r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E01AF7B0-C902-4C37-8B12-22A731B26FA0}"/>
              </a:ext>
            </a:extLst>
          </p:cNvPr>
          <p:cNvSpPr txBox="1">
            <a:spLocks/>
          </p:cNvSpPr>
          <p:nvPr/>
        </p:nvSpPr>
        <p:spPr>
          <a:xfrm>
            <a:off x="5987143" y="4343411"/>
            <a:ext cx="3124200" cy="6096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2A21F10C-6F90-48E5-96AB-FEEA69884403}"/>
              </a:ext>
            </a:extLst>
          </p:cNvPr>
          <p:cNvSpPr txBox="1">
            <a:spLocks/>
          </p:cNvSpPr>
          <p:nvPr/>
        </p:nvSpPr>
        <p:spPr>
          <a:xfrm>
            <a:off x="5987143" y="5230238"/>
            <a:ext cx="3124200" cy="6096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to date and Accurate Data Insights about Alumni</a:t>
            </a:r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99D37110-8F44-405B-ACD2-90B85A1E28AE}"/>
              </a:ext>
            </a:extLst>
          </p:cNvPr>
          <p:cNvSpPr txBox="1">
            <a:spLocks/>
          </p:cNvSpPr>
          <p:nvPr/>
        </p:nvSpPr>
        <p:spPr>
          <a:xfrm>
            <a:off x="5987143" y="4314333"/>
            <a:ext cx="3124200" cy="6096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Engagement by relevant events &amp; tracking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0259E-1531-43D2-856D-15E7254BF3A0}"/>
              </a:ext>
            </a:extLst>
          </p:cNvPr>
          <p:cNvSpPr txBox="1"/>
          <p:nvPr/>
        </p:nvSpPr>
        <p:spPr>
          <a:xfrm>
            <a:off x="369319" y="1596437"/>
            <a:ext cx="45907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Attrition rate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# New Sign ups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Average Footfall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Campaign response rate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Satisfaction (Survey)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S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7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6874D5-197C-4A96-89C8-DA761E58DA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3754"/>
          </a:solidFill>
          <a:ln>
            <a:solidFill>
              <a:srgbClr val="0F3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094FB2-E9A8-46DE-92A6-2AED8366F516}"/>
              </a:ext>
            </a:extLst>
          </p:cNvPr>
          <p:cNvSpPr txBox="1"/>
          <p:nvPr/>
        </p:nvSpPr>
        <p:spPr>
          <a:xfrm>
            <a:off x="4391556" y="3425120"/>
            <a:ext cx="3408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Thank you</a:t>
            </a:r>
            <a:endParaRPr lang="en-SG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6C582-141D-4AB7-9130-AD9745AEBE04}"/>
              </a:ext>
            </a:extLst>
          </p:cNvPr>
          <p:cNvSpPr txBox="1"/>
          <p:nvPr/>
        </p:nvSpPr>
        <p:spPr>
          <a:xfrm>
            <a:off x="3204532" y="4192334"/>
            <a:ext cx="57829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Questions?</a:t>
            </a:r>
            <a:endParaRPr lang="en-SG" sz="9600" dirty="0">
              <a:solidFill>
                <a:schemeClr val="bg1"/>
              </a:solidFill>
            </a:endParaRPr>
          </a:p>
        </p:txBody>
      </p:sp>
      <p:pic>
        <p:nvPicPr>
          <p:cNvPr id="5" name="Picture 4" descr="Image result for IIM Ahmedabad">
            <a:extLst>
              <a:ext uri="{FF2B5EF4-FFF2-40B4-BE49-F238E27FC236}">
                <a16:creationId xmlns:a16="http://schemas.microsoft.com/office/drawing/2014/main" id="{B1D838EB-3B5C-428D-BD93-B46FF163D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764" y="227281"/>
            <a:ext cx="712480" cy="71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FC5C5F5C-0E46-4A28-B7A9-CDDD4110398B}"/>
              </a:ext>
            </a:extLst>
          </p:cNvPr>
          <p:cNvSpPr/>
          <p:nvPr/>
        </p:nvSpPr>
        <p:spPr>
          <a:xfrm>
            <a:off x="0" y="2386940"/>
            <a:ext cx="2386940" cy="4482935"/>
          </a:xfrm>
          <a:prstGeom prst="rtTriangle">
            <a:avLst/>
          </a:prstGeom>
          <a:solidFill>
            <a:srgbClr val="2DADB6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40C56A5-B10A-4F99-9BB4-532EC2C067C4}"/>
              </a:ext>
            </a:extLst>
          </p:cNvPr>
          <p:cNvSpPr/>
          <p:nvPr/>
        </p:nvSpPr>
        <p:spPr>
          <a:xfrm flipV="1">
            <a:off x="-2" y="-1"/>
            <a:ext cx="2386940" cy="6858000"/>
          </a:xfrm>
          <a:prstGeom prst="rtTriangle">
            <a:avLst/>
          </a:prstGeom>
          <a:solidFill>
            <a:srgbClr val="2DADB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D9EB1-8E95-4FF5-8969-8931D8DA5600}"/>
              </a:ext>
            </a:extLst>
          </p:cNvPr>
          <p:cNvSpPr txBox="1"/>
          <p:nvPr/>
        </p:nvSpPr>
        <p:spPr>
          <a:xfrm>
            <a:off x="2670966" y="5773869"/>
            <a:ext cx="685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Prepared By: Team 10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Gopesh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Dwivedi,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Indu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Arya,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Rubi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Saini,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Saurabh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Semwal</a:t>
            </a:r>
          </a:p>
          <a:p>
            <a:pPr algn="ctr"/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Institute of System Science, National University of Singapore</a:t>
            </a:r>
            <a:endParaRPr lang="en-SG" sz="17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88B5B-1FD3-4AA2-8912-0AC0C921767A}"/>
              </a:ext>
            </a:extLst>
          </p:cNvPr>
          <p:cNvSpPr txBox="1"/>
          <p:nvPr/>
        </p:nvSpPr>
        <p:spPr>
          <a:xfrm>
            <a:off x="2386938" y="205140"/>
            <a:ext cx="9426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DADB6"/>
                </a:solidFill>
              </a:rPr>
              <a:t>Alumni Management</a:t>
            </a:r>
            <a:r>
              <a:rPr lang="en-US" sz="4000" dirty="0">
                <a:solidFill>
                  <a:srgbClr val="2DADB6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&amp; Challenges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54FF08-70A7-4AE6-9B89-9B3AB784C671}"/>
              </a:ext>
            </a:extLst>
          </p:cNvPr>
          <p:cNvSpPr/>
          <p:nvPr/>
        </p:nvSpPr>
        <p:spPr>
          <a:xfrm>
            <a:off x="2386938" y="939761"/>
            <a:ext cx="7838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Creating Value for each segment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Multi-vendor Environment- No single platform serves all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Database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Survey Response Rate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Limited Revenue sources</a:t>
            </a:r>
          </a:p>
        </p:txBody>
      </p:sp>
    </p:spTree>
    <p:extLst>
      <p:ext uri="{BB962C8B-B14F-4D97-AF65-F5344CB8AC3E}">
        <p14:creationId xmlns:p14="http://schemas.microsoft.com/office/powerpoint/2010/main" val="49205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507A5-D903-4F83-AF27-A6B81B6D9E90}"/>
              </a:ext>
            </a:extLst>
          </p:cNvPr>
          <p:cNvSpPr txBox="1"/>
          <p:nvPr/>
        </p:nvSpPr>
        <p:spPr>
          <a:xfrm>
            <a:off x="451263" y="463138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</a:t>
            </a:r>
            <a:endParaRPr lang="en-SG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B0F0C-77AF-4F62-A8D8-2B6C92227F12}"/>
              </a:ext>
            </a:extLst>
          </p:cNvPr>
          <p:cNvSpPr txBox="1"/>
          <p:nvPr/>
        </p:nvSpPr>
        <p:spPr>
          <a:xfrm>
            <a:off x="451261" y="1109469"/>
            <a:ext cx="84314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About IIM Ahmedabad</a:t>
            </a:r>
          </a:p>
          <a:p>
            <a:r>
              <a:rPr lang="en-US" sz="2400" dirty="0"/>
              <a:t>Research- IIMA Alumni in Singapore</a:t>
            </a:r>
          </a:p>
          <a:p>
            <a:r>
              <a:rPr lang="en-US" sz="2400" dirty="0"/>
              <a:t>LinkedIn Research</a:t>
            </a:r>
          </a:p>
          <a:p>
            <a:r>
              <a:rPr lang="en-US" sz="2400" dirty="0"/>
              <a:t>Lead Generation- Targeting Non-Member Alumni</a:t>
            </a:r>
          </a:p>
          <a:p>
            <a:r>
              <a:rPr lang="en-US" sz="2400" dirty="0"/>
              <a:t>Outbound Channel Comparison</a:t>
            </a:r>
          </a:p>
          <a:p>
            <a:r>
              <a:rPr lang="en-US" sz="2400" dirty="0"/>
              <a:t>CRM Platforms for Alumni Engagement</a:t>
            </a:r>
          </a:p>
          <a:p>
            <a:r>
              <a:rPr lang="en-US" sz="2400" dirty="0"/>
              <a:t>Target Marketing</a:t>
            </a:r>
          </a:p>
          <a:p>
            <a:r>
              <a:rPr lang="en-US" sz="2400" dirty="0"/>
              <a:t>Budget Estimations</a:t>
            </a:r>
          </a:p>
          <a:p>
            <a:r>
              <a:rPr lang="en-US" sz="2400" dirty="0"/>
              <a:t>Year-wise Projections</a:t>
            </a:r>
          </a:p>
          <a:p>
            <a:r>
              <a:rPr lang="en-US" sz="2400" dirty="0"/>
              <a:t>Surveys and Feedback</a:t>
            </a:r>
          </a:p>
          <a:p>
            <a:r>
              <a:rPr lang="en-US" sz="2400" dirty="0"/>
              <a:t>Engagement Strategy</a:t>
            </a:r>
          </a:p>
          <a:p>
            <a:r>
              <a:rPr lang="en-US" sz="2400" dirty="0"/>
              <a:t>Retention Strategy</a:t>
            </a:r>
          </a:p>
          <a:p>
            <a:r>
              <a:rPr lang="en-US" sz="2400" dirty="0"/>
              <a:t>Events Summary and Suggestions</a:t>
            </a:r>
          </a:p>
          <a:p>
            <a:r>
              <a:rPr lang="en-US" sz="2400" dirty="0"/>
              <a:t>References and Case Studies</a:t>
            </a:r>
          </a:p>
          <a:p>
            <a:r>
              <a:rPr lang="en-US" sz="2400" dirty="0"/>
              <a:t>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70455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21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40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64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36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EF7EC84F-AF32-421C-9D28-E9E7F19A4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" r="12933" b="1"/>
          <a:stretch/>
        </p:blipFill>
        <p:spPr bwMode="auto">
          <a:xfrm flipH="1"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7EC537-BEE1-4535-BA56-9CF84A24FF66}"/>
              </a:ext>
            </a:extLst>
          </p:cNvPr>
          <p:cNvSpPr/>
          <p:nvPr/>
        </p:nvSpPr>
        <p:spPr>
          <a:xfrm>
            <a:off x="914400" y="10"/>
            <a:ext cx="5664529" cy="5533891"/>
          </a:xfrm>
          <a:prstGeom prst="rect">
            <a:avLst/>
          </a:prstGeom>
          <a:solidFill>
            <a:srgbClr val="0F3754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2" descr="Image result for IIM Ahmedabad">
            <a:extLst>
              <a:ext uri="{FF2B5EF4-FFF2-40B4-BE49-F238E27FC236}">
                <a16:creationId xmlns:a16="http://schemas.microsoft.com/office/drawing/2014/main" id="{1049F574-A03B-4042-B269-E1264F8F4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893" y="203530"/>
            <a:ext cx="1014351" cy="10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EA7D28-013A-4164-A196-3C6F09AA1F91}"/>
              </a:ext>
            </a:extLst>
          </p:cNvPr>
          <p:cNvSpPr txBox="1"/>
          <p:nvPr/>
        </p:nvSpPr>
        <p:spPr>
          <a:xfrm>
            <a:off x="1202413" y="356762"/>
            <a:ext cx="3844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DADB6"/>
                </a:solidFill>
              </a:rPr>
              <a:t>Agenda</a:t>
            </a:r>
            <a:endParaRPr lang="en-SG" sz="4000" dirty="0">
              <a:solidFill>
                <a:schemeClr val="bg1"/>
              </a:solidFill>
            </a:endParaRPr>
          </a:p>
        </p:txBody>
      </p:sp>
      <p:pic>
        <p:nvPicPr>
          <p:cNvPr id="11" name="Picture 4" descr="Image result for ISS NUS">
            <a:extLst>
              <a:ext uri="{FF2B5EF4-FFF2-40B4-BE49-F238E27FC236}">
                <a16:creationId xmlns:a16="http://schemas.microsoft.com/office/drawing/2014/main" id="{D57572BE-271B-404C-A237-FFBB9D6B6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/>
          <a:stretch/>
        </p:blipFill>
        <p:spPr bwMode="auto">
          <a:xfrm>
            <a:off x="10403795" y="5957571"/>
            <a:ext cx="1576449" cy="74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918433-DA8D-49D2-B3AD-E82D1036B969}"/>
              </a:ext>
            </a:extLst>
          </p:cNvPr>
          <p:cNvSpPr txBox="1"/>
          <p:nvPr/>
        </p:nvSpPr>
        <p:spPr>
          <a:xfrm>
            <a:off x="1318160" y="1267330"/>
            <a:ext cx="526076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Current Scenario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Overview: Proposed Solution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</a:rPr>
              <a:t>Phase 1: </a:t>
            </a:r>
            <a:r>
              <a:rPr lang="en-US" sz="2000" dirty="0">
                <a:solidFill>
                  <a:schemeClr val="bg1"/>
                </a:solidFill>
              </a:rPr>
              <a:t>Targeting, Outreach &amp; Acquisition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</a:rPr>
              <a:t>Phase 2:</a:t>
            </a:r>
            <a:r>
              <a:rPr lang="en-US" sz="2000" dirty="0">
                <a:solidFill>
                  <a:schemeClr val="bg1"/>
                </a:solidFill>
              </a:rPr>
              <a:t> Retention and Engagement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</a:rPr>
              <a:t>Phase 3:</a:t>
            </a:r>
            <a:r>
              <a:rPr lang="en-US" sz="2000" dirty="0">
                <a:solidFill>
                  <a:schemeClr val="bg1"/>
                </a:solidFill>
              </a:rPr>
              <a:t> Growth &amp; Loyalty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Year 1: Timeline &amp; Execution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Infrastructure Requirement &amp; Budget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Personalization &amp; Challenges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Success Metrics &amp; Evaluation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Appendix &amp; Research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40E125-91BD-494D-83B0-BA160F5E11AD}"/>
              </a:ext>
            </a:extLst>
          </p:cNvPr>
          <p:cNvCxnSpPr>
            <a:cxnSpLocks/>
          </p:cNvCxnSpPr>
          <p:nvPr/>
        </p:nvCxnSpPr>
        <p:spPr>
          <a:xfrm>
            <a:off x="1294409" y="1064648"/>
            <a:ext cx="4904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4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05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622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60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35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50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744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739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682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51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67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934057-C344-4820-81EE-EACD071D2F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3754"/>
          </a:solidFill>
          <a:ln>
            <a:solidFill>
              <a:srgbClr val="0F3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2E9CB-8D62-49AA-96C7-2C11E694E78C}"/>
              </a:ext>
            </a:extLst>
          </p:cNvPr>
          <p:cNvSpPr txBox="1"/>
          <p:nvPr/>
        </p:nvSpPr>
        <p:spPr>
          <a:xfrm>
            <a:off x="370925" y="203530"/>
            <a:ext cx="8511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DADB6"/>
                </a:solidFill>
              </a:rPr>
              <a:t>Current Scenario</a:t>
            </a:r>
            <a:r>
              <a:rPr lang="en-US" sz="4000" dirty="0">
                <a:solidFill>
                  <a:srgbClr val="2DADB6"/>
                </a:solidFill>
              </a:rPr>
              <a:t>: </a:t>
            </a:r>
            <a:r>
              <a:rPr lang="en-US" sz="4000" dirty="0">
                <a:solidFill>
                  <a:schemeClr val="bg1"/>
                </a:solidFill>
              </a:rPr>
              <a:t>Problems &amp; Missed Opportunities</a:t>
            </a:r>
            <a:endParaRPr lang="en-SG" sz="4000" dirty="0">
              <a:solidFill>
                <a:schemeClr val="bg1"/>
              </a:solidFill>
            </a:endParaRPr>
          </a:p>
        </p:txBody>
      </p:sp>
      <p:pic>
        <p:nvPicPr>
          <p:cNvPr id="4" name="Picture 2" descr="Image result for IIM Ahmedabad">
            <a:extLst>
              <a:ext uri="{FF2B5EF4-FFF2-40B4-BE49-F238E27FC236}">
                <a16:creationId xmlns:a16="http://schemas.microsoft.com/office/drawing/2014/main" id="{965D4CB7-490C-421C-92EE-7C183815B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893" y="227280"/>
            <a:ext cx="1014351" cy="10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ISS NUS">
            <a:extLst>
              <a:ext uri="{FF2B5EF4-FFF2-40B4-BE49-F238E27FC236}">
                <a16:creationId xmlns:a16="http://schemas.microsoft.com/office/drawing/2014/main" id="{20CA1617-4C4B-4C3B-ACFE-186795B02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/>
          <a:stretch/>
        </p:blipFill>
        <p:spPr bwMode="auto">
          <a:xfrm>
            <a:off x="11030230" y="6198919"/>
            <a:ext cx="1114270" cy="5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C9607C-A20E-4FAB-BD69-548EA1C77B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b="14025"/>
          <a:stretch/>
        </p:blipFill>
        <p:spPr>
          <a:xfrm>
            <a:off x="634412" y="2231763"/>
            <a:ext cx="3824055" cy="3349346"/>
          </a:xfrm>
          <a:prstGeom prst="roundRect">
            <a:avLst>
              <a:gd name="adj" fmla="val 4380"/>
            </a:avLst>
          </a:pr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7D4A970-D4FB-441F-9A15-461B2F7C4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560607"/>
              </p:ext>
            </p:extLst>
          </p:nvPr>
        </p:nvGraphicFramePr>
        <p:xfrm>
          <a:off x="4662393" y="1418731"/>
          <a:ext cx="5874871" cy="4975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Graphic 8" descr="Arrow: U-turn">
            <a:extLst>
              <a:ext uri="{FF2B5EF4-FFF2-40B4-BE49-F238E27FC236}">
                <a16:creationId xmlns:a16="http://schemas.microsoft.com/office/drawing/2014/main" id="{8D043574-1C5F-476F-8FD8-BA566BAC0F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48795" y="3207955"/>
            <a:ext cx="531421" cy="531421"/>
          </a:xfrm>
          <a:prstGeom prst="rect">
            <a:avLst/>
          </a:prstGeom>
        </p:spPr>
      </p:pic>
      <p:pic>
        <p:nvPicPr>
          <p:cNvPr id="11" name="Graphic 10" descr="Eye">
            <a:extLst>
              <a:ext uri="{FF2B5EF4-FFF2-40B4-BE49-F238E27FC236}">
                <a16:creationId xmlns:a16="http://schemas.microsoft.com/office/drawing/2014/main" id="{F24E05EA-9069-47C2-B483-9FEBDEEE4C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21530" y="4025190"/>
            <a:ext cx="558686" cy="558686"/>
          </a:xfrm>
          <a:prstGeom prst="rect">
            <a:avLst/>
          </a:prstGeom>
        </p:spPr>
      </p:pic>
      <p:pic>
        <p:nvPicPr>
          <p:cNvPr id="13" name="Graphic 12" descr="Send">
            <a:extLst>
              <a:ext uri="{FF2B5EF4-FFF2-40B4-BE49-F238E27FC236}">
                <a16:creationId xmlns:a16="http://schemas.microsoft.com/office/drawing/2014/main" id="{89396322-D178-4555-8E04-336DA8D05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56989" y="4815566"/>
            <a:ext cx="583612" cy="583612"/>
          </a:xfrm>
          <a:prstGeom prst="rect">
            <a:avLst/>
          </a:prstGeom>
        </p:spPr>
      </p:pic>
      <p:pic>
        <p:nvPicPr>
          <p:cNvPr id="15" name="Graphic 14" descr="Head with Gears">
            <a:extLst>
              <a:ext uri="{FF2B5EF4-FFF2-40B4-BE49-F238E27FC236}">
                <a16:creationId xmlns:a16="http://schemas.microsoft.com/office/drawing/2014/main" id="{2081E16D-ADB0-46C2-AF0B-4E40B846B2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94791" y="5600321"/>
            <a:ext cx="572855" cy="572855"/>
          </a:xfrm>
          <a:prstGeom prst="rect">
            <a:avLst/>
          </a:prstGeom>
        </p:spPr>
      </p:pic>
      <p:pic>
        <p:nvPicPr>
          <p:cNvPr id="17" name="Graphic 16" descr="Network">
            <a:extLst>
              <a:ext uri="{FF2B5EF4-FFF2-40B4-BE49-F238E27FC236}">
                <a16:creationId xmlns:a16="http://schemas.microsoft.com/office/drawing/2014/main" id="{28C85311-437A-472D-A64B-54C2854CBE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05765" y="1538844"/>
            <a:ext cx="727640" cy="727640"/>
          </a:xfrm>
          <a:prstGeom prst="rect">
            <a:avLst/>
          </a:prstGeom>
        </p:spPr>
      </p:pic>
      <p:pic>
        <p:nvPicPr>
          <p:cNvPr id="19" name="Graphic 18" descr="Monthly calendar">
            <a:extLst>
              <a:ext uri="{FF2B5EF4-FFF2-40B4-BE49-F238E27FC236}">
                <a16:creationId xmlns:a16="http://schemas.microsoft.com/office/drawing/2014/main" id="{C8A6B456-06BB-48D9-ACF0-6048BD93D1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34053" y="2462110"/>
            <a:ext cx="536369" cy="5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588" y="1371600"/>
            <a:ext cx="8609292" cy="5494421"/>
            <a:chOff x="0" y="1371600"/>
            <a:chExt cx="8661400" cy="5527676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1371600"/>
              <a:ext cx="8661400" cy="5527675"/>
            </a:xfrm>
            <a:custGeom>
              <a:avLst/>
              <a:gdLst>
                <a:gd name="T0" fmla="*/ 3413 w 3414"/>
                <a:gd name="T1" fmla="*/ 2170 h 2178"/>
                <a:gd name="T2" fmla="*/ 1832 w 3414"/>
                <a:gd name="T3" fmla="*/ 1121 h 2178"/>
                <a:gd name="T4" fmla="*/ 1340 w 3414"/>
                <a:gd name="T5" fmla="*/ 1124 h 2178"/>
                <a:gd name="T6" fmla="*/ 746 w 3414"/>
                <a:gd name="T7" fmla="*/ 1045 h 2178"/>
                <a:gd name="T8" fmla="*/ 708 w 3414"/>
                <a:gd name="T9" fmla="*/ 983 h 2178"/>
                <a:gd name="T10" fmla="*/ 722 w 3414"/>
                <a:gd name="T11" fmla="*/ 913 h 2178"/>
                <a:gd name="T12" fmla="*/ 765 w 3414"/>
                <a:gd name="T13" fmla="*/ 873 h 2178"/>
                <a:gd name="T14" fmla="*/ 833 w 3414"/>
                <a:gd name="T15" fmla="*/ 837 h 2178"/>
                <a:gd name="T16" fmla="*/ 1150 w 3414"/>
                <a:gd name="T17" fmla="*/ 745 h 2178"/>
                <a:gd name="T18" fmla="*/ 1521 w 3414"/>
                <a:gd name="T19" fmla="*/ 516 h 2178"/>
                <a:gd name="T20" fmla="*/ 1494 w 3414"/>
                <a:gd name="T21" fmla="*/ 320 h 2178"/>
                <a:gd name="T22" fmla="*/ 1110 w 3414"/>
                <a:gd name="T23" fmla="*/ 129 h 2178"/>
                <a:gd name="T24" fmla="*/ 597 w 3414"/>
                <a:gd name="T25" fmla="*/ 43 h 2178"/>
                <a:gd name="T26" fmla="*/ 0 w 3414"/>
                <a:gd name="T27" fmla="*/ 0 h 2178"/>
                <a:gd name="T28" fmla="*/ 0 w 3414"/>
                <a:gd name="T29" fmla="*/ 209 h 2178"/>
                <a:gd name="T30" fmla="*/ 207 w 3414"/>
                <a:gd name="T31" fmla="*/ 220 h 2178"/>
                <a:gd name="T32" fmla="*/ 292 w 3414"/>
                <a:gd name="T33" fmla="*/ 226 h 2178"/>
                <a:gd name="T34" fmla="*/ 567 w 3414"/>
                <a:gd name="T35" fmla="*/ 241 h 2178"/>
                <a:gd name="T36" fmla="*/ 684 w 3414"/>
                <a:gd name="T37" fmla="*/ 249 h 2178"/>
                <a:gd name="T38" fmla="*/ 1013 w 3414"/>
                <a:gd name="T39" fmla="*/ 394 h 2178"/>
                <a:gd name="T40" fmla="*/ 904 w 3414"/>
                <a:gd name="T41" fmla="*/ 523 h 2178"/>
                <a:gd name="T42" fmla="*/ 817 w 3414"/>
                <a:gd name="T43" fmla="*/ 554 h 2178"/>
                <a:gd name="T44" fmla="*/ 117 w 3414"/>
                <a:gd name="T45" fmla="*/ 858 h 2178"/>
                <a:gd name="T46" fmla="*/ 72 w 3414"/>
                <a:gd name="T47" fmla="*/ 920 h 2178"/>
                <a:gd name="T48" fmla="*/ 47 w 3414"/>
                <a:gd name="T49" fmla="*/ 990 h 2178"/>
                <a:gd name="T50" fmla="*/ 52 w 3414"/>
                <a:gd name="T51" fmla="*/ 1121 h 2178"/>
                <a:gd name="T52" fmla="*/ 849 w 3414"/>
                <a:gd name="T53" fmla="*/ 1485 h 2178"/>
                <a:gd name="T54" fmla="*/ 1613 w 3414"/>
                <a:gd name="T55" fmla="*/ 1541 h 2178"/>
                <a:gd name="T56" fmla="*/ 2144 w 3414"/>
                <a:gd name="T57" fmla="*/ 1848 h 2178"/>
                <a:gd name="T58" fmla="*/ 2125 w 3414"/>
                <a:gd name="T59" fmla="*/ 2178 h 2178"/>
                <a:gd name="T60" fmla="*/ 3414 w 3414"/>
                <a:gd name="T61" fmla="*/ 2178 h 2178"/>
                <a:gd name="T62" fmla="*/ 3413 w 3414"/>
                <a:gd name="T63" fmla="*/ 217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14" h="2178">
                  <a:moveTo>
                    <a:pt x="3413" y="2170"/>
                  </a:moveTo>
                  <a:cubicBezTo>
                    <a:pt x="3269" y="1591"/>
                    <a:pt x="2632" y="1151"/>
                    <a:pt x="1832" y="1121"/>
                  </a:cubicBezTo>
                  <a:cubicBezTo>
                    <a:pt x="1670" y="1115"/>
                    <a:pt x="1503" y="1126"/>
                    <a:pt x="1340" y="1124"/>
                  </a:cubicBezTo>
                  <a:cubicBezTo>
                    <a:pt x="1182" y="1123"/>
                    <a:pt x="859" y="1139"/>
                    <a:pt x="746" y="1045"/>
                  </a:cubicBezTo>
                  <a:cubicBezTo>
                    <a:pt x="726" y="1028"/>
                    <a:pt x="713" y="1006"/>
                    <a:pt x="708" y="983"/>
                  </a:cubicBezTo>
                  <a:cubicBezTo>
                    <a:pt x="704" y="960"/>
                    <a:pt x="708" y="935"/>
                    <a:pt x="722" y="913"/>
                  </a:cubicBezTo>
                  <a:cubicBezTo>
                    <a:pt x="731" y="899"/>
                    <a:pt x="746" y="885"/>
                    <a:pt x="765" y="873"/>
                  </a:cubicBezTo>
                  <a:cubicBezTo>
                    <a:pt x="784" y="860"/>
                    <a:pt x="807" y="848"/>
                    <a:pt x="833" y="837"/>
                  </a:cubicBezTo>
                  <a:cubicBezTo>
                    <a:pt x="934" y="793"/>
                    <a:pt x="1075" y="764"/>
                    <a:pt x="1150" y="745"/>
                  </a:cubicBezTo>
                  <a:cubicBezTo>
                    <a:pt x="1308" y="706"/>
                    <a:pt x="1471" y="645"/>
                    <a:pt x="1521" y="516"/>
                  </a:cubicBezTo>
                  <a:cubicBezTo>
                    <a:pt x="1548" y="448"/>
                    <a:pt x="1540" y="377"/>
                    <a:pt x="1494" y="320"/>
                  </a:cubicBezTo>
                  <a:cubicBezTo>
                    <a:pt x="1405" y="209"/>
                    <a:pt x="1242" y="163"/>
                    <a:pt x="1110" y="129"/>
                  </a:cubicBezTo>
                  <a:cubicBezTo>
                    <a:pt x="942" y="86"/>
                    <a:pt x="769" y="62"/>
                    <a:pt x="597" y="43"/>
                  </a:cubicBezTo>
                  <a:cubicBezTo>
                    <a:pt x="398" y="21"/>
                    <a:pt x="200" y="6"/>
                    <a:pt x="0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73" y="216"/>
                    <a:pt x="134" y="215"/>
                    <a:pt x="207" y="220"/>
                  </a:cubicBezTo>
                  <a:cubicBezTo>
                    <a:pt x="230" y="221"/>
                    <a:pt x="268" y="224"/>
                    <a:pt x="292" y="226"/>
                  </a:cubicBezTo>
                  <a:cubicBezTo>
                    <a:pt x="399" y="230"/>
                    <a:pt x="461" y="236"/>
                    <a:pt x="567" y="241"/>
                  </a:cubicBezTo>
                  <a:cubicBezTo>
                    <a:pt x="585" y="243"/>
                    <a:pt x="660" y="247"/>
                    <a:pt x="684" y="249"/>
                  </a:cubicBezTo>
                  <a:cubicBezTo>
                    <a:pt x="804" y="259"/>
                    <a:pt x="987" y="285"/>
                    <a:pt x="1013" y="394"/>
                  </a:cubicBezTo>
                  <a:cubicBezTo>
                    <a:pt x="1027" y="450"/>
                    <a:pt x="985" y="488"/>
                    <a:pt x="904" y="523"/>
                  </a:cubicBezTo>
                  <a:cubicBezTo>
                    <a:pt x="877" y="535"/>
                    <a:pt x="848" y="545"/>
                    <a:pt x="817" y="554"/>
                  </a:cubicBezTo>
                  <a:cubicBezTo>
                    <a:pt x="575" y="629"/>
                    <a:pt x="293" y="654"/>
                    <a:pt x="117" y="858"/>
                  </a:cubicBezTo>
                  <a:cubicBezTo>
                    <a:pt x="101" y="877"/>
                    <a:pt x="86" y="897"/>
                    <a:pt x="72" y="920"/>
                  </a:cubicBezTo>
                  <a:cubicBezTo>
                    <a:pt x="61" y="942"/>
                    <a:pt x="53" y="965"/>
                    <a:pt x="47" y="990"/>
                  </a:cubicBezTo>
                  <a:cubicBezTo>
                    <a:pt x="37" y="1031"/>
                    <a:pt x="38" y="1075"/>
                    <a:pt x="52" y="1121"/>
                  </a:cubicBezTo>
                  <a:cubicBezTo>
                    <a:pt x="131" y="1375"/>
                    <a:pt x="560" y="1449"/>
                    <a:pt x="849" y="1485"/>
                  </a:cubicBezTo>
                  <a:cubicBezTo>
                    <a:pt x="1101" y="1516"/>
                    <a:pt x="1361" y="1512"/>
                    <a:pt x="1613" y="1541"/>
                  </a:cubicBezTo>
                  <a:cubicBezTo>
                    <a:pt x="1884" y="1572"/>
                    <a:pt x="2086" y="1700"/>
                    <a:pt x="2144" y="1848"/>
                  </a:cubicBezTo>
                  <a:cubicBezTo>
                    <a:pt x="2185" y="1953"/>
                    <a:pt x="2172" y="2070"/>
                    <a:pt x="2125" y="2178"/>
                  </a:cubicBezTo>
                  <a:cubicBezTo>
                    <a:pt x="3414" y="2178"/>
                    <a:pt x="3414" y="2178"/>
                    <a:pt x="3414" y="2178"/>
                  </a:cubicBezTo>
                  <a:cubicBezTo>
                    <a:pt x="3414" y="2176"/>
                    <a:pt x="3413" y="2173"/>
                    <a:pt x="3413" y="21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0" y="1452563"/>
              <a:ext cx="8556625" cy="5446713"/>
            </a:xfrm>
            <a:custGeom>
              <a:avLst/>
              <a:gdLst>
                <a:gd name="T0" fmla="*/ 3261 w 3373"/>
                <a:gd name="T1" fmla="*/ 1875 h 2146"/>
                <a:gd name="T2" fmla="*/ 3165 w 3373"/>
                <a:gd name="T3" fmla="*/ 1736 h 2146"/>
                <a:gd name="T4" fmla="*/ 3059 w 3373"/>
                <a:gd name="T5" fmla="*/ 1619 h 2146"/>
                <a:gd name="T6" fmla="*/ 2870 w 3373"/>
                <a:gd name="T7" fmla="*/ 1463 h 2146"/>
                <a:gd name="T8" fmla="*/ 2702 w 3373"/>
                <a:gd name="T9" fmla="*/ 1359 h 2146"/>
                <a:gd name="T10" fmla="*/ 2492 w 3373"/>
                <a:gd name="T11" fmla="*/ 1263 h 2146"/>
                <a:gd name="T12" fmla="*/ 2259 w 3373"/>
                <a:gd name="T13" fmla="*/ 1189 h 2146"/>
                <a:gd name="T14" fmla="*/ 2044 w 3373"/>
                <a:gd name="T15" fmla="*/ 1145 h 2146"/>
                <a:gd name="T16" fmla="*/ 1824 w 3373"/>
                <a:gd name="T17" fmla="*/ 1123 h 2146"/>
                <a:gd name="T18" fmla="*/ 1631 w 3373"/>
                <a:gd name="T19" fmla="*/ 1121 h 2146"/>
                <a:gd name="T20" fmla="*/ 1404 w 3373"/>
                <a:gd name="T21" fmla="*/ 1125 h 2146"/>
                <a:gd name="T22" fmla="*/ 1340 w 3373"/>
                <a:gd name="T23" fmla="*/ 1126 h 2146"/>
                <a:gd name="T24" fmla="*/ 1141 w 3373"/>
                <a:gd name="T25" fmla="*/ 1126 h 2146"/>
                <a:gd name="T26" fmla="*/ 924 w 3373"/>
                <a:gd name="T27" fmla="*/ 1113 h 2146"/>
                <a:gd name="T28" fmla="*/ 743 w 3373"/>
                <a:gd name="T29" fmla="*/ 1060 h 2146"/>
                <a:gd name="T30" fmla="*/ 709 w 3373"/>
                <a:gd name="T31" fmla="*/ 1036 h 2146"/>
                <a:gd name="T32" fmla="*/ 675 w 3373"/>
                <a:gd name="T33" fmla="*/ 884 h 2146"/>
                <a:gd name="T34" fmla="*/ 779 w 3373"/>
                <a:gd name="T35" fmla="*/ 792 h 2146"/>
                <a:gd name="T36" fmla="*/ 990 w 3373"/>
                <a:gd name="T37" fmla="*/ 718 h 2146"/>
                <a:gd name="T38" fmla="*/ 1196 w 3373"/>
                <a:gd name="T39" fmla="*/ 666 h 2146"/>
                <a:gd name="T40" fmla="*/ 1397 w 3373"/>
                <a:gd name="T41" fmla="*/ 576 h 2146"/>
                <a:gd name="T42" fmla="*/ 1482 w 3373"/>
                <a:gd name="T43" fmla="*/ 469 h 2146"/>
                <a:gd name="T44" fmla="*/ 1420 w 3373"/>
                <a:gd name="T45" fmla="*/ 262 h 2146"/>
                <a:gd name="T46" fmla="*/ 1275 w 3373"/>
                <a:gd name="T47" fmla="*/ 173 h 2146"/>
                <a:gd name="T48" fmla="*/ 1094 w 3373"/>
                <a:gd name="T49" fmla="*/ 119 h 2146"/>
                <a:gd name="T50" fmla="*/ 1008 w 3373"/>
                <a:gd name="T51" fmla="*/ 98 h 2146"/>
                <a:gd name="T52" fmla="*/ 848 w 3373"/>
                <a:gd name="T53" fmla="*/ 72 h 2146"/>
                <a:gd name="T54" fmla="*/ 629 w 3373"/>
                <a:gd name="T55" fmla="*/ 45 h 2146"/>
                <a:gd name="T56" fmla="*/ 409 w 3373"/>
                <a:gd name="T57" fmla="*/ 20 h 2146"/>
                <a:gd name="T58" fmla="*/ 188 w 3373"/>
                <a:gd name="T59" fmla="*/ 3 h 2146"/>
                <a:gd name="T60" fmla="*/ 45 w 3373"/>
                <a:gd name="T61" fmla="*/ 0 h 2146"/>
                <a:gd name="T62" fmla="*/ 62 w 3373"/>
                <a:gd name="T63" fmla="*/ 9 h 2146"/>
                <a:gd name="T64" fmla="*/ 222 w 3373"/>
                <a:gd name="T65" fmla="*/ 14 h 2146"/>
                <a:gd name="T66" fmla="*/ 443 w 3373"/>
                <a:gd name="T67" fmla="*/ 33 h 2146"/>
                <a:gd name="T68" fmla="*/ 663 w 3373"/>
                <a:gd name="T69" fmla="*/ 58 h 2146"/>
                <a:gd name="T70" fmla="*/ 881 w 3373"/>
                <a:gd name="T71" fmla="*/ 87 h 2146"/>
                <a:gd name="T72" fmla="*/ 1024 w 3373"/>
                <a:gd name="T73" fmla="*/ 111 h 2146"/>
                <a:gd name="T74" fmla="*/ 1127 w 3373"/>
                <a:gd name="T75" fmla="*/ 138 h 2146"/>
                <a:gd name="T76" fmla="*/ 1306 w 3373"/>
                <a:gd name="T77" fmla="*/ 198 h 2146"/>
                <a:gd name="T78" fmla="*/ 1462 w 3373"/>
                <a:gd name="T79" fmla="*/ 335 h 2146"/>
                <a:gd name="T80" fmla="*/ 1456 w 3373"/>
                <a:gd name="T81" fmla="*/ 492 h 2146"/>
                <a:gd name="T82" fmla="*/ 1264 w 3373"/>
                <a:gd name="T83" fmla="*/ 629 h 2146"/>
                <a:gd name="T84" fmla="*/ 1072 w 3373"/>
                <a:gd name="T85" fmla="*/ 683 h 2146"/>
                <a:gd name="T86" fmla="*/ 850 w 3373"/>
                <a:gd name="T87" fmla="*/ 745 h 2146"/>
                <a:gd name="T88" fmla="*/ 691 w 3373"/>
                <a:gd name="T89" fmla="*/ 832 h 2146"/>
                <a:gd name="T90" fmla="*/ 686 w 3373"/>
                <a:gd name="T91" fmla="*/ 1029 h 2146"/>
                <a:gd name="T92" fmla="*/ 717 w 3373"/>
                <a:gd name="T93" fmla="*/ 1057 h 2146"/>
                <a:gd name="T94" fmla="*/ 805 w 3373"/>
                <a:gd name="T95" fmla="*/ 1102 h 2146"/>
                <a:gd name="T96" fmla="*/ 1008 w 3373"/>
                <a:gd name="T97" fmla="*/ 1136 h 2146"/>
                <a:gd name="T98" fmla="*/ 1212 w 3373"/>
                <a:gd name="T99" fmla="*/ 1142 h 2146"/>
                <a:gd name="T100" fmla="*/ 1360 w 3373"/>
                <a:gd name="T101" fmla="*/ 1143 h 2146"/>
                <a:gd name="T102" fmla="*/ 1470 w 3373"/>
                <a:gd name="T103" fmla="*/ 1141 h 2146"/>
                <a:gd name="T104" fmla="*/ 1696 w 3373"/>
                <a:gd name="T105" fmla="*/ 1137 h 2146"/>
                <a:gd name="T106" fmla="*/ 1919 w 3373"/>
                <a:gd name="T107" fmla="*/ 1147 h 2146"/>
                <a:gd name="T108" fmla="*/ 2137 w 3373"/>
                <a:gd name="T109" fmla="*/ 1179 h 2146"/>
                <a:gd name="T110" fmla="*/ 2350 w 3373"/>
                <a:gd name="T111" fmla="*/ 1233 h 2146"/>
                <a:gd name="T112" fmla="*/ 2557 w 3373"/>
                <a:gd name="T113" fmla="*/ 1309 h 2146"/>
                <a:gd name="T114" fmla="*/ 2759 w 3373"/>
                <a:gd name="T115" fmla="*/ 1411 h 2146"/>
                <a:gd name="T116" fmla="*/ 2952 w 3373"/>
                <a:gd name="T117" fmla="*/ 1546 h 2146"/>
                <a:gd name="T118" fmla="*/ 3131 w 3373"/>
                <a:gd name="T119" fmla="*/ 1722 h 2146"/>
                <a:gd name="T120" fmla="*/ 3225 w 3373"/>
                <a:gd name="T121" fmla="*/ 1851 h 2146"/>
                <a:gd name="T122" fmla="*/ 3338 w 3373"/>
                <a:gd name="T123" fmla="*/ 2097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3" h="2146">
                  <a:moveTo>
                    <a:pt x="3365" y="2116"/>
                  </a:moveTo>
                  <a:cubicBezTo>
                    <a:pt x="3363" y="2109"/>
                    <a:pt x="3361" y="2102"/>
                    <a:pt x="3359" y="2095"/>
                  </a:cubicBezTo>
                  <a:cubicBezTo>
                    <a:pt x="3355" y="2083"/>
                    <a:pt x="3351" y="2070"/>
                    <a:pt x="3347" y="2058"/>
                  </a:cubicBezTo>
                  <a:cubicBezTo>
                    <a:pt x="3340" y="2041"/>
                    <a:pt x="3334" y="2023"/>
                    <a:pt x="3327" y="2006"/>
                  </a:cubicBezTo>
                  <a:cubicBezTo>
                    <a:pt x="3321" y="1993"/>
                    <a:pt x="3315" y="1980"/>
                    <a:pt x="3309" y="1967"/>
                  </a:cubicBezTo>
                  <a:cubicBezTo>
                    <a:pt x="3308" y="1964"/>
                    <a:pt x="3307" y="1961"/>
                    <a:pt x="3306" y="1959"/>
                  </a:cubicBezTo>
                  <a:cubicBezTo>
                    <a:pt x="3299" y="1944"/>
                    <a:pt x="3291" y="1930"/>
                    <a:pt x="3284" y="1915"/>
                  </a:cubicBezTo>
                  <a:cubicBezTo>
                    <a:pt x="3276" y="1902"/>
                    <a:pt x="3269" y="1888"/>
                    <a:pt x="3261" y="1875"/>
                  </a:cubicBezTo>
                  <a:cubicBezTo>
                    <a:pt x="3255" y="1865"/>
                    <a:pt x="3250" y="1855"/>
                    <a:pt x="3244" y="1846"/>
                  </a:cubicBezTo>
                  <a:cubicBezTo>
                    <a:pt x="3242" y="1843"/>
                    <a:pt x="3240" y="1840"/>
                    <a:pt x="3238" y="1837"/>
                  </a:cubicBezTo>
                  <a:cubicBezTo>
                    <a:pt x="3234" y="1830"/>
                    <a:pt x="3229" y="1824"/>
                    <a:pt x="3225" y="1817"/>
                  </a:cubicBezTo>
                  <a:cubicBezTo>
                    <a:pt x="3221" y="1812"/>
                    <a:pt x="3218" y="1807"/>
                    <a:pt x="3214" y="1801"/>
                  </a:cubicBezTo>
                  <a:cubicBezTo>
                    <a:pt x="3211" y="1797"/>
                    <a:pt x="3208" y="1793"/>
                    <a:pt x="3205" y="1789"/>
                  </a:cubicBezTo>
                  <a:cubicBezTo>
                    <a:pt x="3200" y="1782"/>
                    <a:pt x="3195" y="1775"/>
                    <a:pt x="3190" y="1768"/>
                  </a:cubicBezTo>
                  <a:cubicBezTo>
                    <a:pt x="3188" y="1766"/>
                    <a:pt x="3186" y="1763"/>
                    <a:pt x="3185" y="1761"/>
                  </a:cubicBezTo>
                  <a:cubicBezTo>
                    <a:pt x="3178" y="1753"/>
                    <a:pt x="3172" y="1744"/>
                    <a:pt x="3165" y="1736"/>
                  </a:cubicBezTo>
                  <a:cubicBezTo>
                    <a:pt x="3165" y="1735"/>
                    <a:pt x="3164" y="1735"/>
                    <a:pt x="3164" y="1734"/>
                  </a:cubicBezTo>
                  <a:cubicBezTo>
                    <a:pt x="3156" y="1724"/>
                    <a:pt x="3148" y="1715"/>
                    <a:pt x="3140" y="1706"/>
                  </a:cubicBezTo>
                  <a:cubicBezTo>
                    <a:pt x="3132" y="1696"/>
                    <a:pt x="3123" y="1686"/>
                    <a:pt x="3115" y="1677"/>
                  </a:cubicBezTo>
                  <a:cubicBezTo>
                    <a:pt x="3106" y="1667"/>
                    <a:pt x="3098" y="1658"/>
                    <a:pt x="3089" y="1649"/>
                  </a:cubicBezTo>
                  <a:cubicBezTo>
                    <a:pt x="3083" y="1643"/>
                    <a:pt x="3078" y="1638"/>
                    <a:pt x="3072" y="1632"/>
                  </a:cubicBezTo>
                  <a:cubicBezTo>
                    <a:pt x="3071" y="1631"/>
                    <a:pt x="3070" y="1630"/>
                    <a:pt x="3070" y="1630"/>
                  </a:cubicBezTo>
                  <a:cubicBezTo>
                    <a:pt x="3069" y="1629"/>
                    <a:pt x="3068" y="1628"/>
                    <a:pt x="3068" y="1628"/>
                  </a:cubicBezTo>
                  <a:cubicBezTo>
                    <a:pt x="3065" y="1625"/>
                    <a:pt x="3062" y="1622"/>
                    <a:pt x="3059" y="1619"/>
                  </a:cubicBezTo>
                  <a:cubicBezTo>
                    <a:pt x="3050" y="1610"/>
                    <a:pt x="3041" y="1602"/>
                    <a:pt x="3033" y="1594"/>
                  </a:cubicBezTo>
                  <a:cubicBezTo>
                    <a:pt x="3024" y="1586"/>
                    <a:pt x="3015" y="1578"/>
                    <a:pt x="3006" y="1570"/>
                  </a:cubicBezTo>
                  <a:cubicBezTo>
                    <a:pt x="2997" y="1562"/>
                    <a:pt x="2988" y="1554"/>
                    <a:pt x="2979" y="1547"/>
                  </a:cubicBezTo>
                  <a:cubicBezTo>
                    <a:pt x="2975" y="1543"/>
                    <a:pt x="2971" y="1539"/>
                    <a:pt x="2966" y="1535"/>
                  </a:cubicBezTo>
                  <a:cubicBezTo>
                    <a:pt x="2962" y="1532"/>
                    <a:pt x="2957" y="1528"/>
                    <a:pt x="2952" y="1524"/>
                  </a:cubicBezTo>
                  <a:cubicBezTo>
                    <a:pt x="2943" y="1517"/>
                    <a:pt x="2934" y="1510"/>
                    <a:pt x="2925" y="1503"/>
                  </a:cubicBezTo>
                  <a:cubicBezTo>
                    <a:pt x="2916" y="1496"/>
                    <a:pt x="2907" y="1489"/>
                    <a:pt x="2898" y="1483"/>
                  </a:cubicBezTo>
                  <a:cubicBezTo>
                    <a:pt x="2889" y="1476"/>
                    <a:pt x="2880" y="1469"/>
                    <a:pt x="2870" y="1463"/>
                  </a:cubicBezTo>
                  <a:cubicBezTo>
                    <a:pt x="2866" y="1460"/>
                    <a:pt x="2861" y="1456"/>
                    <a:pt x="2856" y="1453"/>
                  </a:cubicBezTo>
                  <a:cubicBezTo>
                    <a:pt x="2852" y="1450"/>
                    <a:pt x="2847" y="1447"/>
                    <a:pt x="2843" y="1444"/>
                  </a:cubicBezTo>
                  <a:cubicBezTo>
                    <a:pt x="2833" y="1438"/>
                    <a:pt x="2824" y="1432"/>
                    <a:pt x="2815" y="1426"/>
                  </a:cubicBezTo>
                  <a:cubicBezTo>
                    <a:pt x="2805" y="1420"/>
                    <a:pt x="2796" y="1414"/>
                    <a:pt x="2787" y="1408"/>
                  </a:cubicBezTo>
                  <a:cubicBezTo>
                    <a:pt x="2777" y="1402"/>
                    <a:pt x="2768" y="1397"/>
                    <a:pt x="2758" y="1391"/>
                  </a:cubicBezTo>
                  <a:cubicBezTo>
                    <a:pt x="2752" y="1388"/>
                    <a:pt x="2746" y="1384"/>
                    <a:pt x="2740" y="1380"/>
                  </a:cubicBezTo>
                  <a:cubicBezTo>
                    <a:pt x="2737" y="1378"/>
                    <a:pt x="2733" y="1377"/>
                    <a:pt x="2730" y="1375"/>
                  </a:cubicBezTo>
                  <a:cubicBezTo>
                    <a:pt x="2721" y="1370"/>
                    <a:pt x="2711" y="1364"/>
                    <a:pt x="2702" y="1359"/>
                  </a:cubicBezTo>
                  <a:cubicBezTo>
                    <a:pt x="2692" y="1354"/>
                    <a:pt x="2682" y="1349"/>
                    <a:pt x="2673" y="1344"/>
                  </a:cubicBezTo>
                  <a:cubicBezTo>
                    <a:pt x="2663" y="1339"/>
                    <a:pt x="2654" y="1334"/>
                    <a:pt x="2644" y="1330"/>
                  </a:cubicBezTo>
                  <a:cubicBezTo>
                    <a:pt x="2635" y="1325"/>
                    <a:pt x="2625" y="1320"/>
                    <a:pt x="2615" y="1316"/>
                  </a:cubicBezTo>
                  <a:cubicBezTo>
                    <a:pt x="2606" y="1311"/>
                    <a:pt x="2596" y="1307"/>
                    <a:pt x="2586" y="1302"/>
                  </a:cubicBezTo>
                  <a:cubicBezTo>
                    <a:pt x="2576" y="1298"/>
                    <a:pt x="2567" y="1294"/>
                    <a:pt x="2557" y="1290"/>
                  </a:cubicBezTo>
                  <a:cubicBezTo>
                    <a:pt x="2547" y="1285"/>
                    <a:pt x="2537" y="1281"/>
                    <a:pt x="2528" y="1277"/>
                  </a:cubicBezTo>
                  <a:cubicBezTo>
                    <a:pt x="2518" y="1273"/>
                    <a:pt x="2508" y="1269"/>
                    <a:pt x="2498" y="1266"/>
                  </a:cubicBezTo>
                  <a:cubicBezTo>
                    <a:pt x="2496" y="1265"/>
                    <a:pt x="2494" y="1264"/>
                    <a:pt x="2492" y="1263"/>
                  </a:cubicBezTo>
                  <a:cubicBezTo>
                    <a:pt x="2484" y="1260"/>
                    <a:pt x="2476" y="1257"/>
                    <a:pt x="2469" y="1254"/>
                  </a:cubicBezTo>
                  <a:cubicBezTo>
                    <a:pt x="2459" y="1251"/>
                    <a:pt x="2449" y="1247"/>
                    <a:pt x="2439" y="1244"/>
                  </a:cubicBezTo>
                  <a:cubicBezTo>
                    <a:pt x="2429" y="1240"/>
                    <a:pt x="2419" y="1237"/>
                    <a:pt x="2409" y="1233"/>
                  </a:cubicBezTo>
                  <a:cubicBezTo>
                    <a:pt x="2399" y="1230"/>
                    <a:pt x="2389" y="1227"/>
                    <a:pt x="2379" y="1223"/>
                  </a:cubicBezTo>
                  <a:cubicBezTo>
                    <a:pt x="2369" y="1220"/>
                    <a:pt x="2359" y="1217"/>
                    <a:pt x="2349" y="1214"/>
                  </a:cubicBezTo>
                  <a:cubicBezTo>
                    <a:pt x="2339" y="1211"/>
                    <a:pt x="2329" y="1208"/>
                    <a:pt x="2319" y="1205"/>
                  </a:cubicBezTo>
                  <a:cubicBezTo>
                    <a:pt x="2309" y="1202"/>
                    <a:pt x="2299" y="1200"/>
                    <a:pt x="2289" y="1197"/>
                  </a:cubicBezTo>
                  <a:cubicBezTo>
                    <a:pt x="2279" y="1194"/>
                    <a:pt x="2269" y="1191"/>
                    <a:pt x="2259" y="1189"/>
                  </a:cubicBezTo>
                  <a:cubicBezTo>
                    <a:pt x="2249" y="1186"/>
                    <a:pt x="2240" y="1184"/>
                    <a:pt x="2230" y="1182"/>
                  </a:cubicBezTo>
                  <a:cubicBezTo>
                    <a:pt x="2230" y="1182"/>
                    <a:pt x="2229" y="1181"/>
                    <a:pt x="2228" y="1181"/>
                  </a:cubicBezTo>
                  <a:cubicBezTo>
                    <a:pt x="2218" y="1179"/>
                    <a:pt x="2208" y="1176"/>
                    <a:pt x="2198" y="1174"/>
                  </a:cubicBezTo>
                  <a:cubicBezTo>
                    <a:pt x="2188" y="1172"/>
                    <a:pt x="2177" y="1170"/>
                    <a:pt x="2167" y="1168"/>
                  </a:cubicBezTo>
                  <a:cubicBezTo>
                    <a:pt x="2157" y="1165"/>
                    <a:pt x="2147" y="1163"/>
                    <a:pt x="2136" y="1161"/>
                  </a:cubicBezTo>
                  <a:cubicBezTo>
                    <a:pt x="2126" y="1159"/>
                    <a:pt x="2116" y="1157"/>
                    <a:pt x="2106" y="1156"/>
                  </a:cubicBezTo>
                  <a:cubicBezTo>
                    <a:pt x="2095" y="1154"/>
                    <a:pt x="2085" y="1152"/>
                    <a:pt x="2075" y="1150"/>
                  </a:cubicBezTo>
                  <a:cubicBezTo>
                    <a:pt x="2064" y="1149"/>
                    <a:pt x="2054" y="1147"/>
                    <a:pt x="2044" y="1145"/>
                  </a:cubicBezTo>
                  <a:cubicBezTo>
                    <a:pt x="2033" y="1144"/>
                    <a:pt x="2023" y="1142"/>
                    <a:pt x="2012" y="1141"/>
                  </a:cubicBezTo>
                  <a:cubicBezTo>
                    <a:pt x="2002" y="1139"/>
                    <a:pt x="1992" y="1138"/>
                    <a:pt x="1981" y="1137"/>
                  </a:cubicBezTo>
                  <a:cubicBezTo>
                    <a:pt x="1974" y="1136"/>
                    <a:pt x="1968" y="1135"/>
                    <a:pt x="1961" y="1134"/>
                  </a:cubicBezTo>
                  <a:cubicBezTo>
                    <a:pt x="1957" y="1134"/>
                    <a:pt x="1953" y="1134"/>
                    <a:pt x="1950" y="1133"/>
                  </a:cubicBezTo>
                  <a:cubicBezTo>
                    <a:pt x="1939" y="1132"/>
                    <a:pt x="1929" y="1131"/>
                    <a:pt x="1918" y="1130"/>
                  </a:cubicBezTo>
                  <a:cubicBezTo>
                    <a:pt x="1908" y="1129"/>
                    <a:pt x="1897" y="1128"/>
                    <a:pt x="1887" y="1127"/>
                  </a:cubicBezTo>
                  <a:cubicBezTo>
                    <a:pt x="1876" y="1126"/>
                    <a:pt x="1866" y="1125"/>
                    <a:pt x="1855" y="1125"/>
                  </a:cubicBezTo>
                  <a:cubicBezTo>
                    <a:pt x="1845" y="1124"/>
                    <a:pt x="1835" y="1123"/>
                    <a:pt x="1824" y="1123"/>
                  </a:cubicBezTo>
                  <a:cubicBezTo>
                    <a:pt x="1824" y="1123"/>
                    <a:pt x="1824" y="1123"/>
                    <a:pt x="1823" y="1123"/>
                  </a:cubicBezTo>
                  <a:cubicBezTo>
                    <a:pt x="1813" y="1122"/>
                    <a:pt x="1802" y="1122"/>
                    <a:pt x="1792" y="1121"/>
                  </a:cubicBezTo>
                  <a:cubicBezTo>
                    <a:pt x="1781" y="1121"/>
                    <a:pt x="1770" y="1121"/>
                    <a:pt x="1760" y="1120"/>
                  </a:cubicBezTo>
                  <a:cubicBezTo>
                    <a:pt x="1749" y="1120"/>
                    <a:pt x="1738" y="1120"/>
                    <a:pt x="1727" y="1120"/>
                  </a:cubicBezTo>
                  <a:cubicBezTo>
                    <a:pt x="1717" y="1120"/>
                    <a:pt x="1706" y="1120"/>
                    <a:pt x="1695" y="1120"/>
                  </a:cubicBezTo>
                  <a:cubicBezTo>
                    <a:pt x="1693" y="1120"/>
                    <a:pt x="1690" y="1120"/>
                    <a:pt x="1687" y="1120"/>
                  </a:cubicBezTo>
                  <a:cubicBezTo>
                    <a:pt x="1663" y="1120"/>
                    <a:pt x="1663" y="1120"/>
                    <a:pt x="1663" y="1120"/>
                  </a:cubicBezTo>
                  <a:cubicBezTo>
                    <a:pt x="1631" y="1121"/>
                    <a:pt x="1631" y="1121"/>
                    <a:pt x="1631" y="1121"/>
                  </a:cubicBezTo>
                  <a:cubicBezTo>
                    <a:pt x="1598" y="1121"/>
                    <a:pt x="1598" y="1121"/>
                    <a:pt x="1598" y="1121"/>
                  </a:cubicBezTo>
                  <a:cubicBezTo>
                    <a:pt x="1566" y="1122"/>
                    <a:pt x="1566" y="1122"/>
                    <a:pt x="1566" y="1122"/>
                  </a:cubicBezTo>
                  <a:cubicBezTo>
                    <a:pt x="1534" y="1123"/>
                    <a:pt x="1534" y="1123"/>
                    <a:pt x="1534" y="1123"/>
                  </a:cubicBezTo>
                  <a:cubicBezTo>
                    <a:pt x="1501" y="1123"/>
                    <a:pt x="1501" y="1123"/>
                    <a:pt x="1501" y="1123"/>
                  </a:cubicBezTo>
                  <a:cubicBezTo>
                    <a:pt x="1469" y="1124"/>
                    <a:pt x="1469" y="1124"/>
                    <a:pt x="1469" y="1124"/>
                  </a:cubicBezTo>
                  <a:cubicBezTo>
                    <a:pt x="1437" y="1125"/>
                    <a:pt x="1437" y="1125"/>
                    <a:pt x="1437" y="1125"/>
                  </a:cubicBezTo>
                  <a:cubicBezTo>
                    <a:pt x="1414" y="1125"/>
                    <a:pt x="1414" y="1125"/>
                    <a:pt x="1414" y="1125"/>
                  </a:cubicBezTo>
                  <a:cubicBezTo>
                    <a:pt x="1404" y="1125"/>
                    <a:pt x="1404" y="1125"/>
                    <a:pt x="1404" y="1125"/>
                  </a:cubicBezTo>
                  <a:cubicBezTo>
                    <a:pt x="1380" y="1126"/>
                    <a:pt x="1380" y="1126"/>
                    <a:pt x="1380" y="1126"/>
                  </a:cubicBezTo>
                  <a:cubicBezTo>
                    <a:pt x="1372" y="1126"/>
                    <a:pt x="1372" y="1126"/>
                    <a:pt x="1372" y="1126"/>
                  </a:cubicBezTo>
                  <a:cubicBezTo>
                    <a:pt x="1363" y="1126"/>
                    <a:pt x="1363" y="1126"/>
                    <a:pt x="1363" y="1126"/>
                  </a:cubicBezTo>
                  <a:cubicBezTo>
                    <a:pt x="1359" y="1126"/>
                    <a:pt x="1359" y="1126"/>
                    <a:pt x="1359" y="1126"/>
                  </a:cubicBezTo>
                  <a:cubicBezTo>
                    <a:pt x="1357" y="1126"/>
                    <a:pt x="1357" y="1126"/>
                    <a:pt x="1357" y="1126"/>
                  </a:cubicBezTo>
                  <a:cubicBezTo>
                    <a:pt x="1354" y="1126"/>
                    <a:pt x="1354" y="1126"/>
                    <a:pt x="1354" y="1126"/>
                  </a:cubicBezTo>
                  <a:cubicBezTo>
                    <a:pt x="1346" y="1126"/>
                    <a:pt x="1346" y="1126"/>
                    <a:pt x="1346" y="1126"/>
                  </a:cubicBezTo>
                  <a:cubicBezTo>
                    <a:pt x="1344" y="1126"/>
                    <a:pt x="1342" y="1126"/>
                    <a:pt x="1340" y="1126"/>
                  </a:cubicBezTo>
                  <a:cubicBezTo>
                    <a:pt x="1329" y="1126"/>
                    <a:pt x="1318" y="1126"/>
                    <a:pt x="1307" y="1126"/>
                  </a:cubicBezTo>
                  <a:cubicBezTo>
                    <a:pt x="1297" y="1126"/>
                    <a:pt x="1287" y="1126"/>
                    <a:pt x="1277" y="1126"/>
                  </a:cubicBezTo>
                  <a:cubicBezTo>
                    <a:pt x="1277" y="1126"/>
                    <a:pt x="1276" y="1126"/>
                    <a:pt x="1275" y="1126"/>
                  </a:cubicBezTo>
                  <a:cubicBezTo>
                    <a:pt x="1264" y="1126"/>
                    <a:pt x="1254" y="1126"/>
                    <a:pt x="1243" y="1126"/>
                  </a:cubicBezTo>
                  <a:cubicBezTo>
                    <a:pt x="1232" y="1126"/>
                    <a:pt x="1221" y="1126"/>
                    <a:pt x="1211" y="1126"/>
                  </a:cubicBezTo>
                  <a:cubicBezTo>
                    <a:pt x="1200" y="1126"/>
                    <a:pt x="1189" y="1126"/>
                    <a:pt x="1178" y="1126"/>
                  </a:cubicBezTo>
                  <a:cubicBezTo>
                    <a:pt x="1168" y="1126"/>
                    <a:pt x="1157" y="1126"/>
                    <a:pt x="1146" y="1126"/>
                  </a:cubicBezTo>
                  <a:cubicBezTo>
                    <a:pt x="1145" y="1126"/>
                    <a:pt x="1143" y="1126"/>
                    <a:pt x="1141" y="1126"/>
                  </a:cubicBezTo>
                  <a:cubicBezTo>
                    <a:pt x="1132" y="1126"/>
                    <a:pt x="1123" y="1126"/>
                    <a:pt x="1114" y="1125"/>
                  </a:cubicBezTo>
                  <a:cubicBezTo>
                    <a:pt x="1104" y="1125"/>
                    <a:pt x="1093" y="1125"/>
                    <a:pt x="1082" y="1125"/>
                  </a:cubicBezTo>
                  <a:cubicBezTo>
                    <a:pt x="1072" y="1124"/>
                    <a:pt x="1061" y="1124"/>
                    <a:pt x="1050" y="1123"/>
                  </a:cubicBezTo>
                  <a:cubicBezTo>
                    <a:pt x="1040" y="1123"/>
                    <a:pt x="1029" y="1122"/>
                    <a:pt x="1019" y="1122"/>
                  </a:cubicBezTo>
                  <a:cubicBezTo>
                    <a:pt x="1014" y="1121"/>
                    <a:pt x="1009" y="1121"/>
                    <a:pt x="1005" y="1121"/>
                  </a:cubicBezTo>
                  <a:cubicBezTo>
                    <a:pt x="999" y="1120"/>
                    <a:pt x="993" y="1120"/>
                    <a:pt x="987" y="1119"/>
                  </a:cubicBezTo>
                  <a:cubicBezTo>
                    <a:pt x="976" y="1118"/>
                    <a:pt x="966" y="1117"/>
                    <a:pt x="955" y="1116"/>
                  </a:cubicBezTo>
                  <a:cubicBezTo>
                    <a:pt x="945" y="1115"/>
                    <a:pt x="934" y="1114"/>
                    <a:pt x="924" y="1113"/>
                  </a:cubicBezTo>
                  <a:cubicBezTo>
                    <a:pt x="914" y="1111"/>
                    <a:pt x="903" y="1110"/>
                    <a:pt x="893" y="1108"/>
                  </a:cubicBezTo>
                  <a:cubicBezTo>
                    <a:pt x="885" y="1107"/>
                    <a:pt x="878" y="1105"/>
                    <a:pt x="870" y="1104"/>
                  </a:cubicBezTo>
                  <a:cubicBezTo>
                    <a:pt x="867" y="1103"/>
                    <a:pt x="865" y="1103"/>
                    <a:pt x="862" y="1102"/>
                  </a:cubicBezTo>
                  <a:cubicBezTo>
                    <a:pt x="852" y="1100"/>
                    <a:pt x="842" y="1097"/>
                    <a:pt x="832" y="1095"/>
                  </a:cubicBezTo>
                  <a:cubicBezTo>
                    <a:pt x="823" y="1092"/>
                    <a:pt x="814" y="1090"/>
                    <a:pt x="805" y="1087"/>
                  </a:cubicBezTo>
                  <a:cubicBezTo>
                    <a:pt x="804" y="1087"/>
                    <a:pt x="803" y="1086"/>
                    <a:pt x="802" y="1086"/>
                  </a:cubicBezTo>
                  <a:cubicBezTo>
                    <a:pt x="792" y="1082"/>
                    <a:pt x="782" y="1079"/>
                    <a:pt x="772" y="1075"/>
                  </a:cubicBezTo>
                  <a:cubicBezTo>
                    <a:pt x="762" y="1070"/>
                    <a:pt x="752" y="1066"/>
                    <a:pt x="743" y="1060"/>
                  </a:cubicBezTo>
                  <a:cubicBezTo>
                    <a:pt x="743" y="1060"/>
                    <a:pt x="743" y="1060"/>
                    <a:pt x="743" y="1060"/>
                  </a:cubicBezTo>
                  <a:cubicBezTo>
                    <a:pt x="741" y="1059"/>
                    <a:pt x="738" y="1058"/>
                    <a:pt x="736" y="1056"/>
                  </a:cubicBezTo>
                  <a:cubicBezTo>
                    <a:pt x="734" y="1055"/>
                    <a:pt x="731" y="1053"/>
                    <a:pt x="729" y="1052"/>
                  </a:cubicBezTo>
                  <a:cubicBezTo>
                    <a:pt x="722" y="1047"/>
                    <a:pt x="722" y="1047"/>
                    <a:pt x="722" y="1047"/>
                  </a:cubicBezTo>
                  <a:cubicBezTo>
                    <a:pt x="720" y="1045"/>
                    <a:pt x="718" y="1043"/>
                    <a:pt x="715" y="1042"/>
                  </a:cubicBezTo>
                  <a:cubicBezTo>
                    <a:pt x="715" y="1042"/>
                    <a:pt x="715" y="1042"/>
                    <a:pt x="715" y="1042"/>
                  </a:cubicBezTo>
                  <a:cubicBezTo>
                    <a:pt x="712" y="1039"/>
                    <a:pt x="712" y="1039"/>
                    <a:pt x="712" y="1039"/>
                  </a:cubicBezTo>
                  <a:cubicBezTo>
                    <a:pt x="709" y="1036"/>
                    <a:pt x="709" y="1036"/>
                    <a:pt x="709" y="1036"/>
                  </a:cubicBezTo>
                  <a:cubicBezTo>
                    <a:pt x="704" y="1032"/>
                    <a:pt x="704" y="1032"/>
                    <a:pt x="704" y="1032"/>
                  </a:cubicBezTo>
                  <a:cubicBezTo>
                    <a:pt x="703" y="1031"/>
                    <a:pt x="702" y="1030"/>
                    <a:pt x="701" y="1029"/>
                  </a:cubicBezTo>
                  <a:cubicBezTo>
                    <a:pt x="700" y="1027"/>
                    <a:pt x="698" y="1025"/>
                    <a:pt x="696" y="1023"/>
                  </a:cubicBezTo>
                  <a:cubicBezTo>
                    <a:pt x="695" y="1022"/>
                    <a:pt x="694" y="1020"/>
                    <a:pt x="693" y="1019"/>
                  </a:cubicBezTo>
                  <a:cubicBezTo>
                    <a:pt x="684" y="1007"/>
                    <a:pt x="676" y="993"/>
                    <a:pt x="671" y="978"/>
                  </a:cubicBezTo>
                  <a:cubicBezTo>
                    <a:pt x="670" y="973"/>
                    <a:pt x="668" y="969"/>
                    <a:pt x="667" y="964"/>
                  </a:cubicBezTo>
                  <a:cubicBezTo>
                    <a:pt x="662" y="943"/>
                    <a:pt x="663" y="920"/>
                    <a:pt x="669" y="899"/>
                  </a:cubicBezTo>
                  <a:cubicBezTo>
                    <a:pt x="671" y="894"/>
                    <a:pt x="673" y="889"/>
                    <a:pt x="675" y="884"/>
                  </a:cubicBezTo>
                  <a:cubicBezTo>
                    <a:pt x="676" y="882"/>
                    <a:pt x="677" y="879"/>
                    <a:pt x="678" y="877"/>
                  </a:cubicBezTo>
                  <a:cubicBezTo>
                    <a:pt x="683" y="869"/>
                    <a:pt x="683" y="869"/>
                    <a:pt x="683" y="869"/>
                  </a:cubicBezTo>
                  <a:cubicBezTo>
                    <a:pt x="688" y="860"/>
                    <a:pt x="695" y="852"/>
                    <a:pt x="703" y="844"/>
                  </a:cubicBezTo>
                  <a:cubicBezTo>
                    <a:pt x="703" y="844"/>
                    <a:pt x="703" y="844"/>
                    <a:pt x="703" y="844"/>
                  </a:cubicBezTo>
                  <a:cubicBezTo>
                    <a:pt x="711" y="836"/>
                    <a:pt x="719" y="829"/>
                    <a:pt x="728" y="822"/>
                  </a:cubicBezTo>
                  <a:cubicBezTo>
                    <a:pt x="733" y="819"/>
                    <a:pt x="737" y="816"/>
                    <a:pt x="742" y="813"/>
                  </a:cubicBezTo>
                  <a:cubicBezTo>
                    <a:pt x="747" y="810"/>
                    <a:pt x="752" y="807"/>
                    <a:pt x="756" y="804"/>
                  </a:cubicBezTo>
                  <a:cubicBezTo>
                    <a:pt x="764" y="800"/>
                    <a:pt x="772" y="796"/>
                    <a:pt x="779" y="792"/>
                  </a:cubicBezTo>
                  <a:cubicBezTo>
                    <a:pt x="791" y="786"/>
                    <a:pt x="803" y="780"/>
                    <a:pt x="815" y="775"/>
                  </a:cubicBezTo>
                  <a:cubicBezTo>
                    <a:pt x="816" y="775"/>
                    <a:pt x="817" y="775"/>
                    <a:pt x="817" y="774"/>
                  </a:cubicBezTo>
                  <a:cubicBezTo>
                    <a:pt x="828" y="770"/>
                    <a:pt x="840" y="765"/>
                    <a:pt x="851" y="761"/>
                  </a:cubicBezTo>
                  <a:cubicBezTo>
                    <a:pt x="863" y="757"/>
                    <a:pt x="874" y="753"/>
                    <a:pt x="886" y="749"/>
                  </a:cubicBezTo>
                  <a:cubicBezTo>
                    <a:pt x="898" y="745"/>
                    <a:pt x="909" y="741"/>
                    <a:pt x="921" y="738"/>
                  </a:cubicBezTo>
                  <a:cubicBezTo>
                    <a:pt x="929" y="735"/>
                    <a:pt x="938" y="733"/>
                    <a:pt x="946" y="730"/>
                  </a:cubicBezTo>
                  <a:cubicBezTo>
                    <a:pt x="949" y="730"/>
                    <a:pt x="952" y="729"/>
                    <a:pt x="955" y="728"/>
                  </a:cubicBezTo>
                  <a:cubicBezTo>
                    <a:pt x="967" y="725"/>
                    <a:pt x="978" y="721"/>
                    <a:pt x="990" y="718"/>
                  </a:cubicBezTo>
                  <a:cubicBezTo>
                    <a:pt x="1001" y="715"/>
                    <a:pt x="1013" y="712"/>
                    <a:pt x="1024" y="710"/>
                  </a:cubicBezTo>
                  <a:cubicBezTo>
                    <a:pt x="1036" y="707"/>
                    <a:pt x="1047" y="704"/>
                    <a:pt x="1058" y="701"/>
                  </a:cubicBezTo>
                  <a:cubicBezTo>
                    <a:pt x="1065" y="699"/>
                    <a:pt x="1071" y="698"/>
                    <a:pt x="1078" y="696"/>
                  </a:cubicBezTo>
                  <a:cubicBezTo>
                    <a:pt x="1083" y="695"/>
                    <a:pt x="1088" y="694"/>
                    <a:pt x="1093" y="693"/>
                  </a:cubicBezTo>
                  <a:cubicBezTo>
                    <a:pt x="1104" y="690"/>
                    <a:pt x="1115" y="687"/>
                    <a:pt x="1127" y="684"/>
                  </a:cubicBezTo>
                  <a:cubicBezTo>
                    <a:pt x="1133" y="683"/>
                    <a:pt x="1138" y="682"/>
                    <a:pt x="1144" y="680"/>
                  </a:cubicBezTo>
                  <a:cubicBezTo>
                    <a:pt x="1150" y="679"/>
                    <a:pt x="1155" y="677"/>
                    <a:pt x="1161" y="676"/>
                  </a:cubicBezTo>
                  <a:cubicBezTo>
                    <a:pt x="1173" y="673"/>
                    <a:pt x="1184" y="669"/>
                    <a:pt x="1196" y="666"/>
                  </a:cubicBezTo>
                  <a:cubicBezTo>
                    <a:pt x="1200" y="665"/>
                    <a:pt x="1205" y="663"/>
                    <a:pt x="1210" y="662"/>
                  </a:cubicBezTo>
                  <a:cubicBezTo>
                    <a:pt x="1217" y="660"/>
                    <a:pt x="1224" y="658"/>
                    <a:pt x="1230" y="655"/>
                  </a:cubicBezTo>
                  <a:cubicBezTo>
                    <a:pt x="1242" y="652"/>
                    <a:pt x="1254" y="648"/>
                    <a:pt x="1265" y="643"/>
                  </a:cubicBezTo>
                  <a:cubicBezTo>
                    <a:pt x="1277" y="639"/>
                    <a:pt x="1289" y="634"/>
                    <a:pt x="1301" y="629"/>
                  </a:cubicBezTo>
                  <a:cubicBezTo>
                    <a:pt x="1313" y="624"/>
                    <a:pt x="1325" y="619"/>
                    <a:pt x="1337" y="613"/>
                  </a:cubicBezTo>
                  <a:cubicBezTo>
                    <a:pt x="1337" y="612"/>
                    <a:pt x="1338" y="612"/>
                    <a:pt x="1338" y="612"/>
                  </a:cubicBezTo>
                  <a:cubicBezTo>
                    <a:pt x="1350" y="606"/>
                    <a:pt x="1362" y="599"/>
                    <a:pt x="1374" y="592"/>
                  </a:cubicBezTo>
                  <a:cubicBezTo>
                    <a:pt x="1382" y="587"/>
                    <a:pt x="1390" y="582"/>
                    <a:pt x="1397" y="576"/>
                  </a:cubicBezTo>
                  <a:cubicBezTo>
                    <a:pt x="1403" y="572"/>
                    <a:pt x="1408" y="568"/>
                    <a:pt x="1413" y="564"/>
                  </a:cubicBezTo>
                  <a:cubicBezTo>
                    <a:pt x="1426" y="554"/>
                    <a:pt x="1437" y="542"/>
                    <a:pt x="1448" y="529"/>
                  </a:cubicBezTo>
                  <a:cubicBezTo>
                    <a:pt x="1451" y="526"/>
                    <a:pt x="1453" y="523"/>
                    <a:pt x="1456" y="519"/>
                  </a:cubicBezTo>
                  <a:cubicBezTo>
                    <a:pt x="1460" y="513"/>
                    <a:pt x="1464" y="507"/>
                    <a:pt x="1468" y="501"/>
                  </a:cubicBezTo>
                  <a:cubicBezTo>
                    <a:pt x="1469" y="498"/>
                    <a:pt x="1471" y="496"/>
                    <a:pt x="1472" y="493"/>
                  </a:cubicBezTo>
                  <a:cubicBezTo>
                    <a:pt x="1473" y="490"/>
                    <a:pt x="1475" y="488"/>
                    <a:pt x="1476" y="485"/>
                  </a:cubicBezTo>
                  <a:cubicBezTo>
                    <a:pt x="1479" y="477"/>
                    <a:pt x="1479" y="477"/>
                    <a:pt x="1479" y="477"/>
                  </a:cubicBezTo>
                  <a:cubicBezTo>
                    <a:pt x="1480" y="474"/>
                    <a:pt x="1481" y="472"/>
                    <a:pt x="1482" y="469"/>
                  </a:cubicBezTo>
                  <a:cubicBezTo>
                    <a:pt x="1490" y="447"/>
                    <a:pt x="1495" y="424"/>
                    <a:pt x="1494" y="401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3" y="392"/>
                    <a:pt x="1496" y="396"/>
                    <a:pt x="1491" y="376"/>
                  </a:cubicBezTo>
                  <a:cubicBezTo>
                    <a:pt x="1487" y="358"/>
                    <a:pt x="1477" y="343"/>
                    <a:pt x="1469" y="327"/>
                  </a:cubicBezTo>
                  <a:cubicBezTo>
                    <a:pt x="1463" y="316"/>
                    <a:pt x="1456" y="305"/>
                    <a:pt x="1448" y="295"/>
                  </a:cubicBezTo>
                  <a:cubicBezTo>
                    <a:pt x="1447" y="293"/>
                    <a:pt x="1446" y="292"/>
                    <a:pt x="1445" y="291"/>
                  </a:cubicBezTo>
                  <a:cubicBezTo>
                    <a:pt x="1437" y="281"/>
                    <a:pt x="1429" y="271"/>
                    <a:pt x="1420" y="262"/>
                  </a:cubicBezTo>
                  <a:cubicBezTo>
                    <a:pt x="1420" y="262"/>
                    <a:pt x="1419" y="262"/>
                    <a:pt x="1419" y="262"/>
                  </a:cubicBezTo>
                  <a:cubicBezTo>
                    <a:pt x="1418" y="261"/>
                    <a:pt x="1417" y="260"/>
                    <a:pt x="1416" y="258"/>
                  </a:cubicBezTo>
                  <a:cubicBezTo>
                    <a:pt x="1407" y="250"/>
                    <a:pt x="1398" y="243"/>
                    <a:pt x="1389" y="236"/>
                  </a:cubicBezTo>
                  <a:cubicBezTo>
                    <a:pt x="1380" y="229"/>
                    <a:pt x="1371" y="222"/>
                    <a:pt x="1361" y="217"/>
                  </a:cubicBezTo>
                  <a:cubicBezTo>
                    <a:pt x="1360" y="216"/>
                    <a:pt x="1359" y="215"/>
                    <a:pt x="1358" y="215"/>
                  </a:cubicBezTo>
                  <a:cubicBezTo>
                    <a:pt x="1350" y="210"/>
                    <a:pt x="1341" y="205"/>
                    <a:pt x="1333" y="200"/>
                  </a:cubicBezTo>
                  <a:cubicBezTo>
                    <a:pt x="1323" y="195"/>
                    <a:pt x="1314" y="190"/>
                    <a:pt x="1304" y="186"/>
                  </a:cubicBezTo>
                  <a:cubicBezTo>
                    <a:pt x="1294" y="182"/>
                    <a:pt x="1285" y="177"/>
                    <a:pt x="1275" y="173"/>
                  </a:cubicBezTo>
                  <a:cubicBezTo>
                    <a:pt x="1268" y="171"/>
                    <a:pt x="1262" y="168"/>
                    <a:pt x="1255" y="166"/>
                  </a:cubicBezTo>
                  <a:cubicBezTo>
                    <a:pt x="1252" y="165"/>
                    <a:pt x="1248" y="163"/>
                    <a:pt x="1245" y="162"/>
                  </a:cubicBezTo>
                  <a:cubicBezTo>
                    <a:pt x="1235" y="159"/>
                    <a:pt x="1225" y="155"/>
                    <a:pt x="1215" y="152"/>
                  </a:cubicBezTo>
                  <a:cubicBezTo>
                    <a:pt x="1205" y="149"/>
                    <a:pt x="1195" y="146"/>
                    <a:pt x="1185" y="143"/>
                  </a:cubicBezTo>
                  <a:cubicBezTo>
                    <a:pt x="1175" y="140"/>
                    <a:pt x="1165" y="137"/>
                    <a:pt x="1155" y="135"/>
                  </a:cubicBezTo>
                  <a:cubicBezTo>
                    <a:pt x="1152" y="134"/>
                    <a:pt x="1149" y="133"/>
                    <a:pt x="1146" y="132"/>
                  </a:cubicBezTo>
                  <a:cubicBezTo>
                    <a:pt x="1139" y="130"/>
                    <a:pt x="1132" y="128"/>
                    <a:pt x="1125" y="127"/>
                  </a:cubicBezTo>
                  <a:cubicBezTo>
                    <a:pt x="1115" y="124"/>
                    <a:pt x="1104" y="121"/>
                    <a:pt x="1094" y="119"/>
                  </a:cubicBezTo>
                  <a:cubicBezTo>
                    <a:pt x="1093" y="118"/>
                    <a:pt x="1092" y="118"/>
                    <a:pt x="1091" y="118"/>
                  </a:cubicBezTo>
                  <a:cubicBezTo>
                    <a:pt x="1064" y="111"/>
                    <a:pt x="1064" y="111"/>
                    <a:pt x="1064" y="111"/>
                  </a:cubicBezTo>
                  <a:cubicBezTo>
                    <a:pt x="1036" y="104"/>
                    <a:pt x="1036" y="104"/>
                    <a:pt x="1036" y="104"/>
                  </a:cubicBezTo>
                  <a:cubicBezTo>
                    <a:pt x="1034" y="103"/>
                    <a:pt x="1034" y="103"/>
                    <a:pt x="1034" y="103"/>
                  </a:cubicBezTo>
                  <a:cubicBezTo>
                    <a:pt x="1029" y="102"/>
                    <a:pt x="1029" y="102"/>
                    <a:pt x="1029" y="102"/>
                  </a:cubicBezTo>
                  <a:cubicBezTo>
                    <a:pt x="1025" y="101"/>
                    <a:pt x="1025" y="101"/>
                    <a:pt x="1025" y="101"/>
                  </a:cubicBezTo>
                  <a:cubicBezTo>
                    <a:pt x="1024" y="101"/>
                    <a:pt x="1023" y="100"/>
                    <a:pt x="1022" y="100"/>
                  </a:cubicBezTo>
                  <a:cubicBezTo>
                    <a:pt x="1008" y="98"/>
                    <a:pt x="1008" y="98"/>
                    <a:pt x="1008" y="98"/>
                  </a:cubicBezTo>
                  <a:cubicBezTo>
                    <a:pt x="1006" y="97"/>
                    <a:pt x="1005" y="97"/>
                    <a:pt x="1003" y="97"/>
                  </a:cubicBezTo>
                  <a:cubicBezTo>
                    <a:pt x="995" y="95"/>
                    <a:pt x="987" y="94"/>
                    <a:pt x="980" y="92"/>
                  </a:cubicBezTo>
                  <a:cubicBezTo>
                    <a:pt x="977" y="92"/>
                    <a:pt x="975" y="91"/>
                    <a:pt x="972" y="91"/>
                  </a:cubicBezTo>
                  <a:cubicBezTo>
                    <a:pt x="962" y="89"/>
                    <a:pt x="951" y="87"/>
                    <a:pt x="941" y="86"/>
                  </a:cubicBezTo>
                  <a:cubicBezTo>
                    <a:pt x="935" y="85"/>
                    <a:pt x="929" y="84"/>
                    <a:pt x="923" y="83"/>
                  </a:cubicBezTo>
                  <a:cubicBezTo>
                    <a:pt x="919" y="82"/>
                    <a:pt x="915" y="81"/>
                    <a:pt x="910" y="81"/>
                  </a:cubicBezTo>
                  <a:cubicBezTo>
                    <a:pt x="900" y="79"/>
                    <a:pt x="889" y="78"/>
                    <a:pt x="879" y="76"/>
                  </a:cubicBezTo>
                  <a:cubicBezTo>
                    <a:pt x="869" y="75"/>
                    <a:pt x="858" y="73"/>
                    <a:pt x="848" y="72"/>
                  </a:cubicBezTo>
                  <a:cubicBezTo>
                    <a:pt x="837" y="70"/>
                    <a:pt x="827" y="69"/>
                    <a:pt x="817" y="67"/>
                  </a:cubicBezTo>
                  <a:cubicBezTo>
                    <a:pt x="806" y="66"/>
                    <a:pt x="796" y="65"/>
                    <a:pt x="785" y="63"/>
                  </a:cubicBezTo>
                  <a:cubicBezTo>
                    <a:pt x="775" y="62"/>
                    <a:pt x="765" y="61"/>
                    <a:pt x="754" y="59"/>
                  </a:cubicBezTo>
                  <a:cubicBezTo>
                    <a:pt x="744" y="58"/>
                    <a:pt x="733" y="57"/>
                    <a:pt x="723" y="56"/>
                  </a:cubicBezTo>
                  <a:cubicBezTo>
                    <a:pt x="714" y="55"/>
                    <a:pt x="706" y="54"/>
                    <a:pt x="698" y="53"/>
                  </a:cubicBezTo>
                  <a:cubicBezTo>
                    <a:pt x="691" y="52"/>
                    <a:pt x="691" y="52"/>
                    <a:pt x="691" y="52"/>
                  </a:cubicBezTo>
                  <a:cubicBezTo>
                    <a:pt x="660" y="48"/>
                    <a:pt x="660" y="48"/>
                    <a:pt x="660" y="48"/>
                  </a:cubicBezTo>
                  <a:cubicBezTo>
                    <a:pt x="629" y="45"/>
                    <a:pt x="629" y="45"/>
                    <a:pt x="629" y="45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566" y="37"/>
                    <a:pt x="566" y="37"/>
                    <a:pt x="566" y="37"/>
                  </a:cubicBezTo>
                  <a:cubicBezTo>
                    <a:pt x="535" y="34"/>
                    <a:pt x="535" y="34"/>
                    <a:pt x="535" y="34"/>
                  </a:cubicBezTo>
                  <a:cubicBezTo>
                    <a:pt x="503" y="30"/>
                    <a:pt x="503" y="30"/>
                    <a:pt x="503" y="30"/>
                  </a:cubicBezTo>
                  <a:cubicBezTo>
                    <a:pt x="472" y="27"/>
                    <a:pt x="472" y="27"/>
                    <a:pt x="472" y="27"/>
                  </a:cubicBezTo>
                  <a:cubicBezTo>
                    <a:pt x="471" y="26"/>
                    <a:pt x="471" y="26"/>
                    <a:pt x="471" y="26"/>
                  </a:cubicBezTo>
                  <a:cubicBezTo>
                    <a:pt x="461" y="25"/>
                    <a:pt x="451" y="24"/>
                    <a:pt x="441" y="23"/>
                  </a:cubicBezTo>
                  <a:cubicBezTo>
                    <a:pt x="430" y="22"/>
                    <a:pt x="420" y="21"/>
                    <a:pt x="409" y="20"/>
                  </a:cubicBezTo>
                  <a:cubicBezTo>
                    <a:pt x="399" y="19"/>
                    <a:pt x="388" y="18"/>
                    <a:pt x="378" y="17"/>
                  </a:cubicBezTo>
                  <a:cubicBezTo>
                    <a:pt x="367" y="16"/>
                    <a:pt x="357" y="15"/>
                    <a:pt x="346" y="14"/>
                  </a:cubicBezTo>
                  <a:cubicBezTo>
                    <a:pt x="336" y="13"/>
                    <a:pt x="325" y="12"/>
                    <a:pt x="315" y="11"/>
                  </a:cubicBezTo>
                  <a:cubicBezTo>
                    <a:pt x="304" y="10"/>
                    <a:pt x="294" y="9"/>
                    <a:pt x="283" y="9"/>
                  </a:cubicBezTo>
                  <a:cubicBezTo>
                    <a:pt x="272" y="8"/>
                    <a:pt x="262" y="7"/>
                    <a:pt x="251" y="6"/>
                  </a:cubicBezTo>
                  <a:cubicBezTo>
                    <a:pt x="249" y="6"/>
                    <a:pt x="247" y="6"/>
                    <a:pt x="244" y="6"/>
                  </a:cubicBezTo>
                  <a:cubicBezTo>
                    <a:pt x="236" y="5"/>
                    <a:pt x="228" y="5"/>
                    <a:pt x="220" y="4"/>
                  </a:cubicBezTo>
                  <a:cubicBezTo>
                    <a:pt x="209" y="4"/>
                    <a:pt x="198" y="3"/>
                    <a:pt x="188" y="3"/>
                  </a:cubicBezTo>
                  <a:cubicBezTo>
                    <a:pt x="177" y="2"/>
                    <a:pt x="167" y="2"/>
                    <a:pt x="156" y="1"/>
                  </a:cubicBezTo>
                  <a:cubicBezTo>
                    <a:pt x="147" y="1"/>
                    <a:pt x="139" y="1"/>
                    <a:pt x="131" y="1"/>
                  </a:cubicBezTo>
                  <a:cubicBezTo>
                    <a:pt x="128" y="1"/>
                    <a:pt x="126" y="0"/>
                    <a:pt x="124" y="0"/>
                  </a:cubicBezTo>
                  <a:cubicBezTo>
                    <a:pt x="117" y="0"/>
                    <a:pt x="109" y="0"/>
                    <a:pt x="10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9" y="0"/>
                    <a:pt x="33" y="0"/>
                    <a:pt x="27" y="0"/>
                  </a:cubicBezTo>
                  <a:cubicBezTo>
                    <a:pt x="24" y="1"/>
                    <a:pt x="20" y="1"/>
                    <a:pt x="17" y="1"/>
                  </a:cubicBezTo>
                  <a:cubicBezTo>
                    <a:pt x="11" y="1"/>
                    <a:pt x="6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0"/>
                    <a:pt x="14" y="10"/>
                    <a:pt x="21" y="10"/>
                  </a:cubicBezTo>
                  <a:cubicBezTo>
                    <a:pt x="24" y="9"/>
                    <a:pt x="27" y="9"/>
                    <a:pt x="30" y="9"/>
                  </a:cubicBezTo>
                  <a:cubicBezTo>
                    <a:pt x="36" y="9"/>
                    <a:pt x="43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13" y="9"/>
                    <a:pt x="120" y="9"/>
                    <a:pt x="127" y="9"/>
                  </a:cubicBezTo>
                  <a:cubicBezTo>
                    <a:pt x="129" y="9"/>
                    <a:pt x="132" y="9"/>
                    <a:pt x="134" y="10"/>
                  </a:cubicBezTo>
                  <a:cubicBezTo>
                    <a:pt x="143" y="10"/>
                    <a:pt x="151" y="10"/>
                    <a:pt x="159" y="10"/>
                  </a:cubicBezTo>
                  <a:cubicBezTo>
                    <a:pt x="169" y="11"/>
                    <a:pt x="180" y="11"/>
                    <a:pt x="191" y="12"/>
                  </a:cubicBezTo>
                  <a:cubicBezTo>
                    <a:pt x="201" y="12"/>
                    <a:pt x="212" y="13"/>
                    <a:pt x="222" y="14"/>
                  </a:cubicBezTo>
                  <a:cubicBezTo>
                    <a:pt x="231" y="14"/>
                    <a:pt x="240" y="15"/>
                    <a:pt x="248" y="15"/>
                  </a:cubicBezTo>
                  <a:cubicBezTo>
                    <a:pt x="250" y="15"/>
                    <a:pt x="252" y="15"/>
                    <a:pt x="254" y="16"/>
                  </a:cubicBezTo>
                  <a:cubicBezTo>
                    <a:pt x="265" y="16"/>
                    <a:pt x="275" y="17"/>
                    <a:pt x="286" y="18"/>
                  </a:cubicBezTo>
                  <a:cubicBezTo>
                    <a:pt x="296" y="19"/>
                    <a:pt x="307" y="20"/>
                    <a:pt x="317" y="20"/>
                  </a:cubicBezTo>
                  <a:cubicBezTo>
                    <a:pt x="328" y="21"/>
                    <a:pt x="338" y="22"/>
                    <a:pt x="349" y="23"/>
                  </a:cubicBezTo>
                  <a:cubicBezTo>
                    <a:pt x="359" y="24"/>
                    <a:pt x="370" y="25"/>
                    <a:pt x="380" y="26"/>
                  </a:cubicBezTo>
                  <a:cubicBezTo>
                    <a:pt x="391" y="27"/>
                    <a:pt x="401" y="28"/>
                    <a:pt x="412" y="29"/>
                  </a:cubicBezTo>
                  <a:cubicBezTo>
                    <a:pt x="422" y="30"/>
                    <a:pt x="433" y="32"/>
                    <a:pt x="443" y="33"/>
                  </a:cubicBezTo>
                  <a:cubicBezTo>
                    <a:pt x="454" y="34"/>
                    <a:pt x="464" y="35"/>
                    <a:pt x="475" y="36"/>
                  </a:cubicBezTo>
                  <a:cubicBezTo>
                    <a:pt x="475" y="36"/>
                    <a:pt x="475" y="36"/>
                    <a:pt x="475" y="36"/>
                  </a:cubicBezTo>
                  <a:cubicBezTo>
                    <a:pt x="506" y="40"/>
                    <a:pt x="506" y="40"/>
                    <a:pt x="506" y="40"/>
                  </a:cubicBezTo>
                  <a:cubicBezTo>
                    <a:pt x="537" y="44"/>
                    <a:pt x="537" y="44"/>
                    <a:pt x="537" y="44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600" y="51"/>
                    <a:pt x="600" y="51"/>
                    <a:pt x="600" y="51"/>
                  </a:cubicBezTo>
                  <a:cubicBezTo>
                    <a:pt x="631" y="55"/>
                    <a:pt x="631" y="55"/>
                    <a:pt x="631" y="55"/>
                  </a:cubicBezTo>
                  <a:cubicBezTo>
                    <a:pt x="663" y="58"/>
                    <a:pt x="663" y="58"/>
                    <a:pt x="663" y="58"/>
                  </a:cubicBezTo>
                  <a:cubicBezTo>
                    <a:pt x="694" y="62"/>
                    <a:pt x="694" y="62"/>
                    <a:pt x="694" y="62"/>
                  </a:cubicBezTo>
                  <a:cubicBezTo>
                    <a:pt x="701" y="63"/>
                    <a:pt x="701" y="63"/>
                    <a:pt x="701" y="63"/>
                  </a:cubicBezTo>
                  <a:cubicBezTo>
                    <a:pt x="709" y="64"/>
                    <a:pt x="717" y="65"/>
                    <a:pt x="725" y="66"/>
                  </a:cubicBezTo>
                  <a:cubicBezTo>
                    <a:pt x="736" y="67"/>
                    <a:pt x="746" y="68"/>
                    <a:pt x="757" y="70"/>
                  </a:cubicBezTo>
                  <a:cubicBezTo>
                    <a:pt x="767" y="71"/>
                    <a:pt x="777" y="72"/>
                    <a:pt x="788" y="74"/>
                  </a:cubicBezTo>
                  <a:cubicBezTo>
                    <a:pt x="798" y="75"/>
                    <a:pt x="809" y="76"/>
                    <a:pt x="819" y="78"/>
                  </a:cubicBezTo>
                  <a:cubicBezTo>
                    <a:pt x="830" y="79"/>
                    <a:pt x="840" y="81"/>
                    <a:pt x="850" y="82"/>
                  </a:cubicBezTo>
                  <a:cubicBezTo>
                    <a:pt x="861" y="84"/>
                    <a:pt x="871" y="85"/>
                    <a:pt x="881" y="87"/>
                  </a:cubicBezTo>
                  <a:cubicBezTo>
                    <a:pt x="892" y="88"/>
                    <a:pt x="902" y="90"/>
                    <a:pt x="913" y="91"/>
                  </a:cubicBezTo>
                  <a:cubicBezTo>
                    <a:pt x="917" y="92"/>
                    <a:pt x="922" y="93"/>
                    <a:pt x="926" y="94"/>
                  </a:cubicBezTo>
                  <a:cubicBezTo>
                    <a:pt x="932" y="94"/>
                    <a:pt x="938" y="95"/>
                    <a:pt x="944" y="96"/>
                  </a:cubicBezTo>
                  <a:cubicBezTo>
                    <a:pt x="954" y="98"/>
                    <a:pt x="964" y="100"/>
                    <a:pt x="974" y="102"/>
                  </a:cubicBezTo>
                  <a:cubicBezTo>
                    <a:pt x="977" y="102"/>
                    <a:pt x="980" y="103"/>
                    <a:pt x="982" y="103"/>
                  </a:cubicBezTo>
                  <a:cubicBezTo>
                    <a:pt x="990" y="105"/>
                    <a:pt x="998" y="106"/>
                    <a:pt x="1005" y="107"/>
                  </a:cubicBezTo>
                  <a:cubicBezTo>
                    <a:pt x="1007" y="108"/>
                    <a:pt x="1009" y="108"/>
                    <a:pt x="1010" y="108"/>
                  </a:cubicBezTo>
                  <a:cubicBezTo>
                    <a:pt x="1024" y="111"/>
                    <a:pt x="1024" y="111"/>
                    <a:pt x="1024" y="111"/>
                  </a:cubicBezTo>
                  <a:cubicBezTo>
                    <a:pt x="1025" y="111"/>
                    <a:pt x="1027" y="112"/>
                    <a:pt x="1028" y="112"/>
                  </a:cubicBezTo>
                  <a:cubicBezTo>
                    <a:pt x="1031" y="113"/>
                    <a:pt x="1031" y="113"/>
                    <a:pt x="1031" y="113"/>
                  </a:cubicBezTo>
                  <a:cubicBezTo>
                    <a:pt x="1036" y="114"/>
                    <a:pt x="1036" y="114"/>
                    <a:pt x="1036" y="114"/>
                  </a:cubicBezTo>
                  <a:cubicBezTo>
                    <a:pt x="1038" y="114"/>
                    <a:pt x="1038" y="114"/>
                    <a:pt x="1038" y="114"/>
                  </a:cubicBezTo>
                  <a:cubicBezTo>
                    <a:pt x="1066" y="122"/>
                    <a:pt x="1066" y="122"/>
                    <a:pt x="1066" y="122"/>
                  </a:cubicBezTo>
                  <a:cubicBezTo>
                    <a:pt x="1093" y="129"/>
                    <a:pt x="1093" y="129"/>
                    <a:pt x="1093" y="129"/>
                  </a:cubicBezTo>
                  <a:cubicBezTo>
                    <a:pt x="1094" y="129"/>
                    <a:pt x="1095" y="129"/>
                    <a:pt x="1097" y="130"/>
                  </a:cubicBezTo>
                  <a:cubicBezTo>
                    <a:pt x="1107" y="132"/>
                    <a:pt x="1117" y="135"/>
                    <a:pt x="1127" y="138"/>
                  </a:cubicBezTo>
                  <a:cubicBezTo>
                    <a:pt x="1134" y="139"/>
                    <a:pt x="1141" y="141"/>
                    <a:pt x="1148" y="143"/>
                  </a:cubicBezTo>
                  <a:cubicBezTo>
                    <a:pt x="1151" y="144"/>
                    <a:pt x="1154" y="145"/>
                    <a:pt x="1157" y="146"/>
                  </a:cubicBezTo>
                  <a:cubicBezTo>
                    <a:pt x="1167" y="148"/>
                    <a:pt x="1177" y="151"/>
                    <a:pt x="1188" y="154"/>
                  </a:cubicBezTo>
                  <a:cubicBezTo>
                    <a:pt x="1198" y="157"/>
                    <a:pt x="1208" y="160"/>
                    <a:pt x="1218" y="164"/>
                  </a:cubicBezTo>
                  <a:cubicBezTo>
                    <a:pt x="1228" y="167"/>
                    <a:pt x="1237" y="170"/>
                    <a:pt x="1247" y="174"/>
                  </a:cubicBezTo>
                  <a:cubicBezTo>
                    <a:pt x="1250" y="175"/>
                    <a:pt x="1253" y="176"/>
                    <a:pt x="1256" y="177"/>
                  </a:cubicBezTo>
                  <a:cubicBezTo>
                    <a:pt x="1263" y="179"/>
                    <a:pt x="1270" y="182"/>
                    <a:pt x="1277" y="185"/>
                  </a:cubicBezTo>
                  <a:cubicBezTo>
                    <a:pt x="1287" y="189"/>
                    <a:pt x="1297" y="193"/>
                    <a:pt x="1306" y="198"/>
                  </a:cubicBezTo>
                  <a:cubicBezTo>
                    <a:pt x="1316" y="202"/>
                    <a:pt x="1326" y="207"/>
                    <a:pt x="1335" y="212"/>
                  </a:cubicBezTo>
                  <a:cubicBezTo>
                    <a:pt x="1343" y="216"/>
                    <a:pt x="1351" y="221"/>
                    <a:pt x="1358" y="225"/>
                  </a:cubicBezTo>
                  <a:cubicBezTo>
                    <a:pt x="1360" y="226"/>
                    <a:pt x="1362" y="228"/>
                    <a:pt x="1363" y="229"/>
                  </a:cubicBezTo>
                  <a:cubicBezTo>
                    <a:pt x="1373" y="235"/>
                    <a:pt x="1382" y="241"/>
                    <a:pt x="1391" y="248"/>
                  </a:cubicBezTo>
                  <a:cubicBezTo>
                    <a:pt x="1399" y="254"/>
                    <a:pt x="1406" y="261"/>
                    <a:pt x="1414" y="268"/>
                  </a:cubicBezTo>
                  <a:cubicBezTo>
                    <a:pt x="1422" y="276"/>
                    <a:pt x="1431" y="286"/>
                    <a:pt x="1438" y="296"/>
                  </a:cubicBezTo>
                  <a:cubicBezTo>
                    <a:pt x="1438" y="296"/>
                    <a:pt x="1439" y="296"/>
                    <a:pt x="1439" y="297"/>
                  </a:cubicBezTo>
                  <a:cubicBezTo>
                    <a:pt x="1448" y="309"/>
                    <a:pt x="1455" y="322"/>
                    <a:pt x="1462" y="335"/>
                  </a:cubicBezTo>
                  <a:cubicBezTo>
                    <a:pt x="1470" y="353"/>
                    <a:pt x="1477" y="372"/>
                    <a:pt x="1481" y="391"/>
                  </a:cubicBezTo>
                  <a:cubicBezTo>
                    <a:pt x="1481" y="393"/>
                    <a:pt x="1482" y="398"/>
                    <a:pt x="1482" y="399"/>
                  </a:cubicBezTo>
                  <a:cubicBezTo>
                    <a:pt x="1482" y="422"/>
                    <a:pt x="1478" y="441"/>
                    <a:pt x="1470" y="462"/>
                  </a:cubicBezTo>
                  <a:cubicBezTo>
                    <a:pt x="1469" y="465"/>
                    <a:pt x="1468" y="467"/>
                    <a:pt x="1467" y="470"/>
                  </a:cubicBezTo>
                  <a:cubicBezTo>
                    <a:pt x="1464" y="478"/>
                    <a:pt x="1464" y="478"/>
                    <a:pt x="1464" y="478"/>
                  </a:cubicBezTo>
                  <a:cubicBezTo>
                    <a:pt x="1463" y="480"/>
                    <a:pt x="1462" y="483"/>
                    <a:pt x="1460" y="485"/>
                  </a:cubicBezTo>
                  <a:cubicBezTo>
                    <a:pt x="1459" y="487"/>
                    <a:pt x="1458" y="489"/>
                    <a:pt x="1457" y="490"/>
                  </a:cubicBezTo>
                  <a:cubicBezTo>
                    <a:pt x="1457" y="491"/>
                    <a:pt x="1457" y="492"/>
                    <a:pt x="1456" y="492"/>
                  </a:cubicBezTo>
                  <a:cubicBezTo>
                    <a:pt x="1451" y="502"/>
                    <a:pt x="1444" y="511"/>
                    <a:pt x="1437" y="520"/>
                  </a:cubicBezTo>
                  <a:cubicBezTo>
                    <a:pt x="1430" y="529"/>
                    <a:pt x="1421" y="538"/>
                    <a:pt x="1412" y="546"/>
                  </a:cubicBezTo>
                  <a:cubicBezTo>
                    <a:pt x="1405" y="553"/>
                    <a:pt x="1396" y="559"/>
                    <a:pt x="1388" y="565"/>
                  </a:cubicBezTo>
                  <a:cubicBezTo>
                    <a:pt x="1383" y="569"/>
                    <a:pt x="1378" y="572"/>
                    <a:pt x="1373" y="575"/>
                  </a:cubicBezTo>
                  <a:cubicBezTo>
                    <a:pt x="1361" y="583"/>
                    <a:pt x="1348" y="590"/>
                    <a:pt x="1336" y="597"/>
                  </a:cubicBezTo>
                  <a:cubicBezTo>
                    <a:pt x="1334" y="598"/>
                    <a:pt x="1332" y="599"/>
                    <a:pt x="1330" y="600"/>
                  </a:cubicBezTo>
                  <a:cubicBezTo>
                    <a:pt x="1320" y="605"/>
                    <a:pt x="1310" y="610"/>
                    <a:pt x="1299" y="614"/>
                  </a:cubicBezTo>
                  <a:cubicBezTo>
                    <a:pt x="1288" y="619"/>
                    <a:pt x="1276" y="624"/>
                    <a:pt x="1264" y="629"/>
                  </a:cubicBezTo>
                  <a:cubicBezTo>
                    <a:pt x="1252" y="633"/>
                    <a:pt x="1240" y="637"/>
                    <a:pt x="1229" y="641"/>
                  </a:cubicBezTo>
                  <a:cubicBezTo>
                    <a:pt x="1220" y="644"/>
                    <a:pt x="1212" y="646"/>
                    <a:pt x="1204" y="649"/>
                  </a:cubicBezTo>
                  <a:cubicBezTo>
                    <a:pt x="1200" y="650"/>
                    <a:pt x="1197" y="651"/>
                    <a:pt x="1194" y="652"/>
                  </a:cubicBezTo>
                  <a:cubicBezTo>
                    <a:pt x="1182" y="655"/>
                    <a:pt x="1171" y="658"/>
                    <a:pt x="1159" y="661"/>
                  </a:cubicBezTo>
                  <a:cubicBezTo>
                    <a:pt x="1152" y="663"/>
                    <a:pt x="1145" y="665"/>
                    <a:pt x="1138" y="667"/>
                  </a:cubicBezTo>
                  <a:cubicBezTo>
                    <a:pt x="1134" y="668"/>
                    <a:pt x="1129" y="669"/>
                    <a:pt x="1125" y="670"/>
                  </a:cubicBezTo>
                  <a:cubicBezTo>
                    <a:pt x="1114" y="673"/>
                    <a:pt x="1102" y="676"/>
                    <a:pt x="1091" y="678"/>
                  </a:cubicBezTo>
                  <a:cubicBezTo>
                    <a:pt x="1085" y="680"/>
                    <a:pt x="1078" y="681"/>
                    <a:pt x="1072" y="683"/>
                  </a:cubicBezTo>
                  <a:cubicBezTo>
                    <a:pt x="1067" y="684"/>
                    <a:pt x="1062" y="685"/>
                    <a:pt x="1057" y="687"/>
                  </a:cubicBezTo>
                  <a:cubicBezTo>
                    <a:pt x="1045" y="689"/>
                    <a:pt x="1034" y="692"/>
                    <a:pt x="1023" y="695"/>
                  </a:cubicBezTo>
                  <a:cubicBezTo>
                    <a:pt x="1011" y="698"/>
                    <a:pt x="1000" y="701"/>
                    <a:pt x="988" y="704"/>
                  </a:cubicBezTo>
                  <a:cubicBezTo>
                    <a:pt x="977" y="707"/>
                    <a:pt x="965" y="710"/>
                    <a:pt x="954" y="713"/>
                  </a:cubicBezTo>
                  <a:cubicBezTo>
                    <a:pt x="949" y="714"/>
                    <a:pt x="944" y="716"/>
                    <a:pt x="939" y="717"/>
                  </a:cubicBezTo>
                  <a:cubicBezTo>
                    <a:pt x="933" y="719"/>
                    <a:pt x="926" y="721"/>
                    <a:pt x="920" y="723"/>
                  </a:cubicBezTo>
                  <a:cubicBezTo>
                    <a:pt x="908" y="726"/>
                    <a:pt x="896" y="730"/>
                    <a:pt x="885" y="733"/>
                  </a:cubicBezTo>
                  <a:cubicBezTo>
                    <a:pt x="873" y="737"/>
                    <a:pt x="861" y="741"/>
                    <a:pt x="850" y="745"/>
                  </a:cubicBezTo>
                  <a:cubicBezTo>
                    <a:pt x="838" y="750"/>
                    <a:pt x="826" y="754"/>
                    <a:pt x="814" y="759"/>
                  </a:cubicBezTo>
                  <a:cubicBezTo>
                    <a:pt x="813" y="760"/>
                    <a:pt x="811" y="760"/>
                    <a:pt x="809" y="761"/>
                  </a:cubicBezTo>
                  <a:cubicBezTo>
                    <a:pt x="799" y="765"/>
                    <a:pt x="789" y="770"/>
                    <a:pt x="778" y="775"/>
                  </a:cubicBezTo>
                  <a:cubicBezTo>
                    <a:pt x="768" y="780"/>
                    <a:pt x="757" y="785"/>
                    <a:pt x="747" y="791"/>
                  </a:cubicBezTo>
                  <a:cubicBezTo>
                    <a:pt x="745" y="792"/>
                    <a:pt x="743" y="793"/>
                    <a:pt x="742" y="794"/>
                  </a:cubicBezTo>
                  <a:cubicBezTo>
                    <a:pt x="734" y="799"/>
                    <a:pt x="726" y="804"/>
                    <a:pt x="718" y="810"/>
                  </a:cubicBezTo>
                  <a:cubicBezTo>
                    <a:pt x="713" y="814"/>
                    <a:pt x="708" y="818"/>
                    <a:pt x="703" y="822"/>
                  </a:cubicBezTo>
                  <a:cubicBezTo>
                    <a:pt x="699" y="825"/>
                    <a:pt x="695" y="829"/>
                    <a:pt x="691" y="832"/>
                  </a:cubicBezTo>
                  <a:cubicBezTo>
                    <a:pt x="683" y="841"/>
                    <a:pt x="676" y="850"/>
                    <a:pt x="670" y="860"/>
                  </a:cubicBezTo>
                  <a:cubicBezTo>
                    <a:pt x="665" y="868"/>
                    <a:pt x="665" y="868"/>
                    <a:pt x="665" y="868"/>
                  </a:cubicBezTo>
                  <a:cubicBezTo>
                    <a:pt x="664" y="870"/>
                    <a:pt x="663" y="873"/>
                    <a:pt x="661" y="876"/>
                  </a:cubicBezTo>
                  <a:cubicBezTo>
                    <a:pt x="659" y="881"/>
                    <a:pt x="657" y="887"/>
                    <a:pt x="655" y="892"/>
                  </a:cubicBezTo>
                  <a:cubicBezTo>
                    <a:pt x="649" y="915"/>
                    <a:pt x="647" y="940"/>
                    <a:pt x="653" y="963"/>
                  </a:cubicBezTo>
                  <a:cubicBezTo>
                    <a:pt x="655" y="973"/>
                    <a:pt x="658" y="983"/>
                    <a:pt x="663" y="992"/>
                  </a:cubicBezTo>
                  <a:cubicBezTo>
                    <a:pt x="668" y="1004"/>
                    <a:pt x="675" y="1015"/>
                    <a:pt x="684" y="1026"/>
                  </a:cubicBezTo>
                  <a:cubicBezTo>
                    <a:pt x="684" y="1027"/>
                    <a:pt x="685" y="1028"/>
                    <a:pt x="686" y="1029"/>
                  </a:cubicBezTo>
                  <a:cubicBezTo>
                    <a:pt x="687" y="1030"/>
                    <a:pt x="688" y="1031"/>
                    <a:pt x="689" y="1032"/>
                  </a:cubicBezTo>
                  <a:cubicBezTo>
                    <a:pt x="691" y="1034"/>
                    <a:pt x="693" y="1037"/>
                    <a:pt x="695" y="1039"/>
                  </a:cubicBezTo>
                  <a:cubicBezTo>
                    <a:pt x="697" y="1040"/>
                    <a:pt x="697" y="1040"/>
                    <a:pt x="697" y="1040"/>
                  </a:cubicBezTo>
                  <a:cubicBezTo>
                    <a:pt x="697" y="1041"/>
                    <a:pt x="698" y="1042"/>
                    <a:pt x="699" y="1043"/>
                  </a:cubicBezTo>
                  <a:cubicBezTo>
                    <a:pt x="706" y="1049"/>
                    <a:pt x="706" y="1049"/>
                    <a:pt x="706" y="1049"/>
                  </a:cubicBezTo>
                  <a:cubicBezTo>
                    <a:pt x="709" y="1052"/>
                    <a:pt x="709" y="1052"/>
                    <a:pt x="709" y="1052"/>
                  </a:cubicBezTo>
                  <a:cubicBezTo>
                    <a:pt x="713" y="1054"/>
                    <a:pt x="713" y="1054"/>
                    <a:pt x="713" y="1054"/>
                  </a:cubicBezTo>
                  <a:cubicBezTo>
                    <a:pt x="714" y="1055"/>
                    <a:pt x="715" y="1056"/>
                    <a:pt x="717" y="1057"/>
                  </a:cubicBezTo>
                  <a:cubicBezTo>
                    <a:pt x="717" y="1058"/>
                    <a:pt x="718" y="1059"/>
                    <a:pt x="719" y="1060"/>
                  </a:cubicBezTo>
                  <a:cubicBezTo>
                    <a:pt x="727" y="1065"/>
                    <a:pt x="727" y="1065"/>
                    <a:pt x="727" y="1065"/>
                  </a:cubicBezTo>
                  <a:cubicBezTo>
                    <a:pt x="729" y="1067"/>
                    <a:pt x="732" y="1068"/>
                    <a:pt x="734" y="1070"/>
                  </a:cubicBezTo>
                  <a:cubicBezTo>
                    <a:pt x="737" y="1071"/>
                    <a:pt x="739" y="1073"/>
                    <a:pt x="742" y="1074"/>
                  </a:cubicBezTo>
                  <a:cubicBezTo>
                    <a:pt x="743" y="1075"/>
                    <a:pt x="744" y="1075"/>
                    <a:pt x="744" y="1076"/>
                  </a:cubicBezTo>
                  <a:cubicBezTo>
                    <a:pt x="754" y="1081"/>
                    <a:pt x="764" y="1086"/>
                    <a:pt x="773" y="1090"/>
                  </a:cubicBezTo>
                  <a:cubicBezTo>
                    <a:pt x="783" y="1094"/>
                    <a:pt x="793" y="1098"/>
                    <a:pt x="803" y="1101"/>
                  </a:cubicBezTo>
                  <a:cubicBezTo>
                    <a:pt x="804" y="1101"/>
                    <a:pt x="804" y="1101"/>
                    <a:pt x="805" y="1102"/>
                  </a:cubicBezTo>
                  <a:cubicBezTo>
                    <a:pt x="814" y="1105"/>
                    <a:pt x="824" y="1107"/>
                    <a:pt x="833" y="1110"/>
                  </a:cubicBezTo>
                  <a:cubicBezTo>
                    <a:pt x="843" y="1113"/>
                    <a:pt x="853" y="1115"/>
                    <a:pt x="863" y="1117"/>
                  </a:cubicBezTo>
                  <a:cubicBezTo>
                    <a:pt x="866" y="1118"/>
                    <a:pt x="869" y="1118"/>
                    <a:pt x="872" y="1119"/>
                  </a:cubicBezTo>
                  <a:cubicBezTo>
                    <a:pt x="879" y="1120"/>
                    <a:pt x="887" y="1122"/>
                    <a:pt x="894" y="1123"/>
                  </a:cubicBezTo>
                  <a:cubicBezTo>
                    <a:pt x="905" y="1125"/>
                    <a:pt x="915" y="1126"/>
                    <a:pt x="925" y="1128"/>
                  </a:cubicBezTo>
                  <a:cubicBezTo>
                    <a:pt x="936" y="1129"/>
                    <a:pt x="946" y="1131"/>
                    <a:pt x="957" y="1132"/>
                  </a:cubicBezTo>
                  <a:cubicBezTo>
                    <a:pt x="967" y="1133"/>
                    <a:pt x="978" y="1134"/>
                    <a:pt x="988" y="1135"/>
                  </a:cubicBezTo>
                  <a:cubicBezTo>
                    <a:pt x="995" y="1135"/>
                    <a:pt x="1001" y="1136"/>
                    <a:pt x="1008" y="1136"/>
                  </a:cubicBezTo>
                  <a:cubicBezTo>
                    <a:pt x="1012" y="1137"/>
                    <a:pt x="1016" y="1137"/>
                    <a:pt x="1020" y="1137"/>
                  </a:cubicBezTo>
                  <a:cubicBezTo>
                    <a:pt x="1030" y="1138"/>
                    <a:pt x="1041" y="1139"/>
                    <a:pt x="1052" y="1139"/>
                  </a:cubicBezTo>
                  <a:cubicBezTo>
                    <a:pt x="1062" y="1140"/>
                    <a:pt x="1073" y="1140"/>
                    <a:pt x="1083" y="1140"/>
                  </a:cubicBezTo>
                  <a:cubicBezTo>
                    <a:pt x="1094" y="1141"/>
                    <a:pt x="1105" y="1141"/>
                    <a:pt x="1115" y="1141"/>
                  </a:cubicBezTo>
                  <a:cubicBezTo>
                    <a:pt x="1125" y="1142"/>
                    <a:pt x="1135" y="1142"/>
                    <a:pt x="1145" y="1142"/>
                  </a:cubicBezTo>
                  <a:cubicBezTo>
                    <a:pt x="1146" y="1142"/>
                    <a:pt x="1147" y="1142"/>
                    <a:pt x="1147" y="1142"/>
                  </a:cubicBezTo>
                  <a:cubicBezTo>
                    <a:pt x="1158" y="1142"/>
                    <a:pt x="1169" y="1142"/>
                    <a:pt x="1180" y="1142"/>
                  </a:cubicBezTo>
                  <a:cubicBezTo>
                    <a:pt x="1190" y="1142"/>
                    <a:pt x="1201" y="1142"/>
                    <a:pt x="1212" y="1142"/>
                  </a:cubicBezTo>
                  <a:cubicBezTo>
                    <a:pt x="1223" y="1142"/>
                    <a:pt x="1233" y="1142"/>
                    <a:pt x="1244" y="1142"/>
                  </a:cubicBezTo>
                  <a:cubicBezTo>
                    <a:pt x="1255" y="1142"/>
                    <a:pt x="1265" y="1142"/>
                    <a:pt x="1276" y="1142"/>
                  </a:cubicBezTo>
                  <a:cubicBezTo>
                    <a:pt x="1278" y="1142"/>
                    <a:pt x="1280" y="1142"/>
                    <a:pt x="1282" y="1142"/>
                  </a:cubicBezTo>
                  <a:cubicBezTo>
                    <a:pt x="1291" y="1142"/>
                    <a:pt x="1299" y="1142"/>
                    <a:pt x="1308" y="1142"/>
                  </a:cubicBezTo>
                  <a:cubicBezTo>
                    <a:pt x="1319" y="1142"/>
                    <a:pt x="1330" y="1142"/>
                    <a:pt x="1341" y="1142"/>
                  </a:cubicBezTo>
                  <a:cubicBezTo>
                    <a:pt x="1344" y="1143"/>
                    <a:pt x="1347" y="1143"/>
                    <a:pt x="1350" y="1143"/>
                  </a:cubicBezTo>
                  <a:cubicBezTo>
                    <a:pt x="1358" y="1143"/>
                    <a:pt x="1358" y="1143"/>
                    <a:pt x="1358" y="1143"/>
                  </a:cubicBezTo>
                  <a:cubicBezTo>
                    <a:pt x="1360" y="1143"/>
                    <a:pt x="1360" y="1143"/>
                    <a:pt x="1360" y="1143"/>
                  </a:cubicBezTo>
                  <a:cubicBezTo>
                    <a:pt x="1363" y="1143"/>
                    <a:pt x="1363" y="1143"/>
                    <a:pt x="1363" y="1143"/>
                  </a:cubicBezTo>
                  <a:cubicBezTo>
                    <a:pt x="1367" y="1143"/>
                    <a:pt x="1367" y="1143"/>
                    <a:pt x="1367" y="1143"/>
                  </a:cubicBezTo>
                  <a:cubicBezTo>
                    <a:pt x="1373" y="1142"/>
                    <a:pt x="1373" y="1142"/>
                    <a:pt x="1373" y="1142"/>
                  </a:cubicBezTo>
                  <a:cubicBezTo>
                    <a:pt x="1384" y="1142"/>
                    <a:pt x="1384" y="1142"/>
                    <a:pt x="1384" y="1142"/>
                  </a:cubicBezTo>
                  <a:cubicBezTo>
                    <a:pt x="1405" y="1142"/>
                    <a:pt x="1405" y="1142"/>
                    <a:pt x="1405" y="1142"/>
                  </a:cubicBezTo>
                  <a:cubicBezTo>
                    <a:pt x="1418" y="1142"/>
                    <a:pt x="1418" y="1142"/>
                    <a:pt x="1418" y="1142"/>
                  </a:cubicBezTo>
                  <a:cubicBezTo>
                    <a:pt x="1437" y="1141"/>
                    <a:pt x="1437" y="1141"/>
                    <a:pt x="1437" y="1141"/>
                  </a:cubicBezTo>
                  <a:cubicBezTo>
                    <a:pt x="1470" y="1141"/>
                    <a:pt x="1470" y="1141"/>
                    <a:pt x="1470" y="1141"/>
                  </a:cubicBezTo>
                  <a:cubicBezTo>
                    <a:pt x="1502" y="1140"/>
                    <a:pt x="1502" y="1140"/>
                    <a:pt x="1502" y="1140"/>
                  </a:cubicBezTo>
                  <a:cubicBezTo>
                    <a:pt x="1534" y="1140"/>
                    <a:pt x="1534" y="1140"/>
                    <a:pt x="1534" y="1140"/>
                  </a:cubicBezTo>
                  <a:cubicBezTo>
                    <a:pt x="1567" y="1139"/>
                    <a:pt x="1567" y="1139"/>
                    <a:pt x="1567" y="1139"/>
                  </a:cubicBezTo>
                  <a:cubicBezTo>
                    <a:pt x="1599" y="1139"/>
                    <a:pt x="1599" y="1139"/>
                    <a:pt x="1599" y="1139"/>
                  </a:cubicBezTo>
                  <a:cubicBezTo>
                    <a:pt x="1631" y="1138"/>
                    <a:pt x="1631" y="1138"/>
                    <a:pt x="1631" y="1138"/>
                  </a:cubicBezTo>
                  <a:cubicBezTo>
                    <a:pt x="1664" y="1138"/>
                    <a:pt x="1664" y="1138"/>
                    <a:pt x="1664" y="1138"/>
                  </a:cubicBezTo>
                  <a:cubicBezTo>
                    <a:pt x="1691" y="1137"/>
                    <a:pt x="1691" y="1137"/>
                    <a:pt x="1691" y="1137"/>
                  </a:cubicBezTo>
                  <a:cubicBezTo>
                    <a:pt x="1693" y="1137"/>
                    <a:pt x="1695" y="1137"/>
                    <a:pt x="1696" y="1137"/>
                  </a:cubicBezTo>
                  <a:cubicBezTo>
                    <a:pt x="1707" y="1137"/>
                    <a:pt x="1718" y="1137"/>
                    <a:pt x="1728" y="1137"/>
                  </a:cubicBezTo>
                  <a:cubicBezTo>
                    <a:pt x="1739" y="1137"/>
                    <a:pt x="1750" y="1137"/>
                    <a:pt x="1760" y="1138"/>
                  </a:cubicBezTo>
                  <a:cubicBezTo>
                    <a:pt x="1771" y="1138"/>
                    <a:pt x="1782" y="1138"/>
                    <a:pt x="1792" y="1139"/>
                  </a:cubicBezTo>
                  <a:cubicBezTo>
                    <a:pt x="1803" y="1139"/>
                    <a:pt x="1814" y="1140"/>
                    <a:pt x="1824" y="1140"/>
                  </a:cubicBezTo>
                  <a:cubicBezTo>
                    <a:pt x="1825" y="1140"/>
                    <a:pt x="1826" y="1140"/>
                    <a:pt x="1827" y="1140"/>
                  </a:cubicBezTo>
                  <a:cubicBezTo>
                    <a:pt x="1837" y="1141"/>
                    <a:pt x="1846" y="1142"/>
                    <a:pt x="1856" y="1142"/>
                  </a:cubicBezTo>
                  <a:cubicBezTo>
                    <a:pt x="1867" y="1143"/>
                    <a:pt x="1877" y="1144"/>
                    <a:pt x="1888" y="1145"/>
                  </a:cubicBezTo>
                  <a:cubicBezTo>
                    <a:pt x="1898" y="1146"/>
                    <a:pt x="1909" y="1146"/>
                    <a:pt x="1919" y="1147"/>
                  </a:cubicBezTo>
                  <a:cubicBezTo>
                    <a:pt x="1930" y="1148"/>
                    <a:pt x="1940" y="1150"/>
                    <a:pt x="1951" y="1151"/>
                  </a:cubicBezTo>
                  <a:cubicBezTo>
                    <a:pt x="1955" y="1151"/>
                    <a:pt x="1959" y="1152"/>
                    <a:pt x="1963" y="1152"/>
                  </a:cubicBezTo>
                  <a:cubicBezTo>
                    <a:pt x="1969" y="1153"/>
                    <a:pt x="1976" y="1154"/>
                    <a:pt x="1982" y="1154"/>
                  </a:cubicBezTo>
                  <a:cubicBezTo>
                    <a:pt x="1992" y="1156"/>
                    <a:pt x="2003" y="1157"/>
                    <a:pt x="2013" y="1159"/>
                  </a:cubicBezTo>
                  <a:cubicBezTo>
                    <a:pt x="2024" y="1160"/>
                    <a:pt x="2034" y="1162"/>
                    <a:pt x="2044" y="1163"/>
                  </a:cubicBezTo>
                  <a:cubicBezTo>
                    <a:pt x="2055" y="1165"/>
                    <a:pt x="2065" y="1166"/>
                    <a:pt x="2075" y="1168"/>
                  </a:cubicBezTo>
                  <a:cubicBezTo>
                    <a:pt x="2086" y="1170"/>
                    <a:pt x="2096" y="1172"/>
                    <a:pt x="2106" y="1173"/>
                  </a:cubicBezTo>
                  <a:cubicBezTo>
                    <a:pt x="2117" y="1175"/>
                    <a:pt x="2127" y="1177"/>
                    <a:pt x="2137" y="1179"/>
                  </a:cubicBezTo>
                  <a:cubicBezTo>
                    <a:pt x="2147" y="1181"/>
                    <a:pt x="2158" y="1183"/>
                    <a:pt x="2168" y="1186"/>
                  </a:cubicBezTo>
                  <a:cubicBezTo>
                    <a:pt x="2178" y="1188"/>
                    <a:pt x="2188" y="1190"/>
                    <a:pt x="2198" y="1192"/>
                  </a:cubicBezTo>
                  <a:cubicBezTo>
                    <a:pt x="2209" y="1195"/>
                    <a:pt x="2219" y="1197"/>
                    <a:pt x="2229" y="1199"/>
                  </a:cubicBezTo>
                  <a:cubicBezTo>
                    <a:pt x="2230" y="1200"/>
                    <a:pt x="2230" y="1200"/>
                    <a:pt x="2231" y="1200"/>
                  </a:cubicBezTo>
                  <a:cubicBezTo>
                    <a:pt x="2241" y="1202"/>
                    <a:pt x="2250" y="1205"/>
                    <a:pt x="2259" y="1207"/>
                  </a:cubicBezTo>
                  <a:cubicBezTo>
                    <a:pt x="2269" y="1210"/>
                    <a:pt x="2280" y="1212"/>
                    <a:pt x="2290" y="1215"/>
                  </a:cubicBezTo>
                  <a:cubicBezTo>
                    <a:pt x="2300" y="1218"/>
                    <a:pt x="2310" y="1221"/>
                    <a:pt x="2320" y="1224"/>
                  </a:cubicBezTo>
                  <a:cubicBezTo>
                    <a:pt x="2330" y="1227"/>
                    <a:pt x="2340" y="1230"/>
                    <a:pt x="2350" y="1233"/>
                  </a:cubicBezTo>
                  <a:cubicBezTo>
                    <a:pt x="2360" y="1236"/>
                    <a:pt x="2370" y="1239"/>
                    <a:pt x="2380" y="1242"/>
                  </a:cubicBezTo>
                  <a:cubicBezTo>
                    <a:pt x="2390" y="1245"/>
                    <a:pt x="2400" y="1249"/>
                    <a:pt x="2410" y="1252"/>
                  </a:cubicBezTo>
                  <a:cubicBezTo>
                    <a:pt x="2420" y="1255"/>
                    <a:pt x="2430" y="1259"/>
                    <a:pt x="2440" y="1262"/>
                  </a:cubicBezTo>
                  <a:cubicBezTo>
                    <a:pt x="2449" y="1266"/>
                    <a:pt x="2459" y="1269"/>
                    <a:pt x="2469" y="1273"/>
                  </a:cubicBezTo>
                  <a:cubicBezTo>
                    <a:pt x="2476" y="1276"/>
                    <a:pt x="2484" y="1279"/>
                    <a:pt x="2491" y="1281"/>
                  </a:cubicBezTo>
                  <a:cubicBezTo>
                    <a:pt x="2493" y="1282"/>
                    <a:pt x="2496" y="1283"/>
                    <a:pt x="2499" y="1285"/>
                  </a:cubicBezTo>
                  <a:cubicBezTo>
                    <a:pt x="2509" y="1288"/>
                    <a:pt x="2518" y="1292"/>
                    <a:pt x="2528" y="1296"/>
                  </a:cubicBezTo>
                  <a:cubicBezTo>
                    <a:pt x="2538" y="1300"/>
                    <a:pt x="2548" y="1305"/>
                    <a:pt x="2557" y="1309"/>
                  </a:cubicBezTo>
                  <a:cubicBezTo>
                    <a:pt x="2567" y="1313"/>
                    <a:pt x="2577" y="1317"/>
                    <a:pt x="2587" y="1322"/>
                  </a:cubicBezTo>
                  <a:cubicBezTo>
                    <a:pt x="2596" y="1326"/>
                    <a:pt x="2606" y="1331"/>
                    <a:pt x="2616" y="1335"/>
                  </a:cubicBezTo>
                  <a:cubicBezTo>
                    <a:pt x="2625" y="1340"/>
                    <a:pt x="2635" y="1344"/>
                    <a:pt x="2644" y="1349"/>
                  </a:cubicBezTo>
                  <a:cubicBezTo>
                    <a:pt x="2654" y="1354"/>
                    <a:pt x="2664" y="1359"/>
                    <a:pt x="2673" y="1364"/>
                  </a:cubicBezTo>
                  <a:cubicBezTo>
                    <a:pt x="2683" y="1369"/>
                    <a:pt x="2692" y="1374"/>
                    <a:pt x="2702" y="1379"/>
                  </a:cubicBezTo>
                  <a:cubicBezTo>
                    <a:pt x="2711" y="1384"/>
                    <a:pt x="2721" y="1389"/>
                    <a:pt x="2730" y="1395"/>
                  </a:cubicBezTo>
                  <a:cubicBezTo>
                    <a:pt x="2732" y="1396"/>
                    <a:pt x="2734" y="1397"/>
                    <a:pt x="2736" y="1398"/>
                  </a:cubicBezTo>
                  <a:cubicBezTo>
                    <a:pt x="2744" y="1402"/>
                    <a:pt x="2751" y="1407"/>
                    <a:pt x="2759" y="1411"/>
                  </a:cubicBezTo>
                  <a:cubicBezTo>
                    <a:pt x="2768" y="1417"/>
                    <a:pt x="2777" y="1423"/>
                    <a:pt x="2787" y="1428"/>
                  </a:cubicBezTo>
                  <a:cubicBezTo>
                    <a:pt x="2796" y="1434"/>
                    <a:pt x="2806" y="1440"/>
                    <a:pt x="2815" y="1446"/>
                  </a:cubicBezTo>
                  <a:cubicBezTo>
                    <a:pt x="2824" y="1452"/>
                    <a:pt x="2833" y="1458"/>
                    <a:pt x="2843" y="1465"/>
                  </a:cubicBezTo>
                  <a:cubicBezTo>
                    <a:pt x="2846" y="1466"/>
                    <a:pt x="2848" y="1468"/>
                    <a:pt x="2851" y="1470"/>
                  </a:cubicBezTo>
                  <a:cubicBezTo>
                    <a:pt x="2858" y="1475"/>
                    <a:pt x="2864" y="1479"/>
                    <a:pt x="2870" y="1484"/>
                  </a:cubicBezTo>
                  <a:cubicBezTo>
                    <a:pt x="2880" y="1490"/>
                    <a:pt x="2889" y="1497"/>
                    <a:pt x="2898" y="1504"/>
                  </a:cubicBezTo>
                  <a:cubicBezTo>
                    <a:pt x="2907" y="1510"/>
                    <a:pt x="2916" y="1517"/>
                    <a:pt x="2925" y="1524"/>
                  </a:cubicBezTo>
                  <a:cubicBezTo>
                    <a:pt x="2934" y="1532"/>
                    <a:pt x="2943" y="1539"/>
                    <a:pt x="2952" y="1546"/>
                  </a:cubicBezTo>
                  <a:cubicBezTo>
                    <a:pt x="2955" y="1548"/>
                    <a:pt x="2957" y="1550"/>
                    <a:pt x="2960" y="1552"/>
                  </a:cubicBezTo>
                  <a:cubicBezTo>
                    <a:pt x="2966" y="1558"/>
                    <a:pt x="2973" y="1563"/>
                    <a:pt x="2979" y="1569"/>
                  </a:cubicBezTo>
                  <a:cubicBezTo>
                    <a:pt x="2988" y="1576"/>
                    <a:pt x="2997" y="1584"/>
                    <a:pt x="3006" y="1592"/>
                  </a:cubicBezTo>
                  <a:cubicBezTo>
                    <a:pt x="3015" y="1600"/>
                    <a:pt x="3023" y="1608"/>
                    <a:pt x="3032" y="1616"/>
                  </a:cubicBezTo>
                  <a:cubicBezTo>
                    <a:pt x="3041" y="1625"/>
                    <a:pt x="3049" y="1633"/>
                    <a:pt x="3057" y="1641"/>
                  </a:cubicBezTo>
                  <a:cubicBezTo>
                    <a:pt x="3065" y="1649"/>
                    <a:pt x="3073" y="1657"/>
                    <a:pt x="3080" y="1665"/>
                  </a:cubicBezTo>
                  <a:cubicBezTo>
                    <a:pt x="3089" y="1674"/>
                    <a:pt x="3097" y="1683"/>
                    <a:pt x="3106" y="1693"/>
                  </a:cubicBezTo>
                  <a:cubicBezTo>
                    <a:pt x="3114" y="1702"/>
                    <a:pt x="3123" y="1712"/>
                    <a:pt x="3131" y="1722"/>
                  </a:cubicBezTo>
                  <a:cubicBezTo>
                    <a:pt x="3136" y="1728"/>
                    <a:pt x="3141" y="1734"/>
                    <a:pt x="3146" y="1741"/>
                  </a:cubicBezTo>
                  <a:cubicBezTo>
                    <a:pt x="3150" y="1745"/>
                    <a:pt x="3153" y="1749"/>
                    <a:pt x="3156" y="1753"/>
                  </a:cubicBezTo>
                  <a:cubicBezTo>
                    <a:pt x="3160" y="1758"/>
                    <a:pt x="3164" y="1763"/>
                    <a:pt x="3167" y="1767"/>
                  </a:cubicBezTo>
                  <a:cubicBezTo>
                    <a:pt x="3172" y="1773"/>
                    <a:pt x="3176" y="1779"/>
                    <a:pt x="3181" y="1786"/>
                  </a:cubicBezTo>
                  <a:cubicBezTo>
                    <a:pt x="3183" y="1789"/>
                    <a:pt x="3185" y="1792"/>
                    <a:pt x="3187" y="1795"/>
                  </a:cubicBezTo>
                  <a:cubicBezTo>
                    <a:pt x="3193" y="1803"/>
                    <a:pt x="3199" y="1812"/>
                    <a:pt x="3205" y="1820"/>
                  </a:cubicBezTo>
                  <a:cubicBezTo>
                    <a:pt x="3205" y="1821"/>
                    <a:pt x="3206" y="1822"/>
                    <a:pt x="3206" y="1823"/>
                  </a:cubicBezTo>
                  <a:cubicBezTo>
                    <a:pt x="3213" y="1832"/>
                    <a:pt x="3219" y="1842"/>
                    <a:pt x="3225" y="1851"/>
                  </a:cubicBezTo>
                  <a:cubicBezTo>
                    <a:pt x="3226" y="1853"/>
                    <a:pt x="3227" y="1855"/>
                    <a:pt x="3228" y="1857"/>
                  </a:cubicBezTo>
                  <a:cubicBezTo>
                    <a:pt x="3236" y="1869"/>
                    <a:pt x="3244" y="1882"/>
                    <a:pt x="3251" y="1895"/>
                  </a:cubicBezTo>
                  <a:cubicBezTo>
                    <a:pt x="3259" y="1909"/>
                    <a:pt x="3266" y="1923"/>
                    <a:pt x="3273" y="1937"/>
                  </a:cubicBezTo>
                  <a:cubicBezTo>
                    <a:pt x="3279" y="1948"/>
                    <a:pt x="3284" y="1959"/>
                    <a:pt x="3289" y="1970"/>
                  </a:cubicBezTo>
                  <a:cubicBezTo>
                    <a:pt x="3291" y="1974"/>
                    <a:pt x="3293" y="1979"/>
                    <a:pt x="3295" y="1983"/>
                  </a:cubicBezTo>
                  <a:cubicBezTo>
                    <a:pt x="3302" y="1999"/>
                    <a:pt x="3309" y="2015"/>
                    <a:pt x="3316" y="2032"/>
                  </a:cubicBezTo>
                  <a:cubicBezTo>
                    <a:pt x="3322" y="2050"/>
                    <a:pt x="3329" y="2069"/>
                    <a:pt x="3335" y="2087"/>
                  </a:cubicBezTo>
                  <a:cubicBezTo>
                    <a:pt x="3336" y="2090"/>
                    <a:pt x="3337" y="2093"/>
                    <a:pt x="3338" y="2097"/>
                  </a:cubicBezTo>
                  <a:cubicBezTo>
                    <a:pt x="3343" y="2113"/>
                    <a:pt x="3347" y="2130"/>
                    <a:pt x="3352" y="2146"/>
                  </a:cubicBezTo>
                  <a:cubicBezTo>
                    <a:pt x="3373" y="2146"/>
                    <a:pt x="3373" y="2146"/>
                    <a:pt x="3373" y="2146"/>
                  </a:cubicBezTo>
                  <a:cubicBezTo>
                    <a:pt x="3371" y="2136"/>
                    <a:pt x="3368" y="2126"/>
                    <a:pt x="3365" y="21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0" y="1825625"/>
              <a:ext cx="5667375" cy="5073650"/>
            </a:xfrm>
            <a:custGeom>
              <a:avLst/>
              <a:gdLst>
                <a:gd name="T0" fmla="*/ 2234 w 2234"/>
                <a:gd name="T1" fmla="*/ 1809 h 1999"/>
                <a:gd name="T2" fmla="*/ 2223 w 2234"/>
                <a:gd name="T3" fmla="*/ 1712 h 1999"/>
                <a:gd name="T4" fmla="*/ 2172 w 2234"/>
                <a:gd name="T5" fmla="*/ 1596 h 1999"/>
                <a:gd name="T6" fmla="*/ 2110 w 2234"/>
                <a:gd name="T7" fmla="*/ 1522 h 1999"/>
                <a:gd name="T8" fmla="*/ 2042 w 2234"/>
                <a:gd name="T9" fmla="*/ 1465 h 1999"/>
                <a:gd name="T10" fmla="*/ 1962 w 2234"/>
                <a:gd name="T11" fmla="*/ 1413 h 1999"/>
                <a:gd name="T12" fmla="*/ 1897 w 2234"/>
                <a:gd name="T13" fmla="*/ 1382 h 1999"/>
                <a:gd name="T14" fmla="*/ 1698 w 2234"/>
                <a:gd name="T15" fmla="*/ 1328 h 1999"/>
                <a:gd name="T16" fmla="*/ 1491 w 2234"/>
                <a:gd name="T17" fmla="*/ 1304 h 1999"/>
                <a:gd name="T18" fmla="*/ 1282 w 2234"/>
                <a:gd name="T19" fmla="*/ 1291 h 1999"/>
                <a:gd name="T20" fmla="*/ 1049 w 2234"/>
                <a:gd name="T21" fmla="*/ 1279 h 1999"/>
                <a:gd name="T22" fmla="*/ 842 w 2234"/>
                <a:gd name="T23" fmla="*/ 1260 h 1999"/>
                <a:gd name="T24" fmla="*/ 640 w 2234"/>
                <a:gd name="T25" fmla="*/ 1230 h 1999"/>
                <a:gd name="T26" fmla="*/ 453 w 2234"/>
                <a:gd name="T27" fmla="*/ 1187 h 1999"/>
                <a:gd name="T28" fmla="*/ 272 w 2234"/>
                <a:gd name="T29" fmla="*/ 1119 h 1999"/>
                <a:gd name="T30" fmla="*/ 130 w 2234"/>
                <a:gd name="T31" fmla="*/ 1012 h 1999"/>
                <a:gd name="T32" fmla="*/ 93 w 2234"/>
                <a:gd name="T33" fmla="*/ 950 h 1999"/>
                <a:gd name="T34" fmla="*/ 107 w 2234"/>
                <a:gd name="T35" fmla="*/ 760 h 1999"/>
                <a:gd name="T36" fmla="*/ 159 w 2234"/>
                <a:gd name="T37" fmla="*/ 689 h 1999"/>
                <a:gd name="T38" fmla="*/ 299 w 2234"/>
                <a:gd name="T39" fmla="*/ 582 h 1999"/>
                <a:gd name="T40" fmla="*/ 511 w 2234"/>
                <a:gd name="T41" fmla="*/ 494 h 1999"/>
                <a:gd name="T42" fmla="*/ 711 w 2234"/>
                <a:gd name="T43" fmla="*/ 441 h 1999"/>
                <a:gd name="T44" fmla="*/ 940 w 2234"/>
                <a:gd name="T45" fmla="*/ 369 h 1999"/>
                <a:gd name="T46" fmla="*/ 1051 w 2234"/>
                <a:gd name="T47" fmla="*/ 208 h 1999"/>
                <a:gd name="T48" fmla="*/ 992 w 2234"/>
                <a:gd name="T49" fmla="*/ 125 h 1999"/>
                <a:gd name="T50" fmla="*/ 843 w 2234"/>
                <a:gd name="T51" fmla="*/ 58 h 1999"/>
                <a:gd name="T52" fmla="*/ 637 w 2234"/>
                <a:gd name="T53" fmla="*/ 32 h 1999"/>
                <a:gd name="T54" fmla="*/ 443 w 2234"/>
                <a:gd name="T55" fmla="*/ 19 h 1999"/>
                <a:gd name="T56" fmla="*/ 218 w 2234"/>
                <a:gd name="T57" fmla="*/ 9 h 1999"/>
                <a:gd name="T58" fmla="*/ 8 w 2234"/>
                <a:gd name="T59" fmla="*/ 0 h 1999"/>
                <a:gd name="T60" fmla="*/ 153 w 2234"/>
                <a:gd name="T61" fmla="*/ 15 h 1999"/>
                <a:gd name="T62" fmla="*/ 386 w 2234"/>
                <a:gd name="T63" fmla="*/ 26 h 1999"/>
                <a:gd name="T64" fmla="*/ 595 w 2234"/>
                <a:gd name="T65" fmla="*/ 38 h 1999"/>
                <a:gd name="T66" fmla="*/ 801 w 2234"/>
                <a:gd name="T67" fmla="*/ 59 h 1999"/>
                <a:gd name="T68" fmla="*/ 954 w 2234"/>
                <a:gd name="T69" fmla="*/ 109 h 1999"/>
                <a:gd name="T70" fmla="*/ 1036 w 2234"/>
                <a:gd name="T71" fmla="*/ 195 h 1999"/>
                <a:gd name="T72" fmla="*/ 965 w 2234"/>
                <a:gd name="T73" fmla="*/ 340 h 1999"/>
                <a:gd name="T74" fmla="*/ 733 w 2234"/>
                <a:gd name="T75" fmla="*/ 423 h 1999"/>
                <a:gd name="T76" fmla="*/ 516 w 2234"/>
                <a:gd name="T77" fmla="*/ 478 h 1999"/>
                <a:gd name="T78" fmla="*/ 299 w 2234"/>
                <a:gd name="T79" fmla="*/ 565 h 1999"/>
                <a:gd name="T80" fmla="*/ 171 w 2234"/>
                <a:gd name="T81" fmla="*/ 655 h 1999"/>
                <a:gd name="T82" fmla="*/ 101 w 2234"/>
                <a:gd name="T83" fmla="*/ 741 h 1999"/>
                <a:gd name="T84" fmla="*/ 72 w 2234"/>
                <a:gd name="T85" fmla="*/ 927 h 1999"/>
                <a:gd name="T86" fmla="*/ 103 w 2234"/>
                <a:gd name="T87" fmla="*/ 995 h 1999"/>
                <a:gd name="T88" fmla="*/ 225 w 2234"/>
                <a:gd name="T89" fmla="*/ 1107 h 1999"/>
                <a:gd name="T90" fmla="*/ 395 w 2234"/>
                <a:gd name="T91" fmla="*/ 1184 h 1999"/>
                <a:gd name="T92" fmla="*/ 594 w 2234"/>
                <a:gd name="T93" fmla="*/ 1236 h 1999"/>
                <a:gd name="T94" fmla="*/ 798 w 2234"/>
                <a:gd name="T95" fmla="*/ 1270 h 1999"/>
                <a:gd name="T96" fmla="*/ 1004 w 2234"/>
                <a:gd name="T97" fmla="*/ 1292 h 1999"/>
                <a:gd name="T98" fmla="*/ 1213 w 2234"/>
                <a:gd name="T99" fmla="*/ 1305 h 1999"/>
                <a:gd name="T100" fmla="*/ 1422 w 2234"/>
                <a:gd name="T101" fmla="*/ 1316 h 1999"/>
                <a:gd name="T102" fmla="*/ 1629 w 2234"/>
                <a:gd name="T103" fmla="*/ 1336 h 1999"/>
                <a:gd name="T104" fmla="*/ 1809 w 2234"/>
                <a:gd name="T105" fmla="*/ 1370 h 1999"/>
                <a:gd name="T106" fmla="*/ 1950 w 2234"/>
                <a:gd name="T107" fmla="*/ 1425 h 1999"/>
                <a:gd name="T108" fmla="*/ 2001 w 2234"/>
                <a:gd name="T109" fmla="*/ 1456 h 1999"/>
                <a:gd name="T110" fmla="*/ 2081 w 2234"/>
                <a:gd name="T111" fmla="*/ 1516 h 1999"/>
                <a:gd name="T112" fmla="*/ 2152 w 2234"/>
                <a:gd name="T113" fmla="*/ 1598 h 1999"/>
                <a:gd name="T114" fmla="*/ 2200 w 2234"/>
                <a:gd name="T115" fmla="*/ 1699 h 1999"/>
                <a:gd name="T116" fmla="*/ 2214 w 2234"/>
                <a:gd name="T117" fmla="*/ 1805 h 1999"/>
                <a:gd name="T118" fmla="*/ 2184 w 2234"/>
                <a:gd name="T119" fmla="*/ 1971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4" h="1999">
                  <a:moveTo>
                    <a:pt x="2204" y="1980"/>
                  </a:moveTo>
                  <a:cubicBezTo>
                    <a:pt x="2206" y="1971"/>
                    <a:pt x="2206" y="1971"/>
                    <a:pt x="2206" y="1971"/>
                  </a:cubicBezTo>
                  <a:cubicBezTo>
                    <a:pt x="2208" y="1965"/>
                    <a:pt x="2210" y="1959"/>
                    <a:pt x="2212" y="1953"/>
                  </a:cubicBezTo>
                  <a:cubicBezTo>
                    <a:pt x="2214" y="1947"/>
                    <a:pt x="2215" y="1940"/>
                    <a:pt x="2217" y="1934"/>
                  </a:cubicBezTo>
                  <a:cubicBezTo>
                    <a:pt x="2218" y="1928"/>
                    <a:pt x="2220" y="1922"/>
                    <a:pt x="2221" y="1915"/>
                  </a:cubicBezTo>
                  <a:cubicBezTo>
                    <a:pt x="2223" y="1909"/>
                    <a:pt x="2224" y="1903"/>
                    <a:pt x="2225" y="1897"/>
                  </a:cubicBezTo>
                  <a:cubicBezTo>
                    <a:pt x="2227" y="1890"/>
                    <a:pt x="2228" y="1884"/>
                    <a:pt x="2229" y="1877"/>
                  </a:cubicBezTo>
                  <a:cubicBezTo>
                    <a:pt x="2231" y="1864"/>
                    <a:pt x="2232" y="1851"/>
                    <a:pt x="2233" y="1838"/>
                  </a:cubicBezTo>
                  <a:cubicBezTo>
                    <a:pt x="2234" y="1832"/>
                    <a:pt x="2234" y="1825"/>
                    <a:pt x="2234" y="1819"/>
                  </a:cubicBezTo>
                  <a:cubicBezTo>
                    <a:pt x="2234" y="1809"/>
                    <a:pt x="2234" y="1809"/>
                    <a:pt x="2234" y="1809"/>
                  </a:cubicBezTo>
                  <a:cubicBezTo>
                    <a:pt x="2234" y="1799"/>
                    <a:pt x="2234" y="1799"/>
                    <a:pt x="2234" y="1799"/>
                  </a:cubicBezTo>
                  <a:cubicBezTo>
                    <a:pt x="2234" y="1792"/>
                    <a:pt x="2234" y="1785"/>
                    <a:pt x="2233" y="1779"/>
                  </a:cubicBezTo>
                  <a:cubicBezTo>
                    <a:pt x="2233" y="1776"/>
                    <a:pt x="2233" y="1773"/>
                    <a:pt x="2232" y="1770"/>
                  </a:cubicBezTo>
                  <a:cubicBezTo>
                    <a:pt x="2232" y="1766"/>
                    <a:pt x="2232" y="1762"/>
                    <a:pt x="2231" y="1759"/>
                  </a:cubicBezTo>
                  <a:cubicBezTo>
                    <a:pt x="2231" y="1754"/>
                    <a:pt x="2231" y="1754"/>
                    <a:pt x="2231" y="1754"/>
                  </a:cubicBezTo>
                  <a:cubicBezTo>
                    <a:pt x="2230" y="1749"/>
                    <a:pt x="2230" y="1749"/>
                    <a:pt x="2230" y="1749"/>
                  </a:cubicBezTo>
                  <a:cubicBezTo>
                    <a:pt x="2228" y="1739"/>
                    <a:pt x="2228" y="1739"/>
                    <a:pt x="2228" y="1739"/>
                  </a:cubicBezTo>
                  <a:cubicBezTo>
                    <a:pt x="2227" y="1729"/>
                    <a:pt x="2227" y="1729"/>
                    <a:pt x="2227" y="1729"/>
                  </a:cubicBezTo>
                  <a:cubicBezTo>
                    <a:pt x="2226" y="1725"/>
                    <a:pt x="2225" y="1722"/>
                    <a:pt x="2224" y="1719"/>
                  </a:cubicBezTo>
                  <a:cubicBezTo>
                    <a:pt x="2224" y="1716"/>
                    <a:pt x="2223" y="1714"/>
                    <a:pt x="2223" y="1712"/>
                  </a:cubicBezTo>
                  <a:cubicBezTo>
                    <a:pt x="2222" y="1708"/>
                    <a:pt x="2221" y="1703"/>
                    <a:pt x="2219" y="1699"/>
                  </a:cubicBezTo>
                  <a:cubicBezTo>
                    <a:pt x="2217" y="1693"/>
                    <a:pt x="2215" y="1686"/>
                    <a:pt x="2213" y="1680"/>
                  </a:cubicBezTo>
                  <a:cubicBezTo>
                    <a:pt x="2212" y="1676"/>
                    <a:pt x="2211" y="1673"/>
                    <a:pt x="2209" y="1669"/>
                  </a:cubicBezTo>
                  <a:cubicBezTo>
                    <a:pt x="2208" y="1666"/>
                    <a:pt x="2207" y="1663"/>
                    <a:pt x="2206" y="1660"/>
                  </a:cubicBezTo>
                  <a:cubicBezTo>
                    <a:pt x="2203" y="1654"/>
                    <a:pt x="2201" y="1648"/>
                    <a:pt x="2197" y="1642"/>
                  </a:cubicBezTo>
                  <a:cubicBezTo>
                    <a:pt x="2196" y="1639"/>
                    <a:pt x="2195" y="1637"/>
                    <a:pt x="2194" y="1635"/>
                  </a:cubicBezTo>
                  <a:cubicBezTo>
                    <a:pt x="2192" y="1631"/>
                    <a:pt x="2190" y="1627"/>
                    <a:pt x="2188" y="1623"/>
                  </a:cubicBezTo>
                  <a:cubicBezTo>
                    <a:pt x="2184" y="1617"/>
                    <a:pt x="2181" y="1611"/>
                    <a:pt x="2177" y="1605"/>
                  </a:cubicBezTo>
                  <a:cubicBezTo>
                    <a:pt x="2177" y="1605"/>
                    <a:pt x="2177" y="1605"/>
                    <a:pt x="2177" y="1605"/>
                  </a:cubicBezTo>
                  <a:cubicBezTo>
                    <a:pt x="2175" y="1602"/>
                    <a:pt x="2174" y="1599"/>
                    <a:pt x="2172" y="1596"/>
                  </a:cubicBezTo>
                  <a:cubicBezTo>
                    <a:pt x="2166" y="1588"/>
                    <a:pt x="2166" y="1588"/>
                    <a:pt x="2166" y="1588"/>
                  </a:cubicBezTo>
                  <a:cubicBezTo>
                    <a:pt x="2164" y="1585"/>
                    <a:pt x="2162" y="1582"/>
                    <a:pt x="2160" y="1579"/>
                  </a:cubicBezTo>
                  <a:cubicBezTo>
                    <a:pt x="2158" y="1577"/>
                    <a:pt x="2156" y="1574"/>
                    <a:pt x="2154" y="1571"/>
                  </a:cubicBezTo>
                  <a:cubicBezTo>
                    <a:pt x="2150" y="1566"/>
                    <a:pt x="2146" y="1561"/>
                    <a:pt x="2142" y="1557"/>
                  </a:cubicBezTo>
                  <a:cubicBezTo>
                    <a:pt x="2141" y="1556"/>
                    <a:pt x="2141" y="1555"/>
                    <a:pt x="2140" y="1555"/>
                  </a:cubicBezTo>
                  <a:cubicBezTo>
                    <a:pt x="2138" y="1552"/>
                    <a:pt x="2136" y="1549"/>
                    <a:pt x="2134" y="1547"/>
                  </a:cubicBezTo>
                  <a:cubicBezTo>
                    <a:pt x="2126" y="1539"/>
                    <a:pt x="2126" y="1539"/>
                    <a:pt x="2126" y="1539"/>
                  </a:cubicBezTo>
                  <a:cubicBezTo>
                    <a:pt x="2125" y="1538"/>
                    <a:pt x="2124" y="1537"/>
                    <a:pt x="2123" y="1536"/>
                  </a:cubicBezTo>
                  <a:cubicBezTo>
                    <a:pt x="2119" y="1532"/>
                    <a:pt x="2116" y="1528"/>
                    <a:pt x="2112" y="1524"/>
                  </a:cubicBezTo>
                  <a:cubicBezTo>
                    <a:pt x="2111" y="1523"/>
                    <a:pt x="2111" y="1523"/>
                    <a:pt x="2110" y="1522"/>
                  </a:cubicBezTo>
                  <a:cubicBezTo>
                    <a:pt x="2109" y="1522"/>
                    <a:pt x="2109" y="1521"/>
                    <a:pt x="2108" y="1520"/>
                  </a:cubicBezTo>
                  <a:cubicBezTo>
                    <a:pt x="2106" y="1518"/>
                    <a:pt x="2104" y="1516"/>
                    <a:pt x="2101" y="1514"/>
                  </a:cubicBezTo>
                  <a:cubicBezTo>
                    <a:pt x="2098" y="1511"/>
                    <a:pt x="2095" y="1508"/>
                    <a:pt x="2092" y="1506"/>
                  </a:cubicBezTo>
                  <a:cubicBezTo>
                    <a:pt x="2085" y="1498"/>
                    <a:pt x="2085" y="1498"/>
                    <a:pt x="2085" y="1498"/>
                  </a:cubicBezTo>
                  <a:cubicBezTo>
                    <a:pt x="2084" y="1498"/>
                    <a:pt x="2083" y="1497"/>
                    <a:pt x="2082" y="1496"/>
                  </a:cubicBezTo>
                  <a:cubicBezTo>
                    <a:pt x="2080" y="1495"/>
                    <a:pt x="2078" y="1493"/>
                    <a:pt x="2077" y="1492"/>
                  </a:cubicBezTo>
                  <a:cubicBezTo>
                    <a:pt x="2072" y="1488"/>
                    <a:pt x="2067" y="1484"/>
                    <a:pt x="2062" y="1480"/>
                  </a:cubicBezTo>
                  <a:cubicBezTo>
                    <a:pt x="2062" y="1479"/>
                    <a:pt x="2061" y="1479"/>
                    <a:pt x="2060" y="1478"/>
                  </a:cubicBezTo>
                  <a:cubicBezTo>
                    <a:pt x="2055" y="1473"/>
                    <a:pt x="2049" y="1470"/>
                    <a:pt x="2043" y="1465"/>
                  </a:cubicBezTo>
                  <a:cubicBezTo>
                    <a:pt x="2043" y="1465"/>
                    <a:pt x="2043" y="1465"/>
                    <a:pt x="2042" y="1465"/>
                  </a:cubicBezTo>
                  <a:cubicBezTo>
                    <a:pt x="2037" y="1461"/>
                    <a:pt x="2032" y="1457"/>
                    <a:pt x="2026" y="1453"/>
                  </a:cubicBezTo>
                  <a:cubicBezTo>
                    <a:pt x="2025" y="1452"/>
                    <a:pt x="2023" y="1451"/>
                    <a:pt x="2022" y="1450"/>
                  </a:cubicBezTo>
                  <a:cubicBezTo>
                    <a:pt x="2018" y="1447"/>
                    <a:pt x="2013" y="1444"/>
                    <a:pt x="2008" y="1441"/>
                  </a:cubicBezTo>
                  <a:cubicBezTo>
                    <a:pt x="2002" y="1437"/>
                    <a:pt x="2002" y="1437"/>
                    <a:pt x="2002" y="1437"/>
                  </a:cubicBezTo>
                  <a:cubicBezTo>
                    <a:pt x="1999" y="1435"/>
                    <a:pt x="1999" y="1435"/>
                    <a:pt x="1999" y="1435"/>
                  </a:cubicBezTo>
                  <a:cubicBezTo>
                    <a:pt x="1995" y="1432"/>
                    <a:pt x="1995" y="1432"/>
                    <a:pt x="1995" y="1432"/>
                  </a:cubicBezTo>
                  <a:cubicBezTo>
                    <a:pt x="1990" y="1429"/>
                    <a:pt x="1990" y="1429"/>
                    <a:pt x="1990" y="1429"/>
                  </a:cubicBezTo>
                  <a:cubicBezTo>
                    <a:pt x="1987" y="1428"/>
                    <a:pt x="1984" y="1426"/>
                    <a:pt x="1981" y="1424"/>
                  </a:cubicBezTo>
                  <a:cubicBezTo>
                    <a:pt x="1978" y="1422"/>
                    <a:pt x="1975" y="1420"/>
                    <a:pt x="1972" y="1419"/>
                  </a:cubicBezTo>
                  <a:cubicBezTo>
                    <a:pt x="1962" y="1413"/>
                    <a:pt x="1962" y="1413"/>
                    <a:pt x="1962" y="1413"/>
                  </a:cubicBezTo>
                  <a:cubicBezTo>
                    <a:pt x="1961" y="1412"/>
                    <a:pt x="1961" y="1412"/>
                    <a:pt x="1961" y="1412"/>
                  </a:cubicBezTo>
                  <a:cubicBezTo>
                    <a:pt x="1960" y="1412"/>
                    <a:pt x="1960" y="1412"/>
                    <a:pt x="1960" y="1412"/>
                  </a:cubicBezTo>
                  <a:cubicBezTo>
                    <a:pt x="1958" y="1410"/>
                    <a:pt x="1958" y="1410"/>
                    <a:pt x="1958" y="1410"/>
                  </a:cubicBezTo>
                  <a:cubicBezTo>
                    <a:pt x="1953" y="1408"/>
                    <a:pt x="1953" y="1408"/>
                    <a:pt x="1953" y="1408"/>
                  </a:cubicBezTo>
                  <a:cubicBezTo>
                    <a:pt x="1943" y="1403"/>
                    <a:pt x="1943" y="1403"/>
                    <a:pt x="1943" y="1403"/>
                  </a:cubicBezTo>
                  <a:cubicBezTo>
                    <a:pt x="1940" y="1401"/>
                    <a:pt x="1940" y="1401"/>
                    <a:pt x="1940" y="1401"/>
                  </a:cubicBezTo>
                  <a:cubicBezTo>
                    <a:pt x="1934" y="1398"/>
                    <a:pt x="1934" y="1398"/>
                    <a:pt x="1934" y="1398"/>
                  </a:cubicBezTo>
                  <a:cubicBezTo>
                    <a:pt x="1929" y="1395"/>
                    <a:pt x="1923" y="1393"/>
                    <a:pt x="1918" y="1391"/>
                  </a:cubicBezTo>
                  <a:cubicBezTo>
                    <a:pt x="1917" y="1390"/>
                    <a:pt x="1915" y="1389"/>
                    <a:pt x="1914" y="1389"/>
                  </a:cubicBezTo>
                  <a:cubicBezTo>
                    <a:pt x="1908" y="1386"/>
                    <a:pt x="1903" y="1384"/>
                    <a:pt x="1897" y="1382"/>
                  </a:cubicBezTo>
                  <a:cubicBezTo>
                    <a:pt x="1890" y="1379"/>
                    <a:pt x="1883" y="1376"/>
                    <a:pt x="1875" y="1373"/>
                  </a:cubicBezTo>
                  <a:cubicBezTo>
                    <a:pt x="1868" y="1371"/>
                    <a:pt x="1861" y="1368"/>
                    <a:pt x="1854" y="1366"/>
                  </a:cubicBezTo>
                  <a:cubicBezTo>
                    <a:pt x="1846" y="1363"/>
                    <a:pt x="1839" y="1361"/>
                    <a:pt x="1832" y="1358"/>
                  </a:cubicBezTo>
                  <a:cubicBezTo>
                    <a:pt x="1824" y="1356"/>
                    <a:pt x="1817" y="1354"/>
                    <a:pt x="1810" y="1352"/>
                  </a:cubicBezTo>
                  <a:cubicBezTo>
                    <a:pt x="1802" y="1350"/>
                    <a:pt x="1795" y="1348"/>
                    <a:pt x="1787" y="1346"/>
                  </a:cubicBezTo>
                  <a:cubicBezTo>
                    <a:pt x="1780" y="1345"/>
                    <a:pt x="1773" y="1343"/>
                    <a:pt x="1765" y="1341"/>
                  </a:cubicBezTo>
                  <a:cubicBezTo>
                    <a:pt x="1759" y="1340"/>
                    <a:pt x="1753" y="1338"/>
                    <a:pt x="1746" y="1337"/>
                  </a:cubicBezTo>
                  <a:cubicBezTo>
                    <a:pt x="1745" y="1337"/>
                    <a:pt x="1744" y="1336"/>
                    <a:pt x="1743" y="1336"/>
                  </a:cubicBezTo>
                  <a:cubicBezTo>
                    <a:pt x="1735" y="1335"/>
                    <a:pt x="1728" y="1333"/>
                    <a:pt x="1720" y="1332"/>
                  </a:cubicBezTo>
                  <a:cubicBezTo>
                    <a:pt x="1713" y="1330"/>
                    <a:pt x="1705" y="1329"/>
                    <a:pt x="1698" y="1328"/>
                  </a:cubicBezTo>
                  <a:cubicBezTo>
                    <a:pt x="1690" y="1327"/>
                    <a:pt x="1682" y="1325"/>
                    <a:pt x="1675" y="1324"/>
                  </a:cubicBezTo>
                  <a:cubicBezTo>
                    <a:pt x="1667" y="1323"/>
                    <a:pt x="1660" y="1322"/>
                    <a:pt x="1652" y="1321"/>
                  </a:cubicBezTo>
                  <a:cubicBezTo>
                    <a:pt x="1645" y="1320"/>
                    <a:pt x="1637" y="1319"/>
                    <a:pt x="1629" y="1318"/>
                  </a:cubicBezTo>
                  <a:cubicBezTo>
                    <a:pt x="1622" y="1317"/>
                    <a:pt x="1614" y="1316"/>
                    <a:pt x="1606" y="1315"/>
                  </a:cubicBezTo>
                  <a:cubicBezTo>
                    <a:pt x="1599" y="1314"/>
                    <a:pt x="1591" y="1313"/>
                    <a:pt x="1583" y="1312"/>
                  </a:cubicBezTo>
                  <a:cubicBezTo>
                    <a:pt x="1579" y="1312"/>
                    <a:pt x="1574" y="1311"/>
                    <a:pt x="1569" y="1311"/>
                  </a:cubicBezTo>
                  <a:cubicBezTo>
                    <a:pt x="1566" y="1311"/>
                    <a:pt x="1563" y="1310"/>
                    <a:pt x="1560" y="1310"/>
                  </a:cubicBezTo>
                  <a:cubicBezTo>
                    <a:pt x="1553" y="1309"/>
                    <a:pt x="1545" y="1309"/>
                    <a:pt x="1537" y="1308"/>
                  </a:cubicBezTo>
                  <a:cubicBezTo>
                    <a:pt x="1530" y="1307"/>
                    <a:pt x="1522" y="1307"/>
                    <a:pt x="1514" y="1306"/>
                  </a:cubicBezTo>
                  <a:cubicBezTo>
                    <a:pt x="1507" y="1305"/>
                    <a:pt x="1499" y="1305"/>
                    <a:pt x="1491" y="1304"/>
                  </a:cubicBezTo>
                  <a:cubicBezTo>
                    <a:pt x="1483" y="1303"/>
                    <a:pt x="1476" y="1303"/>
                    <a:pt x="1468" y="1302"/>
                  </a:cubicBezTo>
                  <a:cubicBezTo>
                    <a:pt x="1460" y="1302"/>
                    <a:pt x="1453" y="1301"/>
                    <a:pt x="1445" y="1300"/>
                  </a:cubicBezTo>
                  <a:cubicBezTo>
                    <a:pt x="1437" y="1300"/>
                    <a:pt x="1429" y="1299"/>
                    <a:pt x="1422" y="1299"/>
                  </a:cubicBezTo>
                  <a:cubicBezTo>
                    <a:pt x="1414" y="1298"/>
                    <a:pt x="1406" y="1298"/>
                    <a:pt x="1398" y="1297"/>
                  </a:cubicBezTo>
                  <a:cubicBezTo>
                    <a:pt x="1395" y="1297"/>
                    <a:pt x="1392" y="1297"/>
                    <a:pt x="1388" y="1297"/>
                  </a:cubicBezTo>
                  <a:cubicBezTo>
                    <a:pt x="1384" y="1297"/>
                    <a:pt x="1379" y="1296"/>
                    <a:pt x="1375" y="1296"/>
                  </a:cubicBezTo>
                  <a:cubicBezTo>
                    <a:pt x="1367" y="1296"/>
                    <a:pt x="1360" y="1295"/>
                    <a:pt x="1352" y="1295"/>
                  </a:cubicBezTo>
                  <a:cubicBezTo>
                    <a:pt x="1344" y="1294"/>
                    <a:pt x="1336" y="1294"/>
                    <a:pt x="1329" y="1293"/>
                  </a:cubicBezTo>
                  <a:cubicBezTo>
                    <a:pt x="1321" y="1293"/>
                    <a:pt x="1313" y="1293"/>
                    <a:pt x="1305" y="1292"/>
                  </a:cubicBezTo>
                  <a:cubicBezTo>
                    <a:pt x="1298" y="1292"/>
                    <a:pt x="1290" y="1291"/>
                    <a:pt x="1282" y="1291"/>
                  </a:cubicBezTo>
                  <a:cubicBezTo>
                    <a:pt x="1274" y="1291"/>
                    <a:pt x="1267" y="1290"/>
                    <a:pt x="1259" y="1290"/>
                  </a:cubicBezTo>
                  <a:cubicBezTo>
                    <a:pt x="1251" y="1289"/>
                    <a:pt x="1243" y="1289"/>
                    <a:pt x="1235" y="1289"/>
                  </a:cubicBezTo>
                  <a:cubicBezTo>
                    <a:pt x="1228" y="1288"/>
                    <a:pt x="1220" y="1288"/>
                    <a:pt x="1212" y="1288"/>
                  </a:cubicBezTo>
                  <a:cubicBezTo>
                    <a:pt x="1204" y="1287"/>
                    <a:pt x="1197" y="1287"/>
                    <a:pt x="1189" y="1286"/>
                  </a:cubicBezTo>
                  <a:cubicBezTo>
                    <a:pt x="1181" y="1286"/>
                    <a:pt x="1173" y="1286"/>
                    <a:pt x="1166" y="1285"/>
                  </a:cubicBezTo>
                  <a:cubicBezTo>
                    <a:pt x="1158" y="1285"/>
                    <a:pt x="1150" y="1284"/>
                    <a:pt x="1142" y="1284"/>
                  </a:cubicBezTo>
                  <a:cubicBezTo>
                    <a:pt x="1135" y="1284"/>
                    <a:pt x="1127" y="1283"/>
                    <a:pt x="1119" y="1283"/>
                  </a:cubicBezTo>
                  <a:cubicBezTo>
                    <a:pt x="1111" y="1282"/>
                    <a:pt x="1104" y="1282"/>
                    <a:pt x="1096" y="1281"/>
                  </a:cubicBezTo>
                  <a:cubicBezTo>
                    <a:pt x="1088" y="1281"/>
                    <a:pt x="1080" y="1281"/>
                    <a:pt x="1073" y="1280"/>
                  </a:cubicBezTo>
                  <a:cubicBezTo>
                    <a:pt x="1065" y="1280"/>
                    <a:pt x="1057" y="1279"/>
                    <a:pt x="1049" y="1279"/>
                  </a:cubicBezTo>
                  <a:cubicBezTo>
                    <a:pt x="1042" y="1278"/>
                    <a:pt x="1034" y="1278"/>
                    <a:pt x="1026" y="1277"/>
                  </a:cubicBezTo>
                  <a:cubicBezTo>
                    <a:pt x="1023" y="1277"/>
                    <a:pt x="1020" y="1277"/>
                    <a:pt x="1017" y="1276"/>
                  </a:cubicBezTo>
                  <a:cubicBezTo>
                    <a:pt x="1012" y="1276"/>
                    <a:pt x="1008" y="1276"/>
                    <a:pt x="1003" y="1275"/>
                  </a:cubicBezTo>
                  <a:cubicBezTo>
                    <a:pt x="995" y="1275"/>
                    <a:pt x="988" y="1274"/>
                    <a:pt x="980" y="1274"/>
                  </a:cubicBezTo>
                  <a:cubicBezTo>
                    <a:pt x="972" y="1273"/>
                    <a:pt x="964" y="1272"/>
                    <a:pt x="957" y="1272"/>
                  </a:cubicBezTo>
                  <a:cubicBezTo>
                    <a:pt x="949" y="1271"/>
                    <a:pt x="941" y="1270"/>
                    <a:pt x="934" y="1270"/>
                  </a:cubicBezTo>
                  <a:cubicBezTo>
                    <a:pt x="926" y="1269"/>
                    <a:pt x="918" y="1268"/>
                    <a:pt x="911" y="1267"/>
                  </a:cubicBezTo>
                  <a:cubicBezTo>
                    <a:pt x="903" y="1267"/>
                    <a:pt x="895" y="1266"/>
                    <a:pt x="888" y="1265"/>
                  </a:cubicBezTo>
                  <a:cubicBezTo>
                    <a:pt x="880" y="1264"/>
                    <a:pt x="872" y="1263"/>
                    <a:pt x="865" y="1263"/>
                  </a:cubicBezTo>
                  <a:cubicBezTo>
                    <a:pt x="857" y="1262"/>
                    <a:pt x="849" y="1261"/>
                    <a:pt x="842" y="1260"/>
                  </a:cubicBezTo>
                  <a:cubicBezTo>
                    <a:pt x="837" y="1259"/>
                    <a:pt x="833" y="1259"/>
                    <a:pt x="829" y="1258"/>
                  </a:cubicBezTo>
                  <a:cubicBezTo>
                    <a:pt x="826" y="1258"/>
                    <a:pt x="822" y="1257"/>
                    <a:pt x="819" y="1257"/>
                  </a:cubicBezTo>
                  <a:cubicBezTo>
                    <a:pt x="811" y="1256"/>
                    <a:pt x="803" y="1255"/>
                    <a:pt x="796" y="1254"/>
                  </a:cubicBezTo>
                  <a:cubicBezTo>
                    <a:pt x="788" y="1253"/>
                    <a:pt x="781" y="1252"/>
                    <a:pt x="773" y="1251"/>
                  </a:cubicBezTo>
                  <a:cubicBezTo>
                    <a:pt x="765" y="1250"/>
                    <a:pt x="758" y="1249"/>
                    <a:pt x="750" y="1248"/>
                  </a:cubicBezTo>
                  <a:cubicBezTo>
                    <a:pt x="743" y="1247"/>
                    <a:pt x="735" y="1246"/>
                    <a:pt x="727" y="1244"/>
                  </a:cubicBezTo>
                  <a:cubicBezTo>
                    <a:pt x="720" y="1243"/>
                    <a:pt x="712" y="1242"/>
                    <a:pt x="705" y="1241"/>
                  </a:cubicBezTo>
                  <a:cubicBezTo>
                    <a:pt x="697" y="1240"/>
                    <a:pt x="690" y="1238"/>
                    <a:pt x="682" y="1237"/>
                  </a:cubicBezTo>
                  <a:cubicBezTo>
                    <a:pt x="674" y="1236"/>
                    <a:pt x="667" y="1235"/>
                    <a:pt x="659" y="1233"/>
                  </a:cubicBezTo>
                  <a:cubicBezTo>
                    <a:pt x="653" y="1232"/>
                    <a:pt x="646" y="1231"/>
                    <a:pt x="640" y="1230"/>
                  </a:cubicBezTo>
                  <a:cubicBezTo>
                    <a:pt x="639" y="1230"/>
                    <a:pt x="638" y="1230"/>
                    <a:pt x="637" y="1229"/>
                  </a:cubicBezTo>
                  <a:cubicBezTo>
                    <a:pt x="629" y="1228"/>
                    <a:pt x="622" y="1227"/>
                    <a:pt x="614" y="1225"/>
                  </a:cubicBezTo>
                  <a:cubicBezTo>
                    <a:pt x="607" y="1224"/>
                    <a:pt x="599" y="1222"/>
                    <a:pt x="592" y="1221"/>
                  </a:cubicBezTo>
                  <a:cubicBezTo>
                    <a:pt x="584" y="1219"/>
                    <a:pt x="577" y="1218"/>
                    <a:pt x="569" y="1216"/>
                  </a:cubicBezTo>
                  <a:cubicBezTo>
                    <a:pt x="562" y="1214"/>
                    <a:pt x="554" y="1213"/>
                    <a:pt x="547" y="1211"/>
                  </a:cubicBezTo>
                  <a:cubicBezTo>
                    <a:pt x="539" y="1209"/>
                    <a:pt x="532" y="1208"/>
                    <a:pt x="524" y="1206"/>
                  </a:cubicBezTo>
                  <a:cubicBezTo>
                    <a:pt x="517" y="1204"/>
                    <a:pt x="510" y="1202"/>
                    <a:pt x="502" y="1201"/>
                  </a:cubicBezTo>
                  <a:cubicBezTo>
                    <a:pt x="495" y="1199"/>
                    <a:pt x="487" y="1197"/>
                    <a:pt x="480" y="1195"/>
                  </a:cubicBezTo>
                  <a:cubicBezTo>
                    <a:pt x="473" y="1193"/>
                    <a:pt x="465" y="1191"/>
                    <a:pt x="458" y="1189"/>
                  </a:cubicBezTo>
                  <a:cubicBezTo>
                    <a:pt x="456" y="1188"/>
                    <a:pt x="454" y="1188"/>
                    <a:pt x="453" y="1187"/>
                  </a:cubicBezTo>
                  <a:cubicBezTo>
                    <a:pt x="447" y="1186"/>
                    <a:pt x="441" y="1184"/>
                    <a:pt x="436" y="1182"/>
                  </a:cubicBezTo>
                  <a:cubicBezTo>
                    <a:pt x="428" y="1180"/>
                    <a:pt x="421" y="1178"/>
                    <a:pt x="414" y="1176"/>
                  </a:cubicBezTo>
                  <a:cubicBezTo>
                    <a:pt x="406" y="1173"/>
                    <a:pt x="399" y="1171"/>
                    <a:pt x="392" y="1169"/>
                  </a:cubicBezTo>
                  <a:cubicBezTo>
                    <a:pt x="385" y="1166"/>
                    <a:pt x="377" y="1164"/>
                    <a:pt x="370" y="1161"/>
                  </a:cubicBezTo>
                  <a:cubicBezTo>
                    <a:pt x="367" y="1160"/>
                    <a:pt x="364" y="1159"/>
                    <a:pt x="361" y="1158"/>
                  </a:cubicBezTo>
                  <a:cubicBezTo>
                    <a:pt x="357" y="1156"/>
                    <a:pt x="353" y="1154"/>
                    <a:pt x="348" y="1153"/>
                  </a:cubicBezTo>
                  <a:cubicBezTo>
                    <a:pt x="341" y="1150"/>
                    <a:pt x="334" y="1147"/>
                    <a:pt x="327" y="1144"/>
                  </a:cubicBezTo>
                  <a:cubicBezTo>
                    <a:pt x="320" y="1141"/>
                    <a:pt x="313" y="1138"/>
                    <a:pt x="305" y="1135"/>
                  </a:cubicBezTo>
                  <a:cubicBezTo>
                    <a:pt x="298" y="1132"/>
                    <a:pt x="291" y="1129"/>
                    <a:pt x="284" y="1125"/>
                  </a:cubicBezTo>
                  <a:cubicBezTo>
                    <a:pt x="280" y="1123"/>
                    <a:pt x="276" y="1121"/>
                    <a:pt x="272" y="1119"/>
                  </a:cubicBezTo>
                  <a:cubicBezTo>
                    <a:pt x="269" y="1118"/>
                    <a:pt x="266" y="1116"/>
                    <a:pt x="263" y="1115"/>
                  </a:cubicBezTo>
                  <a:cubicBezTo>
                    <a:pt x="256" y="1111"/>
                    <a:pt x="249" y="1107"/>
                    <a:pt x="242" y="1103"/>
                  </a:cubicBezTo>
                  <a:cubicBezTo>
                    <a:pt x="235" y="1099"/>
                    <a:pt x="228" y="1095"/>
                    <a:pt x="222" y="1091"/>
                  </a:cubicBezTo>
                  <a:cubicBezTo>
                    <a:pt x="215" y="1087"/>
                    <a:pt x="208" y="1082"/>
                    <a:pt x="201" y="1077"/>
                  </a:cubicBezTo>
                  <a:cubicBezTo>
                    <a:pt x="197" y="1075"/>
                    <a:pt x="194" y="1072"/>
                    <a:pt x="190" y="1069"/>
                  </a:cubicBezTo>
                  <a:cubicBezTo>
                    <a:pt x="187" y="1067"/>
                    <a:pt x="184" y="1065"/>
                    <a:pt x="181" y="1063"/>
                  </a:cubicBezTo>
                  <a:cubicBezTo>
                    <a:pt x="174" y="1057"/>
                    <a:pt x="168" y="1052"/>
                    <a:pt x="162" y="1046"/>
                  </a:cubicBezTo>
                  <a:cubicBezTo>
                    <a:pt x="157" y="1042"/>
                    <a:pt x="153" y="1038"/>
                    <a:pt x="149" y="1034"/>
                  </a:cubicBezTo>
                  <a:cubicBezTo>
                    <a:pt x="148" y="1033"/>
                    <a:pt x="148" y="1033"/>
                    <a:pt x="148" y="1033"/>
                  </a:cubicBezTo>
                  <a:cubicBezTo>
                    <a:pt x="142" y="1026"/>
                    <a:pt x="135" y="1019"/>
                    <a:pt x="130" y="1012"/>
                  </a:cubicBezTo>
                  <a:cubicBezTo>
                    <a:pt x="128" y="1010"/>
                    <a:pt x="127" y="1008"/>
                    <a:pt x="125" y="1007"/>
                  </a:cubicBezTo>
                  <a:cubicBezTo>
                    <a:pt x="119" y="997"/>
                    <a:pt x="119" y="997"/>
                    <a:pt x="119" y="997"/>
                  </a:cubicBezTo>
                  <a:cubicBezTo>
                    <a:pt x="116" y="994"/>
                    <a:pt x="114" y="990"/>
                    <a:pt x="112" y="987"/>
                  </a:cubicBezTo>
                  <a:cubicBezTo>
                    <a:pt x="112" y="987"/>
                    <a:pt x="112" y="987"/>
                    <a:pt x="112" y="987"/>
                  </a:cubicBezTo>
                  <a:cubicBezTo>
                    <a:pt x="106" y="977"/>
                    <a:pt x="106" y="977"/>
                    <a:pt x="106" y="977"/>
                  </a:cubicBezTo>
                  <a:cubicBezTo>
                    <a:pt x="105" y="975"/>
                    <a:pt x="104" y="973"/>
                    <a:pt x="103" y="971"/>
                  </a:cubicBezTo>
                  <a:cubicBezTo>
                    <a:pt x="100" y="966"/>
                    <a:pt x="100" y="966"/>
                    <a:pt x="100" y="966"/>
                  </a:cubicBezTo>
                  <a:cubicBezTo>
                    <a:pt x="96" y="956"/>
                    <a:pt x="96" y="956"/>
                    <a:pt x="96" y="956"/>
                  </a:cubicBezTo>
                  <a:cubicBezTo>
                    <a:pt x="95" y="955"/>
                    <a:pt x="95" y="955"/>
                    <a:pt x="95" y="955"/>
                  </a:cubicBezTo>
                  <a:cubicBezTo>
                    <a:pt x="94" y="953"/>
                    <a:pt x="94" y="952"/>
                    <a:pt x="93" y="950"/>
                  </a:cubicBezTo>
                  <a:cubicBezTo>
                    <a:pt x="91" y="944"/>
                    <a:pt x="91" y="944"/>
                    <a:pt x="91" y="944"/>
                  </a:cubicBezTo>
                  <a:cubicBezTo>
                    <a:pt x="87" y="933"/>
                    <a:pt x="87" y="933"/>
                    <a:pt x="87" y="933"/>
                  </a:cubicBezTo>
                  <a:cubicBezTo>
                    <a:pt x="86" y="929"/>
                    <a:pt x="85" y="925"/>
                    <a:pt x="84" y="921"/>
                  </a:cubicBezTo>
                  <a:cubicBezTo>
                    <a:pt x="83" y="919"/>
                    <a:pt x="83" y="917"/>
                    <a:pt x="82" y="914"/>
                  </a:cubicBezTo>
                  <a:cubicBezTo>
                    <a:pt x="76" y="886"/>
                    <a:pt x="75" y="856"/>
                    <a:pt x="82" y="827"/>
                  </a:cubicBezTo>
                  <a:cubicBezTo>
                    <a:pt x="83" y="824"/>
                    <a:pt x="84" y="819"/>
                    <a:pt x="85" y="816"/>
                  </a:cubicBezTo>
                  <a:cubicBezTo>
                    <a:pt x="86" y="812"/>
                    <a:pt x="87" y="808"/>
                    <a:pt x="88" y="804"/>
                  </a:cubicBezTo>
                  <a:cubicBezTo>
                    <a:pt x="92" y="793"/>
                    <a:pt x="92" y="793"/>
                    <a:pt x="92" y="793"/>
                  </a:cubicBezTo>
                  <a:cubicBezTo>
                    <a:pt x="94" y="789"/>
                    <a:pt x="95" y="785"/>
                    <a:pt x="97" y="782"/>
                  </a:cubicBezTo>
                  <a:cubicBezTo>
                    <a:pt x="100" y="774"/>
                    <a:pt x="104" y="767"/>
                    <a:pt x="107" y="760"/>
                  </a:cubicBezTo>
                  <a:cubicBezTo>
                    <a:pt x="109" y="757"/>
                    <a:pt x="111" y="753"/>
                    <a:pt x="113" y="750"/>
                  </a:cubicBezTo>
                  <a:cubicBezTo>
                    <a:pt x="116" y="744"/>
                    <a:pt x="116" y="744"/>
                    <a:pt x="116" y="744"/>
                  </a:cubicBezTo>
                  <a:cubicBezTo>
                    <a:pt x="117" y="743"/>
                    <a:pt x="118" y="741"/>
                    <a:pt x="119" y="739"/>
                  </a:cubicBezTo>
                  <a:cubicBezTo>
                    <a:pt x="126" y="730"/>
                    <a:pt x="126" y="730"/>
                    <a:pt x="126" y="730"/>
                  </a:cubicBezTo>
                  <a:cubicBezTo>
                    <a:pt x="126" y="729"/>
                    <a:pt x="126" y="729"/>
                    <a:pt x="126" y="729"/>
                  </a:cubicBezTo>
                  <a:cubicBezTo>
                    <a:pt x="133" y="720"/>
                    <a:pt x="133" y="720"/>
                    <a:pt x="133" y="720"/>
                  </a:cubicBezTo>
                  <a:cubicBezTo>
                    <a:pt x="137" y="715"/>
                    <a:pt x="137" y="715"/>
                    <a:pt x="137" y="715"/>
                  </a:cubicBezTo>
                  <a:cubicBezTo>
                    <a:pt x="140" y="710"/>
                    <a:pt x="140" y="710"/>
                    <a:pt x="140" y="710"/>
                  </a:cubicBezTo>
                  <a:cubicBezTo>
                    <a:pt x="148" y="701"/>
                    <a:pt x="148" y="701"/>
                    <a:pt x="148" y="701"/>
                  </a:cubicBezTo>
                  <a:cubicBezTo>
                    <a:pt x="152" y="697"/>
                    <a:pt x="155" y="693"/>
                    <a:pt x="159" y="689"/>
                  </a:cubicBezTo>
                  <a:cubicBezTo>
                    <a:pt x="166" y="681"/>
                    <a:pt x="174" y="673"/>
                    <a:pt x="181" y="666"/>
                  </a:cubicBezTo>
                  <a:cubicBezTo>
                    <a:pt x="184" y="663"/>
                    <a:pt x="187" y="661"/>
                    <a:pt x="189" y="659"/>
                  </a:cubicBezTo>
                  <a:cubicBezTo>
                    <a:pt x="193" y="656"/>
                    <a:pt x="196" y="653"/>
                    <a:pt x="199" y="650"/>
                  </a:cubicBezTo>
                  <a:cubicBezTo>
                    <a:pt x="206" y="645"/>
                    <a:pt x="212" y="640"/>
                    <a:pt x="218" y="635"/>
                  </a:cubicBezTo>
                  <a:cubicBezTo>
                    <a:pt x="218" y="635"/>
                    <a:pt x="219" y="635"/>
                    <a:pt x="219" y="634"/>
                  </a:cubicBezTo>
                  <a:cubicBezTo>
                    <a:pt x="228" y="627"/>
                    <a:pt x="237" y="620"/>
                    <a:pt x="247" y="614"/>
                  </a:cubicBezTo>
                  <a:cubicBezTo>
                    <a:pt x="251" y="611"/>
                    <a:pt x="254" y="609"/>
                    <a:pt x="258" y="607"/>
                  </a:cubicBezTo>
                  <a:cubicBezTo>
                    <a:pt x="275" y="596"/>
                    <a:pt x="275" y="596"/>
                    <a:pt x="275" y="596"/>
                  </a:cubicBezTo>
                  <a:cubicBezTo>
                    <a:pt x="278" y="594"/>
                    <a:pt x="278" y="594"/>
                    <a:pt x="278" y="594"/>
                  </a:cubicBezTo>
                  <a:cubicBezTo>
                    <a:pt x="299" y="582"/>
                    <a:pt x="299" y="582"/>
                    <a:pt x="299" y="582"/>
                  </a:cubicBezTo>
                  <a:cubicBezTo>
                    <a:pt x="300" y="581"/>
                    <a:pt x="301" y="580"/>
                    <a:pt x="302" y="580"/>
                  </a:cubicBezTo>
                  <a:cubicBezTo>
                    <a:pt x="311" y="575"/>
                    <a:pt x="320" y="570"/>
                    <a:pt x="329" y="566"/>
                  </a:cubicBezTo>
                  <a:cubicBezTo>
                    <a:pt x="333" y="563"/>
                    <a:pt x="338" y="561"/>
                    <a:pt x="342" y="559"/>
                  </a:cubicBezTo>
                  <a:cubicBezTo>
                    <a:pt x="346" y="557"/>
                    <a:pt x="351" y="555"/>
                    <a:pt x="356" y="553"/>
                  </a:cubicBezTo>
                  <a:cubicBezTo>
                    <a:pt x="364" y="549"/>
                    <a:pt x="373" y="545"/>
                    <a:pt x="382" y="541"/>
                  </a:cubicBezTo>
                  <a:cubicBezTo>
                    <a:pt x="391" y="537"/>
                    <a:pt x="399" y="533"/>
                    <a:pt x="408" y="530"/>
                  </a:cubicBezTo>
                  <a:cubicBezTo>
                    <a:pt x="417" y="526"/>
                    <a:pt x="425" y="523"/>
                    <a:pt x="434" y="520"/>
                  </a:cubicBezTo>
                  <a:cubicBezTo>
                    <a:pt x="442" y="517"/>
                    <a:pt x="451" y="513"/>
                    <a:pt x="460" y="510"/>
                  </a:cubicBezTo>
                  <a:cubicBezTo>
                    <a:pt x="468" y="507"/>
                    <a:pt x="477" y="505"/>
                    <a:pt x="485" y="502"/>
                  </a:cubicBezTo>
                  <a:cubicBezTo>
                    <a:pt x="494" y="499"/>
                    <a:pt x="502" y="496"/>
                    <a:pt x="511" y="494"/>
                  </a:cubicBezTo>
                  <a:cubicBezTo>
                    <a:pt x="515" y="492"/>
                    <a:pt x="518" y="491"/>
                    <a:pt x="522" y="490"/>
                  </a:cubicBezTo>
                  <a:cubicBezTo>
                    <a:pt x="527" y="489"/>
                    <a:pt x="531" y="487"/>
                    <a:pt x="536" y="486"/>
                  </a:cubicBezTo>
                  <a:cubicBezTo>
                    <a:pt x="544" y="483"/>
                    <a:pt x="553" y="481"/>
                    <a:pt x="561" y="479"/>
                  </a:cubicBezTo>
                  <a:cubicBezTo>
                    <a:pt x="570" y="476"/>
                    <a:pt x="578" y="474"/>
                    <a:pt x="586" y="472"/>
                  </a:cubicBezTo>
                  <a:cubicBezTo>
                    <a:pt x="595" y="469"/>
                    <a:pt x="603" y="467"/>
                    <a:pt x="612" y="465"/>
                  </a:cubicBezTo>
                  <a:cubicBezTo>
                    <a:pt x="620" y="463"/>
                    <a:pt x="628" y="461"/>
                    <a:pt x="637" y="458"/>
                  </a:cubicBezTo>
                  <a:cubicBezTo>
                    <a:pt x="645" y="456"/>
                    <a:pt x="653" y="454"/>
                    <a:pt x="662" y="452"/>
                  </a:cubicBezTo>
                  <a:cubicBezTo>
                    <a:pt x="670" y="450"/>
                    <a:pt x="678" y="448"/>
                    <a:pt x="687" y="446"/>
                  </a:cubicBezTo>
                  <a:cubicBezTo>
                    <a:pt x="694" y="445"/>
                    <a:pt x="701" y="443"/>
                    <a:pt x="708" y="441"/>
                  </a:cubicBezTo>
                  <a:cubicBezTo>
                    <a:pt x="709" y="441"/>
                    <a:pt x="710" y="441"/>
                    <a:pt x="711" y="441"/>
                  </a:cubicBezTo>
                  <a:cubicBezTo>
                    <a:pt x="720" y="439"/>
                    <a:pt x="728" y="437"/>
                    <a:pt x="736" y="435"/>
                  </a:cubicBezTo>
                  <a:cubicBezTo>
                    <a:pt x="745" y="433"/>
                    <a:pt x="753" y="431"/>
                    <a:pt x="761" y="429"/>
                  </a:cubicBezTo>
                  <a:cubicBezTo>
                    <a:pt x="769" y="427"/>
                    <a:pt x="778" y="425"/>
                    <a:pt x="786" y="423"/>
                  </a:cubicBezTo>
                  <a:cubicBezTo>
                    <a:pt x="794" y="421"/>
                    <a:pt x="803" y="419"/>
                    <a:pt x="811" y="417"/>
                  </a:cubicBezTo>
                  <a:cubicBezTo>
                    <a:pt x="820" y="415"/>
                    <a:pt x="828" y="412"/>
                    <a:pt x="836" y="410"/>
                  </a:cubicBezTo>
                  <a:cubicBezTo>
                    <a:pt x="845" y="407"/>
                    <a:pt x="853" y="405"/>
                    <a:pt x="862" y="402"/>
                  </a:cubicBezTo>
                  <a:cubicBezTo>
                    <a:pt x="870" y="399"/>
                    <a:pt x="879" y="396"/>
                    <a:pt x="887" y="393"/>
                  </a:cubicBezTo>
                  <a:cubicBezTo>
                    <a:pt x="889" y="392"/>
                    <a:pt x="891" y="391"/>
                    <a:pt x="893" y="391"/>
                  </a:cubicBezTo>
                  <a:cubicBezTo>
                    <a:pt x="900" y="388"/>
                    <a:pt x="907" y="385"/>
                    <a:pt x="913" y="382"/>
                  </a:cubicBezTo>
                  <a:cubicBezTo>
                    <a:pt x="922" y="378"/>
                    <a:pt x="931" y="374"/>
                    <a:pt x="940" y="369"/>
                  </a:cubicBezTo>
                  <a:cubicBezTo>
                    <a:pt x="949" y="365"/>
                    <a:pt x="958" y="359"/>
                    <a:pt x="967" y="354"/>
                  </a:cubicBezTo>
                  <a:cubicBezTo>
                    <a:pt x="971" y="351"/>
                    <a:pt x="975" y="349"/>
                    <a:pt x="978" y="347"/>
                  </a:cubicBezTo>
                  <a:cubicBezTo>
                    <a:pt x="988" y="340"/>
                    <a:pt x="988" y="340"/>
                    <a:pt x="988" y="340"/>
                  </a:cubicBezTo>
                  <a:cubicBezTo>
                    <a:pt x="990" y="338"/>
                    <a:pt x="993" y="336"/>
                    <a:pt x="995" y="334"/>
                  </a:cubicBezTo>
                  <a:cubicBezTo>
                    <a:pt x="996" y="334"/>
                    <a:pt x="997" y="333"/>
                    <a:pt x="998" y="332"/>
                  </a:cubicBezTo>
                  <a:cubicBezTo>
                    <a:pt x="1004" y="327"/>
                    <a:pt x="1010" y="323"/>
                    <a:pt x="1016" y="317"/>
                  </a:cubicBezTo>
                  <a:cubicBezTo>
                    <a:pt x="1019" y="314"/>
                    <a:pt x="1022" y="311"/>
                    <a:pt x="1025" y="308"/>
                  </a:cubicBezTo>
                  <a:cubicBezTo>
                    <a:pt x="1033" y="299"/>
                    <a:pt x="1040" y="290"/>
                    <a:pt x="1046" y="279"/>
                  </a:cubicBezTo>
                  <a:cubicBezTo>
                    <a:pt x="1053" y="265"/>
                    <a:pt x="1057" y="248"/>
                    <a:pt x="1056" y="232"/>
                  </a:cubicBezTo>
                  <a:cubicBezTo>
                    <a:pt x="1055" y="224"/>
                    <a:pt x="1054" y="216"/>
                    <a:pt x="1051" y="208"/>
                  </a:cubicBezTo>
                  <a:cubicBezTo>
                    <a:pt x="1050" y="205"/>
                    <a:pt x="1050" y="205"/>
                    <a:pt x="1050" y="205"/>
                  </a:cubicBezTo>
                  <a:cubicBezTo>
                    <a:pt x="1050" y="205"/>
                    <a:pt x="1050" y="204"/>
                    <a:pt x="1050" y="204"/>
                  </a:cubicBezTo>
                  <a:cubicBezTo>
                    <a:pt x="1050" y="203"/>
                    <a:pt x="1049" y="203"/>
                    <a:pt x="1049" y="202"/>
                  </a:cubicBezTo>
                  <a:cubicBezTo>
                    <a:pt x="1047" y="197"/>
                    <a:pt x="1047" y="197"/>
                    <a:pt x="1047" y="197"/>
                  </a:cubicBezTo>
                  <a:cubicBezTo>
                    <a:pt x="1045" y="191"/>
                    <a:pt x="1045" y="191"/>
                    <a:pt x="1045" y="191"/>
                  </a:cubicBezTo>
                  <a:cubicBezTo>
                    <a:pt x="1044" y="190"/>
                    <a:pt x="1043" y="188"/>
                    <a:pt x="1042" y="186"/>
                  </a:cubicBezTo>
                  <a:cubicBezTo>
                    <a:pt x="1039" y="181"/>
                    <a:pt x="1037" y="176"/>
                    <a:pt x="1034" y="172"/>
                  </a:cubicBezTo>
                  <a:cubicBezTo>
                    <a:pt x="1028" y="163"/>
                    <a:pt x="1022" y="155"/>
                    <a:pt x="1016" y="148"/>
                  </a:cubicBezTo>
                  <a:cubicBezTo>
                    <a:pt x="1013" y="145"/>
                    <a:pt x="1009" y="141"/>
                    <a:pt x="1006" y="138"/>
                  </a:cubicBezTo>
                  <a:cubicBezTo>
                    <a:pt x="1001" y="134"/>
                    <a:pt x="997" y="129"/>
                    <a:pt x="992" y="125"/>
                  </a:cubicBezTo>
                  <a:cubicBezTo>
                    <a:pt x="986" y="121"/>
                    <a:pt x="981" y="116"/>
                    <a:pt x="975" y="112"/>
                  </a:cubicBezTo>
                  <a:cubicBezTo>
                    <a:pt x="974" y="112"/>
                    <a:pt x="973" y="111"/>
                    <a:pt x="972" y="110"/>
                  </a:cubicBezTo>
                  <a:cubicBezTo>
                    <a:pt x="965" y="106"/>
                    <a:pt x="958" y="102"/>
                    <a:pt x="951" y="98"/>
                  </a:cubicBezTo>
                  <a:cubicBezTo>
                    <a:pt x="945" y="95"/>
                    <a:pt x="940" y="92"/>
                    <a:pt x="934" y="89"/>
                  </a:cubicBezTo>
                  <a:cubicBezTo>
                    <a:pt x="933" y="89"/>
                    <a:pt x="931" y="88"/>
                    <a:pt x="930" y="87"/>
                  </a:cubicBezTo>
                  <a:cubicBezTo>
                    <a:pt x="923" y="84"/>
                    <a:pt x="916" y="81"/>
                    <a:pt x="909" y="78"/>
                  </a:cubicBezTo>
                  <a:cubicBezTo>
                    <a:pt x="903" y="76"/>
                    <a:pt x="897" y="74"/>
                    <a:pt x="891" y="72"/>
                  </a:cubicBezTo>
                  <a:cubicBezTo>
                    <a:pt x="889" y="71"/>
                    <a:pt x="888" y="71"/>
                    <a:pt x="887" y="71"/>
                  </a:cubicBezTo>
                  <a:cubicBezTo>
                    <a:pt x="880" y="68"/>
                    <a:pt x="872" y="66"/>
                    <a:pt x="865" y="64"/>
                  </a:cubicBezTo>
                  <a:cubicBezTo>
                    <a:pt x="857" y="62"/>
                    <a:pt x="850" y="60"/>
                    <a:pt x="843" y="58"/>
                  </a:cubicBezTo>
                  <a:cubicBezTo>
                    <a:pt x="835" y="57"/>
                    <a:pt x="828" y="55"/>
                    <a:pt x="820" y="53"/>
                  </a:cubicBezTo>
                  <a:cubicBezTo>
                    <a:pt x="814" y="52"/>
                    <a:pt x="808" y="51"/>
                    <a:pt x="801" y="50"/>
                  </a:cubicBezTo>
                  <a:cubicBezTo>
                    <a:pt x="800" y="49"/>
                    <a:pt x="799" y="49"/>
                    <a:pt x="798" y="49"/>
                  </a:cubicBezTo>
                  <a:cubicBezTo>
                    <a:pt x="790" y="48"/>
                    <a:pt x="783" y="47"/>
                    <a:pt x="775" y="45"/>
                  </a:cubicBezTo>
                  <a:cubicBezTo>
                    <a:pt x="767" y="44"/>
                    <a:pt x="760" y="43"/>
                    <a:pt x="752" y="42"/>
                  </a:cubicBezTo>
                  <a:cubicBezTo>
                    <a:pt x="744" y="41"/>
                    <a:pt x="737" y="40"/>
                    <a:pt x="729" y="40"/>
                  </a:cubicBezTo>
                  <a:cubicBezTo>
                    <a:pt x="722" y="39"/>
                    <a:pt x="714" y="38"/>
                    <a:pt x="706" y="37"/>
                  </a:cubicBezTo>
                  <a:cubicBezTo>
                    <a:pt x="698" y="36"/>
                    <a:pt x="691" y="36"/>
                    <a:pt x="683" y="35"/>
                  </a:cubicBezTo>
                  <a:cubicBezTo>
                    <a:pt x="675" y="34"/>
                    <a:pt x="668" y="34"/>
                    <a:pt x="660" y="33"/>
                  </a:cubicBezTo>
                  <a:cubicBezTo>
                    <a:pt x="652" y="33"/>
                    <a:pt x="645" y="32"/>
                    <a:pt x="637" y="32"/>
                  </a:cubicBezTo>
                  <a:cubicBezTo>
                    <a:pt x="631" y="31"/>
                    <a:pt x="626" y="31"/>
                    <a:pt x="621" y="30"/>
                  </a:cubicBezTo>
                  <a:cubicBezTo>
                    <a:pt x="618" y="30"/>
                    <a:pt x="616" y="30"/>
                    <a:pt x="614" y="30"/>
                  </a:cubicBezTo>
                  <a:cubicBezTo>
                    <a:pt x="606" y="29"/>
                    <a:pt x="598" y="29"/>
                    <a:pt x="591" y="28"/>
                  </a:cubicBezTo>
                  <a:cubicBezTo>
                    <a:pt x="583" y="27"/>
                    <a:pt x="575" y="27"/>
                    <a:pt x="567" y="26"/>
                  </a:cubicBezTo>
                  <a:cubicBezTo>
                    <a:pt x="560" y="26"/>
                    <a:pt x="552" y="25"/>
                    <a:pt x="544" y="25"/>
                  </a:cubicBezTo>
                  <a:cubicBezTo>
                    <a:pt x="536" y="24"/>
                    <a:pt x="529" y="24"/>
                    <a:pt x="521" y="23"/>
                  </a:cubicBezTo>
                  <a:cubicBezTo>
                    <a:pt x="513" y="23"/>
                    <a:pt x="505" y="22"/>
                    <a:pt x="498" y="22"/>
                  </a:cubicBezTo>
                  <a:cubicBezTo>
                    <a:pt x="490" y="22"/>
                    <a:pt x="482" y="21"/>
                    <a:pt x="474" y="21"/>
                  </a:cubicBezTo>
                  <a:cubicBezTo>
                    <a:pt x="467" y="20"/>
                    <a:pt x="459" y="20"/>
                    <a:pt x="451" y="20"/>
                  </a:cubicBezTo>
                  <a:cubicBezTo>
                    <a:pt x="448" y="19"/>
                    <a:pt x="446" y="19"/>
                    <a:pt x="443" y="19"/>
                  </a:cubicBezTo>
                  <a:cubicBezTo>
                    <a:pt x="438" y="19"/>
                    <a:pt x="433" y="19"/>
                    <a:pt x="428" y="19"/>
                  </a:cubicBezTo>
                  <a:cubicBezTo>
                    <a:pt x="420" y="18"/>
                    <a:pt x="412" y="18"/>
                    <a:pt x="404" y="17"/>
                  </a:cubicBezTo>
                  <a:cubicBezTo>
                    <a:pt x="397" y="17"/>
                    <a:pt x="389" y="17"/>
                    <a:pt x="381" y="16"/>
                  </a:cubicBezTo>
                  <a:cubicBezTo>
                    <a:pt x="373" y="16"/>
                    <a:pt x="366" y="16"/>
                    <a:pt x="358" y="15"/>
                  </a:cubicBezTo>
                  <a:cubicBezTo>
                    <a:pt x="350" y="15"/>
                    <a:pt x="342" y="15"/>
                    <a:pt x="335" y="14"/>
                  </a:cubicBezTo>
                  <a:cubicBezTo>
                    <a:pt x="327" y="14"/>
                    <a:pt x="319" y="14"/>
                    <a:pt x="311" y="13"/>
                  </a:cubicBezTo>
                  <a:cubicBezTo>
                    <a:pt x="303" y="13"/>
                    <a:pt x="296" y="13"/>
                    <a:pt x="288" y="12"/>
                  </a:cubicBezTo>
                  <a:cubicBezTo>
                    <a:pt x="280" y="12"/>
                    <a:pt x="272" y="11"/>
                    <a:pt x="265" y="11"/>
                  </a:cubicBezTo>
                  <a:cubicBezTo>
                    <a:pt x="257" y="11"/>
                    <a:pt x="249" y="10"/>
                    <a:pt x="241" y="10"/>
                  </a:cubicBezTo>
                  <a:cubicBezTo>
                    <a:pt x="233" y="10"/>
                    <a:pt x="226" y="9"/>
                    <a:pt x="218" y="9"/>
                  </a:cubicBezTo>
                  <a:cubicBezTo>
                    <a:pt x="210" y="9"/>
                    <a:pt x="202" y="8"/>
                    <a:pt x="195" y="8"/>
                  </a:cubicBezTo>
                  <a:cubicBezTo>
                    <a:pt x="187" y="8"/>
                    <a:pt x="179" y="7"/>
                    <a:pt x="171" y="7"/>
                  </a:cubicBezTo>
                  <a:cubicBezTo>
                    <a:pt x="163" y="7"/>
                    <a:pt x="156" y="6"/>
                    <a:pt x="148" y="6"/>
                  </a:cubicBezTo>
                  <a:cubicBezTo>
                    <a:pt x="140" y="6"/>
                    <a:pt x="132" y="5"/>
                    <a:pt x="125" y="5"/>
                  </a:cubicBezTo>
                  <a:cubicBezTo>
                    <a:pt x="117" y="4"/>
                    <a:pt x="109" y="4"/>
                    <a:pt x="101" y="4"/>
                  </a:cubicBezTo>
                  <a:cubicBezTo>
                    <a:pt x="101" y="4"/>
                    <a:pt x="100" y="4"/>
                    <a:pt x="99" y="4"/>
                  </a:cubicBezTo>
                  <a:cubicBezTo>
                    <a:pt x="92" y="3"/>
                    <a:pt x="85" y="3"/>
                    <a:pt x="78" y="3"/>
                  </a:cubicBezTo>
                  <a:cubicBezTo>
                    <a:pt x="70" y="2"/>
                    <a:pt x="62" y="2"/>
                    <a:pt x="55" y="2"/>
                  </a:cubicBezTo>
                  <a:cubicBezTo>
                    <a:pt x="47" y="1"/>
                    <a:pt x="39" y="1"/>
                    <a:pt x="31" y="1"/>
                  </a:cubicBezTo>
                  <a:cubicBezTo>
                    <a:pt x="24" y="1"/>
                    <a:pt x="16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ubicBezTo>
                    <a:pt x="21" y="9"/>
                    <a:pt x="29" y="9"/>
                    <a:pt x="37" y="9"/>
                  </a:cubicBezTo>
                  <a:cubicBezTo>
                    <a:pt x="45" y="10"/>
                    <a:pt x="52" y="10"/>
                    <a:pt x="60" y="10"/>
                  </a:cubicBezTo>
                  <a:cubicBezTo>
                    <a:pt x="68" y="11"/>
                    <a:pt x="76" y="11"/>
                    <a:pt x="83" y="11"/>
                  </a:cubicBezTo>
                  <a:cubicBezTo>
                    <a:pt x="90" y="12"/>
                    <a:pt x="96" y="12"/>
                    <a:pt x="103" y="12"/>
                  </a:cubicBezTo>
                  <a:cubicBezTo>
                    <a:pt x="104" y="12"/>
                    <a:pt x="105" y="12"/>
                    <a:pt x="107" y="13"/>
                  </a:cubicBezTo>
                  <a:cubicBezTo>
                    <a:pt x="115" y="13"/>
                    <a:pt x="122" y="13"/>
                    <a:pt x="130" y="14"/>
                  </a:cubicBezTo>
                  <a:cubicBezTo>
                    <a:pt x="138" y="14"/>
                    <a:pt x="146" y="14"/>
                    <a:pt x="153" y="15"/>
                  </a:cubicBezTo>
                  <a:cubicBezTo>
                    <a:pt x="161" y="15"/>
                    <a:pt x="169" y="15"/>
                    <a:pt x="177" y="16"/>
                  </a:cubicBezTo>
                  <a:cubicBezTo>
                    <a:pt x="184" y="16"/>
                    <a:pt x="192" y="17"/>
                    <a:pt x="200" y="17"/>
                  </a:cubicBezTo>
                  <a:cubicBezTo>
                    <a:pt x="208" y="17"/>
                    <a:pt x="215" y="18"/>
                    <a:pt x="223" y="18"/>
                  </a:cubicBezTo>
                  <a:cubicBezTo>
                    <a:pt x="231" y="18"/>
                    <a:pt x="239" y="19"/>
                    <a:pt x="246" y="19"/>
                  </a:cubicBezTo>
                  <a:cubicBezTo>
                    <a:pt x="254" y="20"/>
                    <a:pt x="262" y="20"/>
                    <a:pt x="270" y="20"/>
                  </a:cubicBezTo>
                  <a:cubicBezTo>
                    <a:pt x="277" y="21"/>
                    <a:pt x="285" y="21"/>
                    <a:pt x="293" y="21"/>
                  </a:cubicBezTo>
                  <a:cubicBezTo>
                    <a:pt x="301" y="22"/>
                    <a:pt x="308" y="22"/>
                    <a:pt x="316" y="22"/>
                  </a:cubicBezTo>
                  <a:cubicBezTo>
                    <a:pt x="324" y="23"/>
                    <a:pt x="332" y="23"/>
                    <a:pt x="339" y="24"/>
                  </a:cubicBezTo>
                  <a:cubicBezTo>
                    <a:pt x="347" y="24"/>
                    <a:pt x="355" y="24"/>
                    <a:pt x="363" y="25"/>
                  </a:cubicBezTo>
                  <a:cubicBezTo>
                    <a:pt x="370" y="25"/>
                    <a:pt x="378" y="25"/>
                    <a:pt x="386" y="26"/>
                  </a:cubicBezTo>
                  <a:cubicBezTo>
                    <a:pt x="394" y="26"/>
                    <a:pt x="401" y="26"/>
                    <a:pt x="409" y="27"/>
                  </a:cubicBezTo>
                  <a:cubicBezTo>
                    <a:pt x="417" y="27"/>
                    <a:pt x="425" y="28"/>
                    <a:pt x="432" y="28"/>
                  </a:cubicBezTo>
                  <a:cubicBezTo>
                    <a:pt x="437" y="28"/>
                    <a:pt x="442" y="28"/>
                    <a:pt x="447" y="29"/>
                  </a:cubicBezTo>
                  <a:cubicBezTo>
                    <a:pt x="450" y="29"/>
                    <a:pt x="453" y="29"/>
                    <a:pt x="456" y="29"/>
                  </a:cubicBezTo>
                  <a:cubicBezTo>
                    <a:pt x="463" y="29"/>
                    <a:pt x="471" y="30"/>
                    <a:pt x="479" y="30"/>
                  </a:cubicBezTo>
                  <a:cubicBezTo>
                    <a:pt x="487" y="31"/>
                    <a:pt x="494" y="31"/>
                    <a:pt x="502" y="32"/>
                  </a:cubicBezTo>
                  <a:cubicBezTo>
                    <a:pt x="510" y="32"/>
                    <a:pt x="518" y="32"/>
                    <a:pt x="525" y="33"/>
                  </a:cubicBezTo>
                  <a:cubicBezTo>
                    <a:pt x="533" y="33"/>
                    <a:pt x="541" y="34"/>
                    <a:pt x="549" y="34"/>
                  </a:cubicBezTo>
                  <a:cubicBezTo>
                    <a:pt x="556" y="35"/>
                    <a:pt x="564" y="36"/>
                    <a:pt x="572" y="36"/>
                  </a:cubicBezTo>
                  <a:cubicBezTo>
                    <a:pt x="579" y="37"/>
                    <a:pt x="587" y="37"/>
                    <a:pt x="595" y="38"/>
                  </a:cubicBezTo>
                  <a:cubicBezTo>
                    <a:pt x="603" y="38"/>
                    <a:pt x="610" y="39"/>
                    <a:pt x="618" y="40"/>
                  </a:cubicBezTo>
                  <a:cubicBezTo>
                    <a:pt x="620" y="40"/>
                    <a:pt x="622" y="40"/>
                    <a:pt x="624" y="40"/>
                  </a:cubicBezTo>
                  <a:cubicBezTo>
                    <a:pt x="630" y="41"/>
                    <a:pt x="635" y="41"/>
                    <a:pt x="641" y="41"/>
                  </a:cubicBezTo>
                  <a:cubicBezTo>
                    <a:pt x="649" y="42"/>
                    <a:pt x="656" y="43"/>
                    <a:pt x="664" y="43"/>
                  </a:cubicBezTo>
                  <a:cubicBezTo>
                    <a:pt x="672" y="44"/>
                    <a:pt x="679" y="45"/>
                    <a:pt x="687" y="45"/>
                  </a:cubicBezTo>
                  <a:cubicBezTo>
                    <a:pt x="695" y="46"/>
                    <a:pt x="703" y="47"/>
                    <a:pt x="710" y="47"/>
                  </a:cubicBezTo>
                  <a:cubicBezTo>
                    <a:pt x="718" y="48"/>
                    <a:pt x="726" y="49"/>
                    <a:pt x="733" y="50"/>
                  </a:cubicBezTo>
                  <a:cubicBezTo>
                    <a:pt x="741" y="51"/>
                    <a:pt x="748" y="52"/>
                    <a:pt x="756" y="53"/>
                  </a:cubicBezTo>
                  <a:cubicBezTo>
                    <a:pt x="764" y="54"/>
                    <a:pt x="771" y="55"/>
                    <a:pt x="779" y="56"/>
                  </a:cubicBezTo>
                  <a:cubicBezTo>
                    <a:pt x="786" y="57"/>
                    <a:pt x="794" y="58"/>
                    <a:pt x="801" y="59"/>
                  </a:cubicBezTo>
                  <a:cubicBezTo>
                    <a:pt x="802" y="60"/>
                    <a:pt x="803" y="60"/>
                    <a:pt x="804" y="60"/>
                  </a:cubicBezTo>
                  <a:cubicBezTo>
                    <a:pt x="811" y="61"/>
                    <a:pt x="817" y="62"/>
                    <a:pt x="824" y="64"/>
                  </a:cubicBezTo>
                  <a:cubicBezTo>
                    <a:pt x="831" y="65"/>
                    <a:pt x="839" y="67"/>
                    <a:pt x="846" y="69"/>
                  </a:cubicBezTo>
                  <a:cubicBezTo>
                    <a:pt x="854" y="71"/>
                    <a:pt x="861" y="73"/>
                    <a:pt x="868" y="75"/>
                  </a:cubicBezTo>
                  <a:cubicBezTo>
                    <a:pt x="876" y="77"/>
                    <a:pt x="883" y="79"/>
                    <a:pt x="890" y="81"/>
                  </a:cubicBezTo>
                  <a:cubicBezTo>
                    <a:pt x="891" y="82"/>
                    <a:pt x="892" y="82"/>
                    <a:pt x="893" y="82"/>
                  </a:cubicBezTo>
                  <a:cubicBezTo>
                    <a:pt x="899" y="84"/>
                    <a:pt x="906" y="87"/>
                    <a:pt x="912" y="89"/>
                  </a:cubicBezTo>
                  <a:cubicBezTo>
                    <a:pt x="919" y="92"/>
                    <a:pt x="926" y="95"/>
                    <a:pt x="933" y="98"/>
                  </a:cubicBezTo>
                  <a:cubicBezTo>
                    <a:pt x="934" y="99"/>
                    <a:pt x="935" y="99"/>
                    <a:pt x="935" y="99"/>
                  </a:cubicBezTo>
                  <a:cubicBezTo>
                    <a:pt x="942" y="102"/>
                    <a:pt x="948" y="106"/>
                    <a:pt x="954" y="109"/>
                  </a:cubicBezTo>
                  <a:cubicBezTo>
                    <a:pt x="961" y="113"/>
                    <a:pt x="968" y="117"/>
                    <a:pt x="975" y="122"/>
                  </a:cubicBezTo>
                  <a:cubicBezTo>
                    <a:pt x="975" y="122"/>
                    <a:pt x="975" y="122"/>
                    <a:pt x="975" y="122"/>
                  </a:cubicBezTo>
                  <a:cubicBezTo>
                    <a:pt x="982" y="127"/>
                    <a:pt x="988" y="132"/>
                    <a:pt x="995" y="137"/>
                  </a:cubicBezTo>
                  <a:cubicBezTo>
                    <a:pt x="997" y="139"/>
                    <a:pt x="999" y="141"/>
                    <a:pt x="1001" y="143"/>
                  </a:cubicBezTo>
                  <a:cubicBezTo>
                    <a:pt x="1003" y="145"/>
                    <a:pt x="1004" y="146"/>
                    <a:pt x="1006" y="148"/>
                  </a:cubicBezTo>
                  <a:cubicBezTo>
                    <a:pt x="1007" y="149"/>
                    <a:pt x="1008" y="150"/>
                    <a:pt x="1009" y="152"/>
                  </a:cubicBezTo>
                  <a:cubicBezTo>
                    <a:pt x="1016" y="159"/>
                    <a:pt x="1022" y="168"/>
                    <a:pt x="1027" y="176"/>
                  </a:cubicBezTo>
                  <a:cubicBezTo>
                    <a:pt x="1028" y="179"/>
                    <a:pt x="1030" y="182"/>
                    <a:pt x="1032" y="185"/>
                  </a:cubicBezTo>
                  <a:cubicBezTo>
                    <a:pt x="1032" y="187"/>
                    <a:pt x="1033" y="188"/>
                    <a:pt x="1034" y="190"/>
                  </a:cubicBezTo>
                  <a:cubicBezTo>
                    <a:pt x="1036" y="195"/>
                    <a:pt x="1036" y="195"/>
                    <a:pt x="1036" y="195"/>
                  </a:cubicBezTo>
                  <a:cubicBezTo>
                    <a:pt x="1039" y="201"/>
                    <a:pt x="1039" y="201"/>
                    <a:pt x="1039" y="201"/>
                  </a:cubicBezTo>
                  <a:cubicBezTo>
                    <a:pt x="1039" y="202"/>
                    <a:pt x="1039" y="203"/>
                    <a:pt x="1040" y="203"/>
                  </a:cubicBezTo>
                  <a:cubicBezTo>
                    <a:pt x="1041" y="206"/>
                    <a:pt x="1041" y="206"/>
                    <a:pt x="1041" y="206"/>
                  </a:cubicBezTo>
                  <a:cubicBezTo>
                    <a:pt x="1041" y="208"/>
                    <a:pt x="1042" y="210"/>
                    <a:pt x="1042" y="212"/>
                  </a:cubicBezTo>
                  <a:cubicBezTo>
                    <a:pt x="1043" y="217"/>
                    <a:pt x="1044" y="223"/>
                    <a:pt x="1045" y="228"/>
                  </a:cubicBezTo>
                  <a:cubicBezTo>
                    <a:pt x="1045" y="243"/>
                    <a:pt x="1042" y="258"/>
                    <a:pt x="1035" y="272"/>
                  </a:cubicBezTo>
                  <a:cubicBezTo>
                    <a:pt x="1032" y="278"/>
                    <a:pt x="1028" y="284"/>
                    <a:pt x="1024" y="290"/>
                  </a:cubicBezTo>
                  <a:cubicBezTo>
                    <a:pt x="1015" y="301"/>
                    <a:pt x="1004" y="311"/>
                    <a:pt x="993" y="320"/>
                  </a:cubicBezTo>
                  <a:cubicBezTo>
                    <a:pt x="986" y="325"/>
                    <a:pt x="978" y="331"/>
                    <a:pt x="970" y="336"/>
                  </a:cubicBezTo>
                  <a:cubicBezTo>
                    <a:pt x="968" y="338"/>
                    <a:pt x="966" y="339"/>
                    <a:pt x="965" y="340"/>
                  </a:cubicBezTo>
                  <a:cubicBezTo>
                    <a:pt x="956" y="346"/>
                    <a:pt x="947" y="351"/>
                    <a:pt x="937" y="356"/>
                  </a:cubicBezTo>
                  <a:cubicBezTo>
                    <a:pt x="929" y="361"/>
                    <a:pt x="920" y="365"/>
                    <a:pt x="911" y="369"/>
                  </a:cubicBezTo>
                  <a:cubicBezTo>
                    <a:pt x="903" y="373"/>
                    <a:pt x="895" y="376"/>
                    <a:pt x="887" y="379"/>
                  </a:cubicBezTo>
                  <a:cubicBezTo>
                    <a:pt x="886" y="380"/>
                    <a:pt x="885" y="380"/>
                    <a:pt x="884" y="380"/>
                  </a:cubicBezTo>
                  <a:cubicBezTo>
                    <a:pt x="876" y="383"/>
                    <a:pt x="867" y="387"/>
                    <a:pt x="859" y="389"/>
                  </a:cubicBezTo>
                  <a:cubicBezTo>
                    <a:pt x="850" y="392"/>
                    <a:pt x="842" y="395"/>
                    <a:pt x="833" y="397"/>
                  </a:cubicBezTo>
                  <a:cubicBezTo>
                    <a:pt x="825" y="400"/>
                    <a:pt x="816" y="402"/>
                    <a:pt x="808" y="405"/>
                  </a:cubicBezTo>
                  <a:cubicBezTo>
                    <a:pt x="800" y="407"/>
                    <a:pt x="791" y="409"/>
                    <a:pt x="783" y="411"/>
                  </a:cubicBezTo>
                  <a:cubicBezTo>
                    <a:pt x="775" y="413"/>
                    <a:pt x="766" y="415"/>
                    <a:pt x="758" y="417"/>
                  </a:cubicBezTo>
                  <a:cubicBezTo>
                    <a:pt x="750" y="419"/>
                    <a:pt x="741" y="421"/>
                    <a:pt x="733" y="423"/>
                  </a:cubicBezTo>
                  <a:cubicBezTo>
                    <a:pt x="725" y="424"/>
                    <a:pt x="716" y="426"/>
                    <a:pt x="708" y="428"/>
                  </a:cubicBezTo>
                  <a:cubicBezTo>
                    <a:pt x="706" y="429"/>
                    <a:pt x="704" y="429"/>
                    <a:pt x="703" y="429"/>
                  </a:cubicBezTo>
                  <a:cubicBezTo>
                    <a:pt x="696" y="431"/>
                    <a:pt x="690" y="432"/>
                    <a:pt x="683" y="434"/>
                  </a:cubicBezTo>
                  <a:cubicBezTo>
                    <a:pt x="675" y="436"/>
                    <a:pt x="667" y="438"/>
                    <a:pt x="658" y="440"/>
                  </a:cubicBezTo>
                  <a:cubicBezTo>
                    <a:pt x="650" y="442"/>
                    <a:pt x="642" y="444"/>
                    <a:pt x="633" y="446"/>
                  </a:cubicBezTo>
                  <a:cubicBezTo>
                    <a:pt x="625" y="448"/>
                    <a:pt x="617" y="450"/>
                    <a:pt x="608" y="452"/>
                  </a:cubicBezTo>
                  <a:cubicBezTo>
                    <a:pt x="600" y="454"/>
                    <a:pt x="591" y="456"/>
                    <a:pt x="583" y="459"/>
                  </a:cubicBezTo>
                  <a:cubicBezTo>
                    <a:pt x="575" y="461"/>
                    <a:pt x="566" y="463"/>
                    <a:pt x="558" y="466"/>
                  </a:cubicBezTo>
                  <a:cubicBezTo>
                    <a:pt x="549" y="468"/>
                    <a:pt x="541" y="470"/>
                    <a:pt x="533" y="473"/>
                  </a:cubicBezTo>
                  <a:cubicBezTo>
                    <a:pt x="527" y="474"/>
                    <a:pt x="521" y="476"/>
                    <a:pt x="516" y="478"/>
                  </a:cubicBezTo>
                  <a:cubicBezTo>
                    <a:pt x="513" y="479"/>
                    <a:pt x="510" y="479"/>
                    <a:pt x="507" y="480"/>
                  </a:cubicBezTo>
                  <a:cubicBezTo>
                    <a:pt x="499" y="483"/>
                    <a:pt x="490" y="486"/>
                    <a:pt x="482" y="488"/>
                  </a:cubicBezTo>
                  <a:cubicBezTo>
                    <a:pt x="473" y="491"/>
                    <a:pt x="465" y="494"/>
                    <a:pt x="456" y="497"/>
                  </a:cubicBezTo>
                  <a:cubicBezTo>
                    <a:pt x="448" y="500"/>
                    <a:pt x="439" y="503"/>
                    <a:pt x="430" y="506"/>
                  </a:cubicBezTo>
                  <a:cubicBezTo>
                    <a:pt x="422" y="509"/>
                    <a:pt x="413" y="513"/>
                    <a:pt x="405" y="516"/>
                  </a:cubicBezTo>
                  <a:cubicBezTo>
                    <a:pt x="396" y="520"/>
                    <a:pt x="387" y="523"/>
                    <a:pt x="378" y="527"/>
                  </a:cubicBezTo>
                  <a:cubicBezTo>
                    <a:pt x="370" y="531"/>
                    <a:pt x="361" y="534"/>
                    <a:pt x="352" y="538"/>
                  </a:cubicBezTo>
                  <a:cubicBezTo>
                    <a:pt x="346" y="541"/>
                    <a:pt x="340" y="544"/>
                    <a:pt x="334" y="547"/>
                  </a:cubicBezTo>
                  <a:cubicBezTo>
                    <a:pt x="331" y="548"/>
                    <a:pt x="328" y="550"/>
                    <a:pt x="326" y="551"/>
                  </a:cubicBezTo>
                  <a:cubicBezTo>
                    <a:pt x="317" y="556"/>
                    <a:pt x="308" y="560"/>
                    <a:pt x="299" y="565"/>
                  </a:cubicBezTo>
                  <a:cubicBezTo>
                    <a:pt x="296" y="567"/>
                    <a:pt x="293" y="568"/>
                    <a:pt x="290" y="570"/>
                  </a:cubicBezTo>
                  <a:cubicBezTo>
                    <a:pt x="271" y="581"/>
                    <a:pt x="271" y="581"/>
                    <a:pt x="271" y="581"/>
                  </a:cubicBezTo>
                  <a:cubicBezTo>
                    <a:pt x="269" y="582"/>
                    <a:pt x="269" y="582"/>
                    <a:pt x="269" y="582"/>
                  </a:cubicBezTo>
                  <a:cubicBezTo>
                    <a:pt x="249" y="595"/>
                    <a:pt x="249" y="595"/>
                    <a:pt x="249" y="595"/>
                  </a:cubicBezTo>
                  <a:cubicBezTo>
                    <a:pt x="247" y="596"/>
                    <a:pt x="245" y="597"/>
                    <a:pt x="244" y="598"/>
                  </a:cubicBezTo>
                  <a:cubicBezTo>
                    <a:pt x="234" y="605"/>
                    <a:pt x="225" y="611"/>
                    <a:pt x="215" y="618"/>
                  </a:cubicBezTo>
                  <a:cubicBezTo>
                    <a:pt x="213" y="620"/>
                    <a:pt x="211" y="621"/>
                    <a:pt x="209" y="623"/>
                  </a:cubicBezTo>
                  <a:cubicBezTo>
                    <a:pt x="202" y="628"/>
                    <a:pt x="196" y="634"/>
                    <a:pt x="189" y="639"/>
                  </a:cubicBezTo>
                  <a:cubicBezTo>
                    <a:pt x="188" y="639"/>
                    <a:pt x="187" y="640"/>
                    <a:pt x="186" y="641"/>
                  </a:cubicBezTo>
                  <a:cubicBezTo>
                    <a:pt x="181" y="646"/>
                    <a:pt x="176" y="650"/>
                    <a:pt x="171" y="655"/>
                  </a:cubicBezTo>
                  <a:cubicBezTo>
                    <a:pt x="166" y="660"/>
                    <a:pt x="161" y="664"/>
                    <a:pt x="156" y="669"/>
                  </a:cubicBezTo>
                  <a:cubicBezTo>
                    <a:pt x="150" y="676"/>
                    <a:pt x="143" y="683"/>
                    <a:pt x="137" y="690"/>
                  </a:cubicBezTo>
                  <a:cubicBezTo>
                    <a:pt x="129" y="700"/>
                    <a:pt x="129" y="700"/>
                    <a:pt x="129" y="700"/>
                  </a:cubicBezTo>
                  <a:cubicBezTo>
                    <a:pt x="125" y="705"/>
                    <a:pt x="125" y="705"/>
                    <a:pt x="125" y="705"/>
                  </a:cubicBezTo>
                  <a:cubicBezTo>
                    <a:pt x="124" y="706"/>
                    <a:pt x="124" y="706"/>
                    <a:pt x="124" y="706"/>
                  </a:cubicBezTo>
                  <a:cubicBezTo>
                    <a:pt x="121" y="710"/>
                    <a:pt x="121" y="710"/>
                    <a:pt x="121" y="710"/>
                  </a:cubicBezTo>
                  <a:cubicBezTo>
                    <a:pt x="114" y="720"/>
                    <a:pt x="114" y="720"/>
                    <a:pt x="114" y="720"/>
                  </a:cubicBezTo>
                  <a:cubicBezTo>
                    <a:pt x="107" y="730"/>
                    <a:pt x="107" y="730"/>
                    <a:pt x="107" y="730"/>
                  </a:cubicBezTo>
                  <a:cubicBezTo>
                    <a:pt x="106" y="732"/>
                    <a:pt x="105" y="734"/>
                    <a:pt x="104" y="735"/>
                  </a:cubicBezTo>
                  <a:cubicBezTo>
                    <a:pt x="101" y="741"/>
                    <a:pt x="101" y="741"/>
                    <a:pt x="101" y="741"/>
                  </a:cubicBezTo>
                  <a:cubicBezTo>
                    <a:pt x="99" y="744"/>
                    <a:pt x="97" y="748"/>
                    <a:pt x="95" y="751"/>
                  </a:cubicBezTo>
                  <a:cubicBezTo>
                    <a:pt x="91" y="758"/>
                    <a:pt x="88" y="764"/>
                    <a:pt x="85" y="771"/>
                  </a:cubicBezTo>
                  <a:cubicBezTo>
                    <a:pt x="85" y="772"/>
                    <a:pt x="84" y="773"/>
                    <a:pt x="84" y="774"/>
                  </a:cubicBezTo>
                  <a:cubicBezTo>
                    <a:pt x="82" y="778"/>
                    <a:pt x="80" y="781"/>
                    <a:pt x="79" y="785"/>
                  </a:cubicBezTo>
                  <a:cubicBezTo>
                    <a:pt x="75" y="797"/>
                    <a:pt x="75" y="797"/>
                    <a:pt x="75" y="797"/>
                  </a:cubicBezTo>
                  <a:cubicBezTo>
                    <a:pt x="73" y="801"/>
                    <a:pt x="72" y="805"/>
                    <a:pt x="71" y="809"/>
                  </a:cubicBezTo>
                  <a:cubicBezTo>
                    <a:pt x="70" y="813"/>
                    <a:pt x="69" y="816"/>
                    <a:pt x="68" y="821"/>
                  </a:cubicBezTo>
                  <a:cubicBezTo>
                    <a:pt x="65" y="835"/>
                    <a:pt x="63" y="850"/>
                    <a:pt x="63" y="864"/>
                  </a:cubicBezTo>
                  <a:cubicBezTo>
                    <a:pt x="63" y="883"/>
                    <a:pt x="65" y="902"/>
                    <a:pt x="70" y="920"/>
                  </a:cubicBezTo>
                  <a:cubicBezTo>
                    <a:pt x="70" y="922"/>
                    <a:pt x="71" y="925"/>
                    <a:pt x="72" y="927"/>
                  </a:cubicBezTo>
                  <a:cubicBezTo>
                    <a:pt x="72" y="929"/>
                    <a:pt x="73" y="930"/>
                    <a:pt x="73" y="932"/>
                  </a:cubicBezTo>
                  <a:cubicBezTo>
                    <a:pt x="77" y="944"/>
                    <a:pt x="77" y="944"/>
                    <a:pt x="77" y="944"/>
                  </a:cubicBezTo>
                  <a:cubicBezTo>
                    <a:pt x="79" y="950"/>
                    <a:pt x="79" y="950"/>
                    <a:pt x="79" y="950"/>
                  </a:cubicBezTo>
                  <a:cubicBezTo>
                    <a:pt x="80" y="951"/>
                    <a:pt x="81" y="953"/>
                    <a:pt x="82" y="955"/>
                  </a:cubicBezTo>
                  <a:cubicBezTo>
                    <a:pt x="86" y="965"/>
                    <a:pt x="86" y="965"/>
                    <a:pt x="86" y="965"/>
                  </a:cubicBezTo>
                  <a:cubicBezTo>
                    <a:pt x="87" y="967"/>
                    <a:pt x="87" y="967"/>
                    <a:pt x="87" y="967"/>
                  </a:cubicBezTo>
                  <a:cubicBezTo>
                    <a:pt x="90" y="972"/>
                    <a:pt x="90" y="972"/>
                    <a:pt x="90" y="972"/>
                  </a:cubicBezTo>
                  <a:cubicBezTo>
                    <a:pt x="91" y="974"/>
                    <a:pt x="92" y="976"/>
                    <a:pt x="93" y="978"/>
                  </a:cubicBezTo>
                  <a:cubicBezTo>
                    <a:pt x="99" y="988"/>
                    <a:pt x="99" y="988"/>
                    <a:pt x="99" y="988"/>
                  </a:cubicBezTo>
                  <a:cubicBezTo>
                    <a:pt x="100" y="990"/>
                    <a:pt x="102" y="993"/>
                    <a:pt x="103" y="995"/>
                  </a:cubicBezTo>
                  <a:cubicBezTo>
                    <a:pt x="104" y="996"/>
                    <a:pt x="105" y="997"/>
                    <a:pt x="106" y="999"/>
                  </a:cubicBezTo>
                  <a:cubicBezTo>
                    <a:pt x="113" y="1009"/>
                    <a:pt x="113" y="1009"/>
                    <a:pt x="113" y="1009"/>
                  </a:cubicBezTo>
                  <a:cubicBezTo>
                    <a:pt x="116" y="1012"/>
                    <a:pt x="118" y="1016"/>
                    <a:pt x="121" y="1019"/>
                  </a:cubicBezTo>
                  <a:cubicBezTo>
                    <a:pt x="127" y="1026"/>
                    <a:pt x="133" y="1033"/>
                    <a:pt x="140" y="1039"/>
                  </a:cubicBezTo>
                  <a:cubicBezTo>
                    <a:pt x="142" y="1042"/>
                    <a:pt x="144" y="1044"/>
                    <a:pt x="146" y="1046"/>
                  </a:cubicBezTo>
                  <a:cubicBezTo>
                    <a:pt x="152" y="1052"/>
                    <a:pt x="158" y="1058"/>
                    <a:pt x="164" y="1063"/>
                  </a:cubicBezTo>
                  <a:cubicBezTo>
                    <a:pt x="171" y="1069"/>
                    <a:pt x="177" y="1074"/>
                    <a:pt x="184" y="1079"/>
                  </a:cubicBezTo>
                  <a:cubicBezTo>
                    <a:pt x="185" y="1080"/>
                    <a:pt x="186" y="1081"/>
                    <a:pt x="188" y="1082"/>
                  </a:cubicBezTo>
                  <a:cubicBezTo>
                    <a:pt x="193" y="1086"/>
                    <a:pt x="199" y="1090"/>
                    <a:pt x="204" y="1094"/>
                  </a:cubicBezTo>
                  <a:cubicBezTo>
                    <a:pt x="211" y="1098"/>
                    <a:pt x="218" y="1103"/>
                    <a:pt x="225" y="1107"/>
                  </a:cubicBezTo>
                  <a:cubicBezTo>
                    <a:pt x="231" y="1111"/>
                    <a:pt x="238" y="1115"/>
                    <a:pt x="245" y="1119"/>
                  </a:cubicBezTo>
                  <a:cubicBezTo>
                    <a:pt x="252" y="1123"/>
                    <a:pt x="259" y="1127"/>
                    <a:pt x="266" y="1131"/>
                  </a:cubicBezTo>
                  <a:cubicBezTo>
                    <a:pt x="268" y="1131"/>
                    <a:pt x="270" y="1132"/>
                    <a:pt x="271" y="1133"/>
                  </a:cubicBezTo>
                  <a:cubicBezTo>
                    <a:pt x="277" y="1136"/>
                    <a:pt x="282" y="1138"/>
                    <a:pt x="287" y="1141"/>
                  </a:cubicBezTo>
                  <a:cubicBezTo>
                    <a:pt x="294" y="1144"/>
                    <a:pt x="301" y="1148"/>
                    <a:pt x="308" y="1151"/>
                  </a:cubicBezTo>
                  <a:cubicBezTo>
                    <a:pt x="316" y="1154"/>
                    <a:pt x="323" y="1157"/>
                    <a:pt x="330" y="1160"/>
                  </a:cubicBezTo>
                  <a:cubicBezTo>
                    <a:pt x="337" y="1163"/>
                    <a:pt x="344" y="1166"/>
                    <a:pt x="351" y="1168"/>
                  </a:cubicBezTo>
                  <a:cubicBezTo>
                    <a:pt x="355" y="1170"/>
                    <a:pt x="358" y="1171"/>
                    <a:pt x="361" y="1172"/>
                  </a:cubicBezTo>
                  <a:cubicBezTo>
                    <a:pt x="365" y="1174"/>
                    <a:pt x="369" y="1175"/>
                    <a:pt x="373" y="1176"/>
                  </a:cubicBezTo>
                  <a:cubicBezTo>
                    <a:pt x="380" y="1179"/>
                    <a:pt x="387" y="1182"/>
                    <a:pt x="395" y="1184"/>
                  </a:cubicBezTo>
                  <a:cubicBezTo>
                    <a:pt x="402" y="1186"/>
                    <a:pt x="409" y="1189"/>
                    <a:pt x="417" y="1191"/>
                  </a:cubicBezTo>
                  <a:cubicBezTo>
                    <a:pt x="424" y="1193"/>
                    <a:pt x="431" y="1196"/>
                    <a:pt x="438" y="1198"/>
                  </a:cubicBezTo>
                  <a:cubicBezTo>
                    <a:pt x="443" y="1199"/>
                    <a:pt x="448" y="1201"/>
                    <a:pt x="453" y="1202"/>
                  </a:cubicBezTo>
                  <a:cubicBezTo>
                    <a:pt x="456" y="1203"/>
                    <a:pt x="458" y="1204"/>
                    <a:pt x="460" y="1204"/>
                  </a:cubicBezTo>
                  <a:cubicBezTo>
                    <a:pt x="468" y="1206"/>
                    <a:pt x="475" y="1208"/>
                    <a:pt x="483" y="1210"/>
                  </a:cubicBezTo>
                  <a:cubicBezTo>
                    <a:pt x="490" y="1212"/>
                    <a:pt x="497" y="1214"/>
                    <a:pt x="505" y="1216"/>
                  </a:cubicBezTo>
                  <a:cubicBezTo>
                    <a:pt x="512" y="1218"/>
                    <a:pt x="520" y="1220"/>
                    <a:pt x="527" y="1222"/>
                  </a:cubicBezTo>
                  <a:cubicBezTo>
                    <a:pt x="534" y="1223"/>
                    <a:pt x="542" y="1225"/>
                    <a:pt x="549" y="1227"/>
                  </a:cubicBezTo>
                  <a:cubicBezTo>
                    <a:pt x="557" y="1228"/>
                    <a:pt x="564" y="1230"/>
                    <a:pt x="572" y="1232"/>
                  </a:cubicBezTo>
                  <a:cubicBezTo>
                    <a:pt x="579" y="1233"/>
                    <a:pt x="587" y="1235"/>
                    <a:pt x="594" y="1236"/>
                  </a:cubicBezTo>
                  <a:cubicBezTo>
                    <a:pt x="602" y="1238"/>
                    <a:pt x="609" y="1239"/>
                    <a:pt x="617" y="1241"/>
                  </a:cubicBezTo>
                  <a:cubicBezTo>
                    <a:pt x="624" y="1242"/>
                    <a:pt x="632" y="1244"/>
                    <a:pt x="639" y="1245"/>
                  </a:cubicBezTo>
                  <a:cubicBezTo>
                    <a:pt x="640" y="1245"/>
                    <a:pt x="641" y="1246"/>
                    <a:pt x="642" y="1246"/>
                  </a:cubicBezTo>
                  <a:cubicBezTo>
                    <a:pt x="648" y="1247"/>
                    <a:pt x="655" y="1248"/>
                    <a:pt x="662" y="1249"/>
                  </a:cubicBezTo>
                  <a:cubicBezTo>
                    <a:pt x="669" y="1250"/>
                    <a:pt x="677" y="1252"/>
                    <a:pt x="684" y="1253"/>
                  </a:cubicBezTo>
                  <a:cubicBezTo>
                    <a:pt x="692" y="1254"/>
                    <a:pt x="699" y="1256"/>
                    <a:pt x="707" y="1257"/>
                  </a:cubicBezTo>
                  <a:cubicBezTo>
                    <a:pt x="714" y="1258"/>
                    <a:pt x="722" y="1259"/>
                    <a:pt x="730" y="1260"/>
                  </a:cubicBezTo>
                  <a:cubicBezTo>
                    <a:pt x="737" y="1262"/>
                    <a:pt x="745" y="1263"/>
                    <a:pt x="752" y="1264"/>
                  </a:cubicBezTo>
                  <a:cubicBezTo>
                    <a:pt x="760" y="1265"/>
                    <a:pt x="767" y="1266"/>
                    <a:pt x="775" y="1267"/>
                  </a:cubicBezTo>
                  <a:cubicBezTo>
                    <a:pt x="783" y="1268"/>
                    <a:pt x="790" y="1269"/>
                    <a:pt x="798" y="1270"/>
                  </a:cubicBezTo>
                  <a:cubicBezTo>
                    <a:pt x="805" y="1271"/>
                    <a:pt x="813" y="1272"/>
                    <a:pt x="821" y="1273"/>
                  </a:cubicBezTo>
                  <a:cubicBezTo>
                    <a:pt x="824" y="1274"/>
                    <a:pt x="828" y="1274"/>
                    <a:pt x="831" y="1275"/>
                  </a:cubicBezTo>
                  <a:cubicBezTo>
                    <a:pt x="835" y="1275"/>
                    <a:pt x="839" y="1276"/>
                    <a:pt x="843" y="1276"/>
                  </a:cubicBezTo>
                  <a:cubicBezTo>
                    <a:pt x="851" y="1277"/>
                    <a:pt x="859" y="1278"/>
                    <a:pt x="866" y="1279"/>
                  </a:cubicBezTo>
                  <a:cubicBezTo>
                    <a:pt x="874" y="1280"/>
                    <a:pt x="882" y="1281"/>
                    <a:pt x="889" y="1281"/>
                  </a:cubicBezTo>
                  <a:cubicBezTo>
                    <a:pt x="897" y="1282"/>
                    <a:pt x="905" y="1283"/>
                    <a:pt x="912" y="1284"/>
                  </a:cubicBezTo>
                  <a:cubicBezTo>
                    <a:pt x="920" y="1285"/>
                    <a:pt x="928" y="1285"/>
                    <a:pt x="935" y="1286"/>
                  </a:cubicBezTo>
                  <a:cubicBezTo>
                    <a:pt x="943" y="1287"/>
                    <a:pt x="951" y="1287"/>
                    <a:pt x="958" y="1288"/>
                  </a:cubicBezTo>
                  <a:cubicBezTo>
                    <a:pt x="966" y="1289"/>
                    <a:pt x="974" y="1290"/>
                    <a:pt x="981" y="1290"/>
                  </a:cubicBezTo>
                  <a:cubicBezTo>
                    <a:pt x="989" y="1291"/>
                    <a:pt x="997" y="1291"/>
                    <a:pt x="1004" y="1292"/>
                  </a:cubicBezTo>
                  <a:cubicBezTo>
                    <a:pt x="1010" y="1292"/>
                    <a:pt x="1015" y="1293"/>
                    <a:pt x="1020" y="1293"/>
                  </a:cubicBezTo>
                  <a:cubicBezTo>
                    <a:pt x="1023" y="1293"/>
                    <a:pt x="1025" y="1294"/>
                    <a:pt x="1027" y="1294"/>
                  </a:cubicBezTo>
                  <a:cubicBezTo>
                    <a:pt x="1035" y="1294"/>
                    <a:pt x="1043" y="1295"/>
                    <a:pt x="1051" y="1295"/>
                  </a:cubicBezTo>
                  <a:cubicBezTo>
                    <a:pt x="1058" y="1296"/>
                    <a:pt x="1066" y="1296"/>
                    <a:pt x="1074" y="1297"/>
                  </a:cubicBezTo>
                  <a:cubicBezTo>
                    <a:pt x="1082" y="1297"/>
                    <a:pt x="1089" y="1298"/>
                    <a:pt x="1097" y="1298"/>
                  </a:cubicBezTo>
                  <a:cubicBezTo>
                    <a:pt x="1105" y="1299"/>
                    <a:pt x="1112" y="1299"/>
                    <a:pt x="1120" y="1300"/>
                  </a:cubicBezTo>
                  <a:cubicBezTo>
                    <a:pt x="1128" y="1300"/>
                    <a:pt x="1136" y="1301"/>
                    <a:pt x="1143" y="1301"/>
                  </a:cubicBezTo>
                  <a:cubicBezTo>
                    <a:pt x="1151" y="1301"/>
                    <a:pt x="1159" y="1302"/>
                    <a:pt x="1167" y="1302"/>
                  </a:cubicBezTo>
                  <a:cubicBezTo>
                    <a:pt x="1174" y="1303"/>
                    <a:pt x="1182" y="1303"/>
                    <a:pt x="1190" y="1303"/>
                  </a:cubicBezTo>
                  <a:cubicBezTo>
                    <a:pt x="1198" y="1304"/>
                    <a:pt x="1205" y="1304"/>
                    <a:pt x="1213" y="1305"/>
                  </a:cubicBezTo>
                  <a:cubicBezTo>
                    <a:pt x="1221" y="1305"/>
                    <a:pt x="1229" y="1305"/>
                    <a:pt x="1236" y="1306"/>
                  </a:cubicBezTo>
                  <a:cubicBezTo>
                    <a:pt x="1244" y="1306"/>
                    <a:pt x="1252" y="1307"/>
                    <a:pt x="1260" y="1307"/>
                  </a:cubicBezTo>
                  <a:cubicBezTo>
                    <a:pt x="1267" y="1307"/>
                    <a:pt x="1275" y="1308"/>
                    <a:pt x="1283" y="1308"/>
                  </a:cubicBezTo>
                  <a:cubicBezTo>
                    <a:pt x="1291" y="1309"/>
                    <a:pt x="1298" y="1309"/>
                    <a:pt x="1306" y="1310"/>
                  </a:cubicBezTo>
                  <a:cubicBezTo>
                    <a:pt x="1314" y="1310"/>
                    <a:pt x="1322" y="1310"/>
                    <a:pt x="1329" y="1311"/>
                  </a:cubicBezTo>
                  <a:cubicBezTo>
                    <a:pt x="1337" y="1311"/>
                    <a:pt x="1345" y="1312"/>
                    <a:pt x="1353" y="1312"/>
                  </a:cubicBezTo>
                  <a:cubicBezTo>
                    <a:pt x="1360" y="1313"/>
                    <a:pt x="1368" y="1313"/>
                    <a:pt x="1376" y="1313"/>
                  </a:cubicBezTo>
                  <a:cubicBezTo>
                    <a:pt x="1381" y="1314"/>
                    <a:pt x="1386" y="1314"/>
                    <a:pt x="1391" y="1314"/>
                  </a:cubicBezTo>
                  <a:cubicBezTo>
                    <a:pt x="1394" y="1315"/>
                    <a:pt x="1396" y="1315"/>
                    <a:pt x="1399" y="1315"/>
                  </a:cubicBezTo>
                  <a:cubicBezTo>
                    <a:pt x="1407" y="1315"/>
                    <a:pt x="1414" y="1316"/>
                    <a:pt x="1422" y="1316"/>
                  </a:cubicBezTo>
                  <a:cubicBezTo>
                    <a:pt x="1430" y="1317"/>
                    <a:pt x="1437" y="1318"/>
                    <a:pt x="1445" y="1318"/>
                  </a:cubicBezTo>
                  <a:cubicBezTo>
                    <a:pt x="1453" y="1319"/>
                    <a:pt x="1461" y="1319"/>
                    <a:pt x="1468" y="1320"/>
                  </a:cubicBezTo>
                  <a:cubicBezTo>
                    <a:pt x="1476" y="1320"/>
                    <a:pt x="1484" y="1321"/>
                    <a:pt x="1491" y="1322"/>
                  </a:cubicBezTo>
                  <a:cubicBezTo>
                    <a:pt x="1499" y="1322"/>
                    <a:pt x="1507" y="1323"/>
                    <a:pt x="1514" y="1324"/>
                  </a:cubicBezTo>
                  <a:cubicBezTo>
                    <a:pt x="1522" y="1324"/>
                    <a:pt x="1530" y="1325"/>
                    <a:pt x="1538" y="1326"/>
                  </a:cubicBezTo>
                  <a:cubicBezTo>
                    <a:pt x="1545" y="1326"/>
                    <a:pt x="1553" y="1327"/>
                    <a:pt x="1561" y="1328"/>
                  </a:cubicBezTo>
                  <a:cubicBezTo>
                    <a:pt x="1564" y="1328"/>
                    <a:pt x="1568" y="1329"/>
                    <a:pt x="1572" y="1329"/>
                  </a:cubicBezTo>
                  <a:cubicBezTo>
                    <a:pt x="1576" y="1329"/>
                    <a:pt x="1580" y="1330"/>
                    <a:pt x="1583" y="1330"/>
                  </a:cubicBezTo>
                  <a:cubicBezTo>
                    <a:pt x="1591" y="1331"/>
                    <a:pt x="1599" y="1332"/>
                    <a:pt x="1606" y="1333"/>
                  </a:cubicBezTo>
                  <a:cubicBezTo>
                    <a:pt x="1614" y="1334"/>
                    <a:pt x="1622" y="1335"/>
                    <a:pt x="1629" y="1336"/>
                  </a:cubicBezTo>
                  <a:cubicBezTo>
                    <a:pt x="1637" y="1337"/>
                    <a:pt x="1644" y="1338"/>
                    <a:pt x="1652" y="1339"/>
                  </a:cubicBezTo>
                  <a:cubicBezTo>
                    <a:pt x="1655" y="1339"/>
                    <a:pt x="1658" y="1339"/>
                    <a:pt x="1660" y="1340"/>
                  </a:cubicBezTo>
                  <a:cubicBezTo>
                    <a:pt x="1665" y="1341"/>
                    <a:pt x="1670" y="1341"/>
                    <a:pt x="1675" y="1342"/>
                  </a:cubicBezTo>
                  <a:cubicBezTo>
                    <a:pt x="1682" y="1343"/>
                    <a:pt x="1690" y="1344"/>
                    <a:pt x="1697" y="1346"/>
                  </a:cubicBezTo>
                  <a:cubicBezTo>
                    <a:pt x="1705" y="1347"/>
                    <a:pt x="1713" y="1348"/>
                    <a:pt x="1720" y="1350"/>
                  </a:cubicBezTo>
                  <a:cubicBezTo>
                    <a:pt x="1728" y="1351"/>
                    <a:pt x="1735" y="1353"/>
                    <a:pt x="1742" y="1354"/>
                  </a:cubicBezTo>
                  <a:cubicBezTo>
                    <a:pt x="1744" y="1355"/>
                    <a:pt x="1746" y="1355"/>
                    <a:pt x="1747" y="1355"/>
                  </a:cubicBezTo>
                  <a:cubicBezTo>
                    <a:pt x="1753" y="1356"/>
                    <a:pt x="1759" y="1358"/>
                    <a:pt x="1765" y="1359"/>
                  </a:cubicBezTo>
                  <a:cubicBezTo>
                    <a:pt x="1772" y="1361"/>
                    <a:pt x="1780" y="1363"/>
                    <a:pt x="1787" y="1364"/>
                  </a:cubicBezTo>
                  <a:cubicBezTo>
                    <a:pt x="1795" y="1366"/>
                    <a:pt x="1802" y="1368"/>
                    <a:pt x="1809" y="1370"/>
                  </a:cubicBezTo>
                  <a:cubicBezTo>
                    <a:pt x="1817" y="1372"/>
                    <a:pt x="1824" y="1374"/>
                    <a:pt x="1831" y="1377"/>
                  </a:cubicBezTo>
                  <a:cubicBezTo>
                    <a:pt x="1839" y="1379"/>
                    <a:pt x="1846" y="1381"/>
                    <a:pt x="1853" y="1384"/>
                  </a:cubicBezTo>
                  <a:cubicBezTo>
                    <a:pt x="1860" y="1386"/>
                    <a:pt x="1868" y="1389"/>
                    <a:pt x="1875" y="1391"/>
                  </a:cubicBezTo>
                  <a:cubicBezTo>
                    <a:pt x="1882" y="1394"/>
                    <a:pt x="1889" y="1397"/>
                    <a:pt x="1896" y="1400"/>
                  </a:cubicBezTo>
                  <a:cubicBezTo>
                    <a:pt x="1902" y="1402"/>
                    <a:pt x="1907" y="1404"/>
                    <a:pt x="1912" y="1406"/>
                  </a:cubicBezTo>
                  <a:cubicBezTo>
                    <a:pt x="1914" y="1407"/>
                    <a:pt x="1916" y="1408"/>
                    <a:pt x="1918" y="1409"/>
                  </a:cubicBezTo>
                  <a:cubicBezTo>
                    <a:pt x="1922" y="1411"/>
                    <a:pt x="1927" y="1413"/>
                    <a:pt x="1931" y="1415"/>
                  </a:cubicBezTo>
                  <a:cubicBezTo>
                    <a:pt x="1939" y="1419"/>
                    <a:pt x="1939" y="1419"/>
                    <a:pt x="1939" y="1419"/>
                  </a:cubicBezTo>
                  <a:cubicBezTo>
                    <a:pt x="1940" y="1420"/>
                    <a:pt x="1940" y="1420"/>
                    <a:pt x="1940" y="1420"/>
                  </a:cubicBezTo>
                  <a:cubicBezTo>
                    <a:pt x="1950" y="1425"/>
                    <a:pt x="1950" y="1425"/>
                    <a:pt x="1950" y="1425"/>
                  </a:cubicBezTo>
                  <a:cubicBezTo>
                    <a:pt x="1954" y="1428"/>
                    <a:pt x="1954" y="1428"/>
                    <a:pt x="1954" y="1428"/>
                  </a:cubicBezTo>
                  <a:cubicBezTo>
                    <a:pt x="1957" y="1429"/>
                    <a:pt x="1957" y="1429"/>
                    <a:pt x="1957" y="1429"/>
                  </a:cubicBezTo>
                  <a:cubicBezTo>
                    <a:pt x="1959" y="1430"/>
                    <a:pt x="1959" y="1430"/>
                    <a:pt x="1959" y="1430"/>
                  </a:cubicBezTo>
                  <a:cubicBezTo>
                    <a:pt x="1960" y="1431"/>
                    <a:pt x="1960" y="1431"/>
                    <a:pt x="1960" y="1431"/>
                  </a:cubicBezTo>
                  <a:cubicBezTo>
                    <a:pt x="1968" y="1436"/>
                    <a:pt x="1968" y="1436"/>
                    <a:pt x="1968" y="1436"/>
                  </a:cubicBezTo>
                  <a:cubicBezTo>
                    <a:pt x="1972" y="1438"/>
                    <a:pt x="1976" y="1440"/>
                    <a:pt x="1980" y="1443"/>
                  </a:cubicBezTo>
                  <a:cubicBezTo>
                    <a:pt x="1982" y="1444"/>
                    <a:pt x="1984" y="1445"/>
                    <a:pt x="1986" y="1446"/>
                  </a:cubicBezTo>
                  <a:cubicBezTo>
                    <a:pt x="1991" y="1449"/>
                    <a:pt x="1991" y="1449"/>
                    <a:pt x="1991" y="1449"/>
                  </a:cubicBezTo>
                  <a:cubicBezTo>
                    <a:pt x="1995" y="1452"/>
                    <a:pt x="1995" y="1452"/>
                    <a:pt x="1995" y="1452"/>
                  </a:cubicBezTo>
                  <a:cubicBezTo>
                    <a:pt x="2001" y="1456"/>
                    <a:pt x="2001" y="1456"/>
                    <a:pt x="2001" y="1456"/>
                  </a:cubicBezTo>
                  <a:cubicBezTo>
                    <a:pt x="2004" y="1458"/>
                    <a:pt x="2004" y="1458"/>
                    <a:pt x="2004" y="1458"/>
                  </a:cubicBezTo>
                  <a:cubicBezTo>
                    <a:pt x="2010" y="1462"/>
                    <a:pt x="2015" y="1465"/>
                    <a:pt x="2021" y="1469"/>
                  </a:cubicBezTo>
                  <a:cubicBezTo>
                    <a:pt x="2021" y="1469"/>
                    <a:pt x="2021" y="1469"/>
                    <a:pt x="2021" y="1469"/>
                  </a:cubicBezTo>
                  <a:cubicBezTo>
                    <a:pt x="2027" y="1473"/>
                    <a:pt x="2033" y="1477"/>
                    <a:pt x="2038" y="1482"/>
                  </a:cubicBezTo>
                  <a:cubicBezTo>
                    <a:pt x="2039" y="1482"/>
                    <a:pt x="2040" y="1483"/>
                    <a:pt x="2041" y="1484"/>
                  </a:cubicBezTo>
                  <a:cubicBezTo>
                    <a:pt x="2046" y="1487"/>
                    <a:pt x="2050" y="1490"/>
                    <a:pt x="2055" y="1494"/>
                  </a:cubicBezTo>
                  <a:cubicBezTo>
                    <a:pt x="2057" y="1496"/>
                    <a:pt x="2059" y="1498"/>
                    <a:pt x="2061" y="1499"/>
                  </a:cubicBezTo>
                  <a:cubicBezTo>
                    <a:pt x="2064" y="1502"/>
                    <a:pt x="2067" y="1505"/>
                    <a:pt x="2071" y="1507"/>
                  </a:cubicBezTo>
                  <a:cubicBezTo>
                    <a:pt x="2073" y="1509"/>
                    <a:pt x="2076" y="1512"/>
                    <a:pt x="2078" y="1514"/>
                  </a:cubicBezTo>
                  <a:cubicBezTo>
                    <a:pt x="2081" y="1516"/>
                    <a:pt x="2081" y="1516"/>
                    <a:pt x="2081" y="1516"/>
                  </a:cubicBezTo>
                  <a:cubicBezTo>
                    <a:pt x="2086" y="1521"/>
                    <a:pt x="2086" y="1521"/>
                    <a:pt x="2086" y="1521"/>
                  </a:cubicBezTo>
                  <a:cubicBezTo>
                    <a:pt x="2090" y="1525"/>
                    <a:pt x="2095" y="1529"/>
                    <a:pt x="2099" y="1533"/>
                  </a:cubicBezTo>
                  <a:cubicBezTo>
                    <a:pt x="2103" y="1537"/>
                    <a:pt x="2107" y="1542"/>
                    <a:pt x="2111" y="1546"/>
                  </a:cubicBezTo>
                  <a:cubicBezTo>
                    <a:pt x="2116" y="1551"/>
                    <a:pt x="2116" y="1551"/>
                    <a:pt x="2116" y="1551"/>
                  </a:cubicBezTo>
                  <a:cubicBezTo>
                    <a:pt x="2118" y="1553"/>
                    <a:pt x="2118" y="1553"/>
                    <a:pt x="2118" y="1553"/>
                  </a:cubicBezTo>
                  <a:cubicBezTo>
                    <a:pt x="2120" y="1556"/>
                    <a:pt x="2122" y="1558"/>
                    <a:pt x="2124" y="1561"/>
                  </a:cubicBezTo>
                  <a:cubicBezTo>
                    <a:pt x="2128" y="1565"/>
                    <a:pt x="2131" y="1569"/>
                    <a:pt x="2135" y="1573"/>
                  </a:cubicBezTo>
                  <a:cubicBezTo>
                    <a:pt x="2135" y="1574"/>
                    <a:pt x="2136" y="1575"/>
                    <a:pt x="2137" y="1577"/>
                  </a:cubicBezTo>
                  <a:cubicBezTo>
                    <a:pt x="2141" y="1582"/>
                    <a:pt x="2145" y="1587"/>
                    <a:pt x="2149" y="1593"/>
                  </a:cubicBezTo>
                  <a:cubicBezTo>
                    <a:pt x="2152" y="1598"/>
                    <a:pt x="2152" y="1598"/>
                    <a:pt x="2152" y="1598"/>
                  </a:cubicBezTo>
                  <a:cubicBezTo>
                    <a:pt x="2155" y="1601"/>
                    <a:pt x="2155" y="1601"/>
                    <a:pt x="2155" y="1601"/>
                  </a:cubicBezTo>
                  <a:cubicBezTo>
                    <a:pt x="2156" y="1604"/>
                    <a:pt x="2158" y="1607"/>
                    <a:pt x="2160" y="1610"/>
                  </a:cubicBezTo>
                  <a:cubicBezTo>
                    <a:pt x="2163" y="1615"/>
                    <a:pt x="2166" y="1620"/>
                    <a:pt x="2169" y="1626"/>
                  </a:cubicBezTo>
                  <a:cubicBezTo>
                    <a:pt x="2170" y="1626"/>
                    <a:pt x="2170" y="1626"/>
                    <a:pt x="2170" y="1627"/>
                  </a:cubicBezTo>
                  <a:cubicBezTo>
                    <a:pt x="2173" y="1633"/>
                    <a:pt x="2176" y="1639"/>
                    <a:pt x="2179" y="1644"/>
                  </a:cubicBezTo>
                  <a:cubicBezTo>
                    <a:pt x="2181" y="1649"/>
                    <a:pt x="2183" y="1654"/>
                    <a:pt x="2185" y="1658"/>
                  </a:cubicBezTo>
                  <a:cubicBezTo>
                    <a:pt x="2186" y="1660"/>
                    <a:pt x="2186" y="1661"/>
                    <a:pt x="2187" y="1662"/>
                  </a:cubicBezTo>
                  <a:cubicBezTo>
                    <a:pt x="2189" y="1669"/>
                    <a:pt x="2192" y="1675"/>
                    <a:pt x="2194" y="1681"/>
                  </a:cubicBezTo>
                  <a:cubicBezTo>
                    <a:pt x="2196" y="1686"/>
                    <a:pt x="2198" y="1692"/>
                    <a:pt x="2199" y="1698"/>
                  </a:cubicBezTo>
                  <a:cubicBezTo>
                    <a:pt x="2200" y="1698"/>
                    <a:pt x="2200" y="1699"/>
                    <a:pt x="2200" y="1699"/>
                  </a:cubicBezTo>
                  <a:cubicBezTo>
                    <a:pt x="2202" y="1706"/>
                    <a:pt x="2203" y="1712"/>
                    <a:pt x="2205" y="1718"/>
                  </a:cubicBezTo>
                  <a:cubicBezTo>
                    <a:pt x="2205" y="1722"/>
                    <a:pt x="2206" y="1725"/>
                    <a:pt x="2207" y="1728"/>
                  </a:cubicBezTo>
                  <a:cubicBezTo>
                    <a:pt x="2208" y="1737"/>
                    <a:pt x="2208" y="1737"/>
                    <a:pt x="2208" y="1737"/>
                  </a:cubicBezTo>
                  <a:cubicBezTo>
                    <a:pt x="2210" y="1747"/>
                    <a:pt x="2210" y="1747"/>
                    <a:pt x="2210" y="1747"/>
                  </a:cubicBezTo>
                  <a:cubicBezTo>
                    <a:pt x="2211" y="1750"/>
                    <a:pt x="2211" y="1750"/>
                    <a:pt x="2211" y="1750"/>
                  </a:cubicBezTo>
                  <a:cubicBezTo>
                    <a:pt x="2211" y="1752"/>
                    <a:pt x="2211" y="1752"/>
                    <a:pt x="2211" y="1752"/>
                  </a:cubicBezTo>
                  <a:cubicBezTo>
                    <a:pt x="2211" y="1757"/>
                    <a:pt x="2211" y="1757"/>
                    <a:pt x="2211" y="1757"/>
                  </a:cubicBezTo>
                  <a:cubicBezTo>
                    <a:pt x="2212" y="1763"/>
                    <a:pt x="2212" y="1769"/>
                    <a:pt x="2213" y="1776"/>
                  </a:cubicBezTo>
                  <a:cubicBezTo>
                    <a:pt x="2214" y="1782"/>
                    <a:pt x="2213" y="1789"/>
                    <a:pt x="2214" y="1795"/>
                  </a:cubicBezTo>
                  <a:cubicBezTo>
                    <a:pt x="2214" y="1805"/>
                    <a:pt x="2214" y="1805"/>
                    <a:pt x="2214" y="1805"/>
                  </a:cubicBezTo>
                  <a:cubicBezTo>
                    <a:pt x="2214" y="1814"/>
                    <a:pt x="2214" y="1814"/>
                    <a:pt x="2214" y="1814"/>
                  </a:cubicBezTo>
                  <a:cubicBezTo>
                    <a:pt x="2213" y="1820"/>
                    <a:pt x="2213" y="1827"/>
                    <a:pt x="2213" y="1833"/>
                  </a:cubicBezTo>
                  <a:cubicBezTo>
                    <a:pt x="2212" y="1837"/>
                    <a:pt x="2212" y="1842"/>
                    <a:pt x="2211" y="1846"/>
                  </a:cubicBezTo>
                  <a:cubicBezTo>
                    <a:pt x="2211" y="1854"/>
                    <a:pt x="2210" y="1863"/>
                    <a:pt x="2208" y="1871"/>
                  </a:cubicBezTo>
                  <a:cubicBezTo>
                    <a:pt x="2207" y="1877"/>
                    <a:pt x="2207" y="1883"/>
                    <a:pt x="2205" y="1889"/>
                  </a:cubicBezTo>
                  <a:cubicBezTo>
                    <a:pt x="2204" y="1896"/>
                    <a:pt x="2203" y="1902"/>
                    <a:pt x="2201" y="1908"/>
                  </a:cubicBezTo>
                  <a:cubicBezTo>
                    <a:pt x="2200" y="1914"/>
                    <a:pt x="2198" y="1920"/>
                    <a:pt x="2197" y="1926"/>
                  </a:cubicBezTo>
                  <a:cubicBezTo>
                    <a:pt x="2195" y="1932"/>
                    <a:pt x="2194" y="1938"/>
                    <a:pt x="2192" y="1944"/>
                  </a:cubicBezTo>
                  <a:cubicBezTo>
                    <a:pt x="2190" y="1950"/>
                    <a:pt x="2188" y="1956"/>
                    <a:pt x="2186" y="1962"/>
                  </a:cubicBezTo>
                  <a:cubicBezTo>
                    <a:pt x="2184" y="1971"/>
                    <a:pt x="2184" y="1971"/>
                    <a:pt x="2184" y="1971"/>
                  </a:cubicBezTo>
                  <a:cubicBezTo>
                    <a:pt x="2181" y="1979"/>
                    <a:pt x="2181" y="1979"/>
                    <a:pt x="2181" y="1979"/>
                  </a:cubicBezTo>
                  <a:cubicBezTo>
                    <a:pt x="2180" y="1981"/>
                    <a:pt x="2180" y="1982"/>
                    <a:pt x="2179" y="1984"/>
                  </a:cubicBezTo>
                  <a:cubicBezTo>
                    <a:pt x="2177" y="1988"/>
                    <a:pt x="2176" y="1992"/>
                    <a:pt x="2174" y="1997"/>
                  </a:cubicBezTo>
                  <a:cubicBezTo>
                    <a:pt x="2174" y="1998"/>
                    <a:pt x="2174" y="1998"/>
                    <a:pt x="2173" y="1999"/>
                  </a:cubicBezTo>
                  <a:cubicBezTo>
                    <a:pt x="2197" y="1999"/>
                    <a:pt x="2197" y="1999"/>
                    <a:pt x="2197" y="1999"/>
                  </a:cubicBezTo>
                  <a:cubicBezTo>
                    <a:pt x="2198" y="1996"/>
                    <a:pt x="2199" y="1992"/>
                    <a:pt x="2200" y="1989"/>
                  </a:cubicBezTo>
                  <a:lnTo>
                    <a:pt x="2204" y="1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968375" y="3740150"/>
              <a:ext cx="146050" cy="474663"/>
            </a:xfrm>
            <a:custGeom>
              <a:avLst/>
              <a:gdLst>
                <a:gd name="T0" fmla="*/ 50 w 57"/>
                <a:gd name="T1" fmla="*/ 170 h 187"/>
                <a:gd name="T2" fmla="*/ 43 w 57"/>
                <a:gd name="T3" fmla="*/ 160 h 187"/>
                <a:gd name="T4" fmla="*/ 37 w 57"/>
                <a:gd name="T5" fmla="*/ 149 h 187"/>
                <a:gd name="T6" fmla="*/ 36 w 57"/>
                <a:gd name="T7" fmla="*/ 147 h 187"/>
                <a:gd name="T8" fmla="*/ 36 w 57"/>
                <a:gd name="T9" fmla="*/ 146 h 187"/>
                <a:gd name="T10" fmla="*/ 31 w 57"/>
                <a:gd name="T11" fmla="*/ 136 h 187"/>
                <a:gd name="T12" fmla="*/ 27 w 57"/>
                <a:gd name="T13" fmla="*/ 125 h 187"/>
                <a:gd name="T14" fmla="*/ 26 w 57"/>
                <a:gd name="T15" fmla="*/ 121 h 187"/>
                <a:gd name="T16" fmla="*/ 23 w 57"/>
                <a:gd name="T17" fmla="*/ 113 h 187"/>
                <a:gd name="T18" fmla="*/ 22 w 57"/>
                <a:gd name="T19" fmla="*/ 108 h 187"/>
                <a:gd name="T20" fmla="*/ 21 w 57"/>
                <a:gd name="T21" fmla="*/ 102 h 187"/>
                <a:gd name="T22" fmla="*/ 21 w 57"/>
                <a:gd name="T23" fmla="*/ 101 h 187"/>
                <a:gd name="T24" fmla="*/ 18 w 57"/>
                <a:gd name="T25" fmla="*/ 78 h 187"/>
                <a:gd name="T26" fmla="*/ 18 w 57"/>
                <a:gd name="T27" fmla="*/ 51 h 187"/>
                <a:gd name="T28" fmla="*/ 33 w 57"/>
                <a:gd name="T29" fmla="*/ 0 h 187"/>
                <a:gd name="T30" fmla="*/ 27 w 57"/>
                <a:gd name="T31" fmla="*/ 0 h 187"/>
                <a:gd name="T32" fmla="*/ 25 w 57"/>
                <a:gd name="T33" fmla="*/ 0 h 187"/>
                <a:gd name="T34" fmla="*/ 18 w 57"/>
                <a:gd name="T35" fmla="*/ 0 h 187"/>
                <a:gd name="T36" fmla="*/ 14 w 57"/>
                <a:gd name="T37" fmla="*/ 0 h 187"/>
                <a:gd name="T38" fmla="*/ 2 w 57"/>
                <a:gd name="T39" fmla="*/ 49 h 187"/>
                <a:gd name="T40" fmla="*/ 1 w 57"/>
                <a:gd name="T41" fmla="*/ 73 h 187"/>
                <a:gd name="T42" fmla="*/ 3 w 57"/>
                <a:gd name="T43" fmla="*/ 95 h 187"/>
                <a:gd name="T44" fmla="*/ 3 w 57"/>
                <a:gd name="T45" fmla="*/ 100 h 187"/>
                <a:gd name="T46" fmla="*/ 4 w 57"/>
                <a:gd name="T47" fmla="*/ 104 h 187"/>
                <a:gd name="T48" fmla="*/ 7 w 57"/>
                <a:gd name="T49" fmla="*/ 117 h 187"/>
                <a:gd name="T50" fmla="*/ 8 w 57"/>
                <a:gd name="T51" fmla="*/ 119 h 187"/>
                <a:gd name="T52" fmla="*/ 11 w 57"/>
                <a:gd name="T53" fmla="*/ 130 h 187"/>
                <a:gd name="T54" fmla="*/ 13 w 57"/>
                <a:gd name="T55" fmla="*/ 136 h 187"/>
                <a:gd name="T56" fmla="*/ 15 w 57"/>
                <a:gd name="T57" fmla="*/ 140 h 187"/>
                <a:gd name="T58" fmla="*/ 19 w 57"/>
                <a:gd name="T59" fmla="*/ 150 h 187"/>
                <a:gd name="T60" fmla="*/ 21 w 57"/>
                <a:gd name="T61" fmla="*/ 154 h 187"/>
                <a:gd name="T62" fmla="*/ 25 w 57"/>
                <a:gd name="T63" fmla="*/ 162 h 187"/>
                <a:gd name="T64" fmla="*/ 30 w 57"/>
                <a:gd name="T65" fmla="*/ 171 h 187"/>
                <a:gd name="T66" fmla="*/ 31 w 57"/>
                <a:gd name="T67" fmla="*/ 172 h 187"/>
                <a:gd name="T68" fmla="*/ 38 w 57"/>
                <a:gd name="T69" fmla="*/ 182 h 187"/>
                <a:gd name="T70" fmla="*/ 42 w 57"/>
                <a:gd name="T71" fmla="*/ 187 h 187"/>
                <a:gd name="T72" fmla="*/ 47 w 57"/>
                <a:gd name="T73" fmla="*/ 184 h 187"/>
                <a:gd name="T74" fmla="*/ 50 w 57"/>
                <a:gd name="T75" fmla="*/ 182 h 187"/>
                <a:gd name="T76" fmla="*/ 57 w 57"/>
                <a:gd name="T77" fmla="*/ 179 h 187"/>
                <a:gd name="T78" fmla="*/ 52 w 57"/>
                <a:gd name="T79" fmla="*/ 173 h 187"/>
                <a:gd name="T80" fmla="*/ 50 w 57"/>
                <a:gd name="T81" fmla="*/ 1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187">
                  <a:moveTo>
                    <a:pt x="50" y="170"/>
                  </a:moveTo>
                  <a:cubicBezTo>
                    <a:pt x="48" y="167"/>
                    <a:pt x="45" y="163"/>
                    <a:pt x="43" y="160"/>
                  </a:cubicBezTo>
                  <a:cubicBezTo>
                    <a:pt x="41" y="156"/>
                    <a:pt x="39" y="153"/>
                    <a:pt x="37" y="149"/>
                  </a:cubicBezTo>
                  <a:cubicBezTo>
                    <a:pt x="37" y="148"/>
                    <a:pt x="36" y="148"/>
                    <a:pt x="36" y="147"/>
                  </a:cubicBezTo>
                  <a:cubicBezTo>
                    <a:pt x="36" y="147"/>
                    <a:pt x="36" y="147"/>
                    <a:pt x="36" y="146"/>
                  </a:cubicBezTo>
                  <a:cubicBezTo>
                    <a:pt x="34" y="143"/>
                    <a:pt x="32" y="140"/>
                    <a:pt x="31" y="136"/>
                  </a:cubicBezTo>
                  <a:cubicBezTo>
                    <a:pt x="29" y="132"/>
                    <a:pt x="28" y="129"/>
                    <a:pt x="27" y="125"/>
                  </a:cubicBezTo>
                  <a:cubicBezTo>
                    <a:pt x="26" y="123"/>
                    <a:pt x="26" y="122"/>
                    <a:pt x="26" y="121"/>
                  </a:cubicBezTo>
                  <a:cubicBezTo>
                    <a:pt x="25" y="118"/>
                    <a:pt x="24" y="116"/>
                    <a:pt x="23" y="113"/>
                  </a:cubicBezTo>
                  <a:cubicBezTo>
                    <a:pt x="23" y="111"/>
                    <a:pt x="23" y="110"/>
                    <a:pt x="22" y="108"/>
                  </a:cubicBezTo>
                  <a:cubicBezTo>
                    <a:pt x="22" y="106"/>
                    <a:pt x="21" y="104"/>
                    <a:pt x="21" y="102"/>
                  </a:cubicBezTo>
                  <a:cubicBezTo>
                    <a:pt x="21" y="102"/>
                    <a:pt x="21" y="101"/>
                    <a:pt x="21" y="101"/>
                  </a:cubicBezTo>
                  <a:cubicBezTo>
                    <a:pt x="19" y="93"/>
                    <a:pt x="18" y="85"/>
                    <a:pt x="18" y="78"/>
                  </a:cubicBezTo>
                  <a:cubicBezTo>
                    <a:pt x="17" y="69"/>
                    <a:pt x="17" y="60"/>
                    <a:pt x="18" y="51"/>
                  </a:cubicBezTo>
                  <a:cubicBezTo>
                    <a:pt x="20" y="34"/>
                    <a:pt x="25" y="17"/>
                    <a:pt x="3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16"/>
                    <a:pt x="3" y="32"/>
                    <a:pt x="2" y="49"/>
                  </a:cubicBezTo>
                  <a:cubicBezTo>
                    <a:pt x="1" y="57"/>
                    <a:pt x="0" y="65"/>
                    <a:pt x="1" y="73"/>
                  </a:cubicBezTo>
                  <a:cubicBezTo>
                    <a:pt x="1" y="80"/>
                    <a:pt x="2" y="88"/>
                    <a:pt x="3" y="95"/>
                  </a:cubicBezTo>
                  <a:cubicBezTo>
                    <a:pt x="3" y="97"/>
                    <a:pt x="3" y="98"/>
                    <a:pt x="3" y="100"/>
                  </a:cubicBezTo>
                  <a:cubicBezTo>
                    <a:pt x="4" y="101"/>
                    <a:pt x="4" y="103"/>
                    <a:pt x="4" y="104"/>
                  </a:cubicBezTo>
                  <a:cubicBezTo>
                    <a:pt x="5" y="108"/>
                    <a:pt x="6" y="113"/>
                    <a:pt x="7" y="117"/>
                  </a:cubicBezTo>
                  <a:cubicBezTo>
                    <a:pt x="7" y="118"/>
                    <a:pt x="8" y="118"/>
                    <a:pt x="8" y="119"/>
                  </a:cubicBezTo>
                  <a:cubicBezTo>
                    <a:pt x="9" y="123"/>
                    <a:pt x="10" y="127"/>
                    <a:pt x="11" y="130"/>
                  </a:cubicBezTo>
                  <a:cubicBezTo>
                    <a:pt x="12" y="132"/>
                    <a:pt x="12" y="134"/>
                    <a:pt x="13" y="136"/>
                  </a:cubicBezTo>
                  <a:cubicBezTo>
                    <a:pt x="14" y="137"/>
                    <a:pt x="14" y="139"/>
                    <a:pt x="15" y="140"/>
                  </a:cubicBezTo>
                  <a:cubicBezTo>
                    <a:pt x="16" y="143"/>
                    <a:pt x="17" y="147"/>
                    <a:pt x="19" y="150"/>
                  </a:cubicBezTo>
                  <a:cubicBezTo>
                    <a:pt x="19" y="151"/>
                    <a:pt x="20" y="152"/>
                    <a:pt x="21" y="154"/>
                  </a:cubicBezTo>
                  <a:cubicBezTo>
                    <a:pt x="22" y="156"/>
                    <a:pt x="23" y="159"/>
                    <a:pt x="25" y="162"/>
                  </a:cubicBezTo>
                  <a:cubicBezTo>
                    <a:pt x="27" y="165"/>
                    <a:pt x="28" y="168"/>
                    <a:pt x="30" y="171"/>
                  </a:cubicBezTo>
                  <a:cubicBezTo>
                    <a:pt x="31" y="171"/>
                    <a:pt x="31" y="172"/>
                    <a:pt x="31" y="172"/>
                  </a:cubicBezTo>
                  <a:cubicBezTo>
                    <a:pt x="34" y="176"/>
                    <a:pt x="36" y="179"/>
                    <a:pt x="38" y="182"/>
                  </a:cubicBezTo>
                  <a:cubicBezTo>
                    <a:pt x="39" y="183"/>
                    <a:pt x="41" y="185"/>
                    <a:pt x="42" y="187"/>
                  </a:cubicBezTo>
                  <a:cubicBezTo>
                    <a:pt x="44" y="186"/>
                    <a:pt x="45" y="185"/>
                    <a:pt x="47" y="184"/>
                  </a:cubicBezTo>
                  <a:cubicBezTo>
                    <a:pt x="48" y="184"/>
                    <a:pt x="49" y="183"/>
                    <a:pt x="50" y="182"/>
                  </a:cubicBezTo>
                  <a:cubicBezTo>
                    <a:pt x="52" y="181"/>
                    <a:pt x="55" y="180"/>
                    <a:pt x="57" y="179"/>
                  </a:cubicBezTo>
                  <a:cubicBezTo>
                    <a:pt x="55" y="177"/>
                    <a:pt x="54" y="175"/>
                    <a:pt x="52" y="173"/>
                  </a:cubicBezTo>
                  <a:cubicBezTo>
                    <a:pt x="52" y="172"/>
                    <a:pt x="51" y="171"/>
                    <a:pt x="50" y="1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119188" y="3303588"/>
              <a:ext cx="454025" cy="268288"/>
            </a:xfrm>
            <a:custGeom>
              <a:avLst/>
              <a:gdLst>
                <a:gd name="T0" fmla="*/ 74 w 179"/>
                <a:gd name="T1" fmla="*/ 66 h 106"/>
                <a:gd name="T2" fmla="*/ 83 w 179"/>
                <a:gd name="T3" fmla="*/ 60 h 106"/>
                <a:gd name="T4" fmla="*/ 85 w 179"/>
                <a:gd name="T5" fmla="*/ 59 h 106"/>
                <a:gd name="T6" fmla="*/ 95 w 179"/>
                <a:gd name="T7" fmla="*/ 53 h 106"/>
                <a:gd name="T8" fmla="*/ 106 w 179"/>
                <a:gd name="T9" fmla="*/ 47 h 106"/>
                <a:gd name="T10" fmla="*/ 110 w 179"/>
                <a:gd name="T11" fmla="*/ 45 h 106"/>
                <a:gd name="T12" fmla="*/ 116 w 179"/>
                <a:gd name="T13" fmla="*/ 41 h 106"/>
                <a:gd name="T14" fmla="*/ 127 w 179"/>
                <a:gd name="T15" fmla="*/ 35 h 106"/>
                <a:gd name="T16" fmla="*/ 135 w 179"/>
                <a:gd name="T17" fmla="*/ 31 h 106"/>
                <a:gd name="T18" fmla="*/ 137 w 179"/>
                <a:gd name="T19" fmla="*/ 30 h 106"/>
                <a:gd name="T20" fmla="*/ 147 w 179"/>
                <a:gd name="T21" fmla="*/ 25 h 106"/>
                <a:gd name="T22" fmla="*/ 153 w 179"/>
                <a:gd name="T23" fmla="*/ 22 h 106"/>
                <a:gd name="T24" fmla="*/ 157 w 179"/>
                <a:gd name="T25" fmla="*/ 20 h 106"/>
                <a:gd name="T26" fmla="*/ 161 w 179"/>
                <a:gd name="T27" fmla="*/ 18 h 106"/>
                <a:gd name="T28" fmla="*/ 168 w 179"/>
                <a:gd name="T29" fmla="*/ 15 h 106"/>
                <a:gd name="T30" fmla="*/ 178 w 179"/>
                <a:gd name="T31" fmla="*/ 11 h 106"/>
                <a:gd name="T32" fmla="*/ 179 w 179"/>
                <a:gd name="T33" fmla="*/ 10 h 106"/>
                <a:gd name="T34" fmla="*/ 178 w 179"/>
                <a:gd name="T35" fmla="*/ 9 h 106"/>
                <a:gd name="T36" fmla="*/ 173 w 179"/>
                <a:gd name="T37" fmla="*/ 5 h 106"/>
                <a:gd name="T38" fmla="*/ 170 w 179"/>
                <a:gd name="T39" fmla="*/ 4 h 106"/>
                <a:gd name="T40" fmla="*/ 165 w 179"/>
                <a:gd name="T41" fmla="*/ 1 h 106"/>
                <a:gd name="T42" fmla="*/ 162 w 179"/>
                <a:gd name="T43" fmla="*/ 0 h 106"/>
                <a:gd name="T44" fmla="*/ 161 w 179"/>
                <a:gd name="T45" fmla="*/ 0 h 106"/>
                <a:gd name="T46" fmla="*/ 152 w 179"/>
                <a:gd name="T47" fmla="*/ 3 h 106"/>
                <a:gd name="T48" fmla="*/ 146 w 179"/>
                <a:gd name="T49" fmla="*/ 6 h 106"/>
                <a:gd name="T50" fmla="*/ 142 w 179"/>
                <a:gd name="T51" fmla="*/ 8 h 106"/>
                <a:gd name="T52" fmla="*/ 141 w 179"/>
                <a:gd name="T53" fmla="*/ 9 h 106"/>
                <a:gd name="T54" fmla="*/ 132 w 179"/>
                <a:gd name="T55" fmla="*/ 13 h 106"/>
                <a:gd name="T56" fmla="*/ 122 w 179"/>
                <a:gd name="T57" fmla="*/ 18 h 106"/>
                <a:gd name="T58" fmla="*/ 115 w 179"/>
                <a:gd name="T59" fmla="*/ 22 h 106"/>
                <a:gd name="T60" fmla="*/ 111 w 179"/>
                <a:gd name="T61" fmla="*/ 24 h 106"/>
                <a:gd name="T62" fmla="*/ 101 w 179"/>
                <a:gd name="T63" fmla="*/ 30 h 106"/>
                <a:gd name="T64" fmla="*/ 90 w 179"/>
                <a:gd name="T65" fmla="*/ 36 h 106"/>
                <a:gd name="T66" fmla="*/ 89 w 179"/>
                <a:gd name="T67" fmla="*/ 37 h 106"/>
                <a:gd name="T68" fmla="*/ 80 w 179"/>
                <a:gd name="T69" fmla="*/ 42 h 106"/>
                <a:gd name="T70" fmla="*/ 69 w 179"/>
                <a:gd name="T71" fmla="*/ 49 h 106"/>
                <a:gd name="T72" fmla="*/ 62 w 179"/>
                <a:gd name="T73" fmla="*/ 54 h 106"/>
                <a:gd name="T74" fmla="*/ 59 w 179"/>
                <a:gd name="T75" fmla="*/ 56 h 106"/>
                <a:gd name="T76" fmla="*/ 48 w 179"/>
                <a:gd name="T77" fmla="*/ 64 h 106"/>
                <a:gd name="T78" fmla="*/ 37 w 179"/>
                <a:gd name="T79" fmla="*/ 72 h 106"/>
                <a:gd name="T80" fmla="*/ 36 w 179"/>
                <a:gd name="T81" fmla="*/ 72 h 106"/>
                <a:gd name="T82" fmla="*/ 35 w 179"/>
                <a:gd name="T83" fmla="*/ 74 h 106"/>
                <a:gd name="T84" fmla="*/ 25 w 179"/>
                <a:gd name="T85" fmla="*/ 82 h 106"/>
                <a:gd name="T86" fmla="*/ 14 w 179"/>
                <a:gd name="T87" fmla="*/ 92 h 106"/>
                <a:gd name="T88" fmla="*/ 6 w 179"/>
                <a:gd name="T89" fmla="*/ 99 h 106"/>
                <a:gd name="T90" fmla="*/ 2 w 179"/>
                <a:gd name="T91" fmla="*/ 103 h 106"/>
                <a:gd name="T92" fmla="*/ 0 w 179"/>
                <a:gd name="T93" fmla="*/ 105 h 106"/>
                <a:gd name="T94" fmla="*/ 2 w 179"/>
                <a:gd name="T95" fmla="*/ 105 h 106"/>
                <a:gd name="T96" fmla="*/ 5 w 179"/>
                <a:gd name="T97" fmla="*/ 106 h 106"/>
                <a:gd name="T98" fmla="*/ 8 w 179"/>
                <a:gd name="T99" fmla="*/ 106 h 106"/>
                <a:gd name="T100" fmla="*/ 11 w 179"/>
                <a:gd name="T101" fmla="*/ 105 h 106"/>
                <a:gd name="T102" fmla="*/ 20 w 179"/>
                <a:gd name="T103" fmla="*/ 103 h 106"/>
                <a:gd name="T104" fmla="*/ 22 w 179"/>
                <a:gd name="T105" fmla="*/ 103 h 106"/>
                <a:gd name="T106" fmla="*/ 28 w 179"/>
                <a:gd name="T107" fmla="*/ 102 h 106"/>
                <a:gd name="T108" fmla="*/ 28 w 179"/>
                <a:gd name="T109" fmla="*/ 102 h 106"/>
                <a:gd name="T110" fmla="*/ 30 w 179"/>
                <a:gd name="T111" fmla="*/ 100 h 106"/>
                <a:gd name="T112" fmla="*/ 41 w 179"/>
                <a:gd name="T113" fmla="*/ 90 h 106"/>
                <a:gd name="T114" fmla="*/ 47 w 179"/>
                <a:gd name="T115" fmla="*/ 86 h 106"/>
                <a:gd name="T116" fmla="*/ 53 w 179"/>
                <a:gd name="T117" fmla="*/ 82 h 106"/>
                <a:gd name="T118" fmla="*/ 56 w 179"/>
                <a:gd name="T119" fmla="*/ 79 h 106"/>
                <a:gd name="T120" fmla="*/ 63 w 179"/>
                <a:gd name="T121" fmla="*/ 74 h 106"/>
                <a:gd name="T122" fmla="*/ 74 w 179"/>
                <a:gd name="T123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" h="106">
                  <a:moveTo>
                    <a:pt x="74" y="66"/>
                  </a:moveTo>
                  <a:cubicBezTo>
                    <a:pt x="77" y="64"/>
                    <a:pt x="80" y="62"/>
                    <a:pt x="83" y="60"/>
                  </a:cubicBezTo>
                  <a:cubicBezTo>
                    <a:pt x="84" y="60"/>
                    <a:pt x="84" y="60"/>
                    <a:pt x="85" y="59"/>
                  </a:cubicBezTo>
                  <a:cubicBezTo>
                    <a:pt x="88" y="57"/>
                    <a:pt x="92" y="55"/>
                    <a:pt x="95" y="53"/>
                  </a:cubicBezTo>
                  <a:cubicBezTo>
                    <a:pt x="99" y="51"/>
                    <a:pt x="102" y="49"/>
                    <a:pt x="106" y="47"/>
                  </a:cubicBezTo>
                  <a:cubicBezTo>
                    <a:pt x="107" y="46"/>
                    <a:pt x="108" y="45"/>
                    <a:pt x="110" y="45"/>
                  </a:cubicBezTo>
                  <a:cubicBezTo>
                    <a:pt x="112" y="43"/>
                    <a:pt x="114" y="42"/>
                    <a:pt x="116" y="41"/>
                  </a:cubicBezTo>
                  <a:cubicBezTo>
                    <a:pt x="120" y="39"/>
                    <a:pt x="123" y="37"/>
                    <a:pt x="127" y="35"/>
                  </a:cubicBezTo>
                  <a:cubicBezTo>
                    <a:pt x="130" y="34"/>
                    <a:pt x="133" y="32"/>
                    <a:pt x="135" y="31"/>
                  </a:cubicBezTo>
                  <a:cubicBezTo>
                    <a:pt x="136" y="31"/>
                    <a:pt x="136" y="30"/>
                    <a:pt x="137" y="30"/>
                  </a:cubicBezTo>
                  <a:cubicBezTo>
                    <a:pt x="140" y="28"/>
                    <a:pt x="144" y="27"/>
                    <a:pt x="147" y="25"/>
                  </a:cubicBezTo>
                  <a:cubicBezTo>
                    <a:pt x="149" y="24"/>
                    <a:pt x="151" y="23"/>
                    <a:pt x="153" y="22"/>
                  </a:cubicBezTo>
                  <a:cubicBezTo>
                    <a:pt x="155" y="21"/>
                    <a:pt x="156" y="21"/>
                    <a:pt x="157" y="20"/>
                  </a:cubicBezTo>
                  <a:cubicBezTo>
                    <a:pt x="159" y="20"/>
                    <a:pt x="160" y="19"/>
                    <a:pt x="161" y="18"/>
                  </a:cubicBezTo>
                  <a:cubicBezTo>
                    <a:pt x="163" y="17"/>
                    <a:pt x="165" y="16"/>
                    <a:pt x="168" y="15"/>
                  </a:cubicBezTo>
                  <a:cubicBezTo>
                    <a:pt x="171" y="14"/>
                    <a:pt x="174" y="12"/>
                    <a:pt x="178" y="11"/>
                  </a:cubicBezTo>
                  <a:cubicBezTo>
                    <a:pt x="178" y="11"/>
                    <a:pt x="179" y="10"/>
                    <a:pt x="179" y="10"/>
                  </a:cubicBezTo>
                  <a:cubicBezTo>
                    <a:pt x="179" y="10"/>
                    <a:pt x="178" y="9"/>
                    <a:pt x="178" y="9"/>
                  </a:cubicBezTo>
                  <a:cubicBezTo>
                    <a:pt x="176" y="7"/>
                    <a:pt x="177" y="8"/>
                    <a:pt x="173" y="5"/>
                  </a:cubicBezTo>
                  <a:cubicBezTo>
                    <a:pt x="172" y="5"/>
                    <a:pt x="171" y="4"/>
                    <a:pt x="170" y="4"/>
                  </a:cubicBezTo>
                  <a:cubicBezTo>
                    <a:pt x="169" y="3"/>
                    <a:pt x="167" y="2"/>
                    <a:pt x="165" y="1"/>
                  </a:cubicBezTo>
                  <a:cubicBezTo>
                    <a:pt x="164" y="1"/>
                    <a:pt x="163" y="1"/>
                    <a:pt x="162" y="0"/>
                  </a:cubicBezTo>
                  <a:cubicBezTo>
                    <a:pt x="162" y="0"/>
                    <a:pt x="161" y="0"/>
                    <a:pt x="161" y="0"/>
                  </a:cubicBezTo>
                  <a:cubicBezTo>
                    <a:pt x="158" y="1"/>
                    <a:pt x="155" y="2"/>
                    <a:pt x="152" y="3"/>
                  </a:cubicBezTo>
                  <a:cubicBezTo>
                    <a:pt x="150" y="4"/>
                    <a:pt x="148" y="5"/>
                    <a:pt x="146" y="6"/>
                  </a:cubicBezTo>
                  <a:cubicBezTo>
                    <a:pt x="145" y="7"/>
                    <a:pt x="143" y="8"/>
                    <a:pt x="142" y="8"/>
                  </a:cubicBezTo>
                  <a:cubicBezTo>
                    <a:pt x="142" y="8"/>
                    <a:pt x="141" y="9"/>
                    <a:pt x="141" y="9"/>
                  </a:cubicBezTo>
                  <a:cubicBezTo>
                    <a:pt x="138" y="10"/>
                    <a:pt x="135" y="12"/>
                    <a:pt x="132" y="13"/>
                  </a:cubicBezTo>
                  <a:cubicBezTo>
                    <a:pt x="128" y="15"/>
                    <a:pt x="125" y="17"/>
                    <a:pt x="122" y="18"/>
                  </a:cubicBezTo>
                  <a:cubicBezTo>
                    <a:pt x="119" y="20"/>
                    <a:pt x="117" y="21"/>
                    <a:pt x="115" y="22"/>
                  </a:cubicBezTo>
                  <a:cubicBezTo>
                    <a:pt x="114" y="23"/>
                    <a:pt x="113" y="23"/>
                    <a:pt x="111" y="24"/>
                  </a:cubicBezTo>
                  <a:cubicBezTo>
                    <a:pt x="108" y="26"/>
                    <a:pt x="104" y="28"/>
                    <a:pt x="101" y="30"/>
                  </a:cubicBezTo>
                  <a:cubicBezTo>
                    <a:pt x="97" y="32"/>
                    <a:pt x="94" y="34"/>
                    <a:pt x="90" y="36"/>
                  </a:cubicBezTo>
                  <a:cubicBezTo>
                    <a:pt x="90" y="36"/>
                    <a:pt x="89" y="36"/>
                    <a:pt x="89" y="37"/>
                  </a:cubicBezTo>
                  <a:cubicBezTo>
                    <a:pt x="86" y="39"/>
                    <a:pt x="83" y="40"/>
                    <a:pt x="80" y="42"/>
                  </a:cubicBezTo>
                  <a:cubicBezTo>
                    <a:pt x="76" y="44"/>
                    <a:pt x="73" y="47"/>
                    <a:pt x="69" y="49"/>
                  </a:cubicBezTo>
                  <a:cubicBezTo>
                    <a:pt x="67" y="51"/>
                    <a:pt x="64" y="52"/>
                    <a:pt x="62" y="54"/>
                  </a:cubicBezTo>
                  <a:cubicBezTo>
                    <a:pt x="61" y="55"/>
                    <a:pt x="60" y="55"/>
                    <a:pt x="59" y="56"/>
                  </a:cubicBezTo>
                  <a:cubicBezTo>
                    <a:pt x="55" y="59"/>
                    <a:pt x="51" y="61"/>
                    <a:pt x="48" y="64"/>
                  </a:cubicBezTo>
                  <a:cubicBezTo>
                    <a:pt x="44" y="67"/>
                    <a:pt x="40" y="69"/>
                    <a:pt x="37" y="72"/>
                  </a:cubicBezTo>
                  <a:cubicBezTo>
                    <a:pt x="37" y="72"/>
                    <a:pt x="37" y="72"/>
                    <a:pt x="36" y="72"/>
                  </a:cubicBezTo>
                  <a:cubicBezTo>
                    <a:pt x="36" y="73"/>
                    <a:pt x="35" y="73"/>
                    <a:pt x="35" y="74"/>
                  </a:cubicBezTo>
                  <a:cubicBezTo>
                    <a:pt x="32" y="76"/>
                    <a:pt x="28" y="79"/>
                    <a:pt x="25" y="82"/>
                  </a:cubicBezTo>
                  <a:cubicBezTo>
                    <a:pt x="22" y="85"/>
                    <a:pt x="18" y="88"/>
                    <a:pt x="14" y="92"/>
                  </a:cubicBezTo>
                  <a:cubicBezTo>
                    <a:pt x="11" y="94"/>
                    <a:pt x="9" y="97"/>
                    <a:pt x="6" y="99"/>
                  </a:cubicBezTo>
                  <a:cubicBezTo>
                    <a:pt x="5" y="101"/>
                    <a:pt x="3" y="102"/>
                    <a:pt x="2" y="103"/>
                  </a:cubicBezTo>
                  <a:cubicBezTo>
                    <a:pt x="2" y="104"/>
                    <a:pt x="1" y="105"/>
                    <a:pt x="0" y="105"/>
                  </a:cubicBezTo>
                  <a:cubicBezTo>
                    <a:pt x="1" y="105"/>
                    <a:pt x="1" y="105"/>
                    <a:pt x="2" y="105"/>
                  </a:cubicBezTo>
                  <a:cubicBezTo>
                    <a:pt x="3" y="106"/>
                    <a:pt x="4" y="106"/>
                    <a:pt x="5" y="106"/>
                  </a:cubicBezTo>
                  <a:cubicBezTo>
                    <a:pt x="6" y="106"/>
                    <a:pt x="7" y="106"/>
                    <a:pt x="8" y="106"/>
                  </a:cubicBezTo>
                  <a:cubicBezTo>
                    <a:pt x="9" y="106"/>
                    <a:pt x="10" y="105"/>
                    <a:pt x="11" y="105"/>
                  </a:cubicBezTo>
                  <a:cubicBezTo>
                    <a:pt x="14" y="105"/>
                    <a:pt x="17" y="104"/>
                    <a:pt x="20" y="103"/>
                  </a:cubicBezTo>
                  <a:cubicBezTo>
                    <a:pt x="21" y="103"/>
                    <a:pt x="21" y="103"/>
                    <a:pt x="22" y="103"/>
                  </a:cubicBezTo>
                  <a:cubicBezTo>
                    <a:pt x="24" y="102"/>
                    <a:pt x="26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1"/>
                    <a:pt x="29" y="101"/>
                    <a:pt x="30" y="100"/>
                  </a:cubicBezTo>
                  <a:cubicBezTo>
                    <a:pt x="34" y="97"/>
                    <a:pt x="38" y="94"/>
                    <a:pt x="41" y="90"/>
                  </a:cubicBezTo>
                  <a:cubicBezTo>
                    <a:pt x="43" y="89"/>
                    <a:pt x="45" y="87"/>
                    <a:pt x="47" y="86"/>
                  </a:cubicBezTo>
                  <a:cubicBezTo>
                    <a:pt x="49" y="84"/>
                    <a:pt x="51" y="83"/>
                    <a:pt x="53" y="82"/>
                  </a:cubicBezTo>
                  <a:cubicBezTo>
                    <a:pt x="54" y="81"/>
                    <a:pt x="55" y="80"/>
                    <a:pt x="56" y="79"/>
                  </a:cubicBezTo>
                  <a:cubicBezTo>
                    <a:pt x="59" y="77"/>
                    <a:pt x="61" y="75"/>
                    <a:pt x="63" y="74"/>
                  </a:cubicBezTo>
                  <a:cubicBezTo>
                    <a:pt x="67" y="71"/>
                    <a:pt x="71" y="69"/>
                    <a:pt x="74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8150" y="1652588"/>
              <a:ext cx="257175" cy="38100"/>
            </a:xfrm>
            <a:custGeom>
              <a:avLst/>
              <a:gdLst>
                <a:gd name="T0" fmla="*/ 88 w 101"/>
                <a:gd name="T1" fmla="*/ 2 h 15"/>
                <a:gd name="T2" fmla="*/ 86 w 101"/>
                <a:gd name="T3" fmla="*/ 2 h 15"/>
                <a:gd name="T4" fmla="*/ 77 w 101"/>
                <a:gd name="T5" fmla="*/ 1 h 15"/>
                <a:gd name="T6" fmla="*/ 68 w 101"/>
                <a:gd name="T7" fmla="*/ 1 h 15"/>
                <a:gd name="T8" fmla="*/ 66 w 101"/>
                <a:gd name="T9" fmla="*/ 1 h 15"/>
                <a:gd name="T10" fmla="*/ 59 w 101"/>
                <a:gd name="T11" fmla="*/ 1 h 15"/>
                <a:gd name="T12" fmla="*/ 50 w 101"/>
                <a:gd name="T13" fmla="*/ 1 h 15"/>
                <a:gd name="T14" fmla="*/ 43 w 101"/>
                <a:gd name="T15" fmla="*/ 1 h 15"/>
                <a:gd name="T16" fmla="*/ 41 w 101"/>
                <a:gd name="T17" fmla="*/ 1 h 15"/>
                <a:gd name="T18" fmla="*/ 32 w 101"/>
                <a:gd name="T19" fmla="*/ 0 h 15"/>
                <a:gd name="T20" fmla="*/ 31 w 101"/>
                <a:gd name="T21" fmla="*/ 0 h 15"/>
                <a:gd name="T22" fmla="*/ 23 w 101"/>
                <a:gd name="T23" fmla="*/ 0 h 15"/>
                <a:gd name="T24" fmla="*/ 21 w 101"/>
                <a:gd name="T25" fmla="*/ 0 h 15"/>
                <a:gd name="T26" fmla="*/ 14 w 101"/>
                <a:gd name="T27" fmla="*/ 0 h 15"/>
                <a:gd name="T28" fmla="*/ 5 w 101"/>
                <a:gd name="T29" fmla="*/ 0 h 15"/>
                <a:gd name="T30" fmla="*/ 3 w 101"/>
                <a:gd name="T31" fmla="*/ 0 h 15"/>
                <a:gd name="T32" fmla="*/ 0 w 101"/>
                <a:gd name="T33" fmla="*/ 12 h 15"/>
                <a:gd name="T34" fmla="*/ 3 w 101"/>
                <a:gd name="T35" fmla="*/ 12 h 15"/>
                <a:gd name="T36" fmla="*/ 12 w 101"/>
                <a:gd name="T37" fmla="*/ 12 h 15"/>
                <a:gd name="T38" fmla="*/ 18 w 101"/>
                <a:gd name="T39" fmla="*/ 12 h 15"/>
                <a:gd name="T40" fmla="*/ 21 w 101"/>
                <a:gd name="T41" fmla="*/ 12 h 15"/>
                <a:gd name="T42" fmla="*/ 30 w 101"/>
                <a:gd name="T43" fmla="*/ 12 h 15"/>
                <a:gd name="T44" fmla="*/ 31 w 101"/>
                <a:gd name="T45" fmla="*/ 13 h 15"/>
                <a:gd name="T46" fmla="*/ 38 w 101"/>
                <a:gd name="T47" fmla="*/ 13 h 15"/>
                <a:gd name="T48" fmla="*/ 41 w 101"/>
                <a:gd name="T49" fmla="*/ 13 h 15"/>
                <a:gd name="T50" fmla="*/ 47 w 101"/>
                <a:gd name="T51" fmla="*/ 13 h 15"/>
                <a:gd name="T52" fmla="*/ 56 w 101"/>
                <a:gd name="T53" fmla="*/ 13 h 15"/>
                <a:gd name="T54" fmla="*/ 63 w 101"/>
                <a:gd name="T55" fmla="*/ 13 h 15"/>
                <a:gd name="T56" fmla="*/ 65 w 101"/>
                <a:gd name="T57" fmla="*/ 14 h 15"/>
                <a:gd name="T58" fmla="*/ 74 w 101"/>
                <a:gd name="T59" fmla="*/ 14 h 15"/>
                <a:gd name="T60" fmla="*/ 83 w 101"/>
                <a:gd name="T61" fmla="*/ 14 h 15"/>
                <a:gd name="T62" fmla="*/ 86 w 101"/>
                <a:gd name="T63" fmla="*/ 14 h 15"/>
                <a:gd name="T64" fmla="*/ 92 w 101"/>
                <a:gd name="T65" fmla="*/ 14 h 15"/>
                <a:gd name="T66" fmla="*/ 100 w 101"/>
                <a:gd name="T67" fmla="*/ 15 h 15"/>
                <a:gd name="T68" fmla="*/ 101 w 101"/>
                <a:gd name="T69" fmla="*/ 2 h 15"/>
                <a:gd name="T70" fmla="*/ 95 w 101"/>
                <a:gd name="T71" fmla="*/ 2 h 15"/>
                <a:gd name="T72" fmla="*/ 88 w 101"/>
                <a:gd name="T7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5">
                  <a:moveTo>
                    <a:pt x="88" y="2"/>
                  </a:moveTo>
                  <a:cubicBezTo>
                    <a:pt x="88" y="2"/>
                    <a:pt x="87" y="2"/>
                    <a:pt x="86" y="2"/>
                  </a:cubicBezTo>
                  <a:cubicBezTo>
                    <a:pt x="83" y="2"/>
                    <a:pt x="80" y="2"/>
                    <a:pt x="77" y="1"/>
                  </a:cubicBezTo>
                  <a:cubicBezTo>
                    <a:pt x="74" y="1"/>
                    <a:pt x="71" y="1"/>
                    <a:pt x="68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4" y="1"/>
                    <a:pt x="62" y="1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ubicBezTo>
                    <a:pt x="48" y="1"/>
                    <a:pt x="46" y="1"/>
                    <a:pt x="43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0"/>
                    <a:pt x="26" y="0"/>
                    <a:pt x="23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0"/>
                    <a:pt x="8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6" y="12"/>
                    <a:pt x="9" y="12"/>
                    <a:pt x="12" y="12"/>
                  </a:cubicBezTo>
                  <a:cubicBezTo>
                    <a:pt x="14" y="12"/>
                    <a:pt x="16" y="12"/>
                    <a:pt x="18" y="12"/>
                  </a:cubicBezTo>
                  <a:cubicBezTo>
                    <a:pt x="19" y="12"/>
                    <a:pt x="20" y="12"/>
                    <a:pt x="21" y="12"/>
                  </a:cubicBezTo>
                  <a:cubicBezTo>
                    <a:pt x="24" y="12"/>
                    <a:pt x="26" y="12"/>
                    <a:pt x="30" y="12"/>
                  </a:cubicBezTo>
                  <a:cubicBezTo>
                    <a:pt x="30" y="12"/>
                    <a:pt x="30" y="12"/>
                    <a:pt x="31" y="13"/>
                  </a:cubicBezTo>
                  <a:cubicBezTo>
                    <a:pt x="33" y="13"/>
                    <a:pt x="36" y="13"/>
                    <a:pt x="38" y="13"/>
                  </a:cubicBezTo>
                  <a:cubicBezTo>
                    <a:pt x="39" y="13"/>
                    <a:pt x="40" y="13"/>
                    <a:pt x="41" y="13"/>
                  </a:cubicBezTo>
                  <a:cubicBezTo>
                    <a:pt x="43" y="13"/>
                    <a:pt x="45" y="13"/>
                    <a:pt x="47" y="13"/>
                  </a:cubicBezTo>
                  <a:cubicBezTo>
                    <a:pt x="50" y="13"/>
                    <a:pt x="53" y="13"/>
                    <a:pt x="56" y="13"/>
                  </a:cubicBezTo>
                  <a:cubicBezTo>
                    <a:pt x="59" y="13"/>
                    <a:pt x="61" y="13"/>
                    <a:pt x="63" y="13"/>
                  </a:cubicBezTo>
                  <a:cubicBezTo>
                    <a:pt x="64" y="13"/>
                    <a:pt x="65" y="13"/>
                    <a:pt x="65" y="14"/>
                  </a:cubicBezTo>
                  <a:cubicBezTo>
                    <a:pt x="68" y="14"/>
                    <a:pt x="71" y="14"/>
                    <a:pt x="74" y="14"/>
                  </a:cubicBezTo>
                  <a:cubicBezTo>
                    <a:pt x="77" y="14"/>
                    <a:pt x="80" y="14"/>
                    <a:pt x="83" y="14"/>
                  </a:cubicBezTo>
                  <a:cubicBezTo>
                    <a:pt x="84" y="14"/>
                    <a:pt x="85" y="14"/>
                    <a:pt x="86" y="14"/>
                  </a:cubicBezTo>
                  <a:cubicBezTo>
                    <a:pt x="88" y="14"/>
                    <a:pt x="90" y="14"/>
                    <a:pt x="92" y="14"/>
                  </a:cubicBezTo>
                  <a:cubicBezTo>
                    <a:pt x="95" y="14"/>
                    <a:pt x="98" y="15"/>
                    <a:pt x="100" y="15"/>
                  </a:cubicBezTo>
                  <a:cubicBezTo>
                    <a:pt x="100" y="10"/>
                    <a:pt x="101" y="6"/>
                    <a:pt x="101" y="2"/>
                  </a:cubicBezTo>
                  <a:cubicBezTo>
                    <a:pt x="99" y="2"/>
                    <a:pt x="97" y="2"/>
                    <a:pt x="95" y="2"/>
                  </a:cubicBezTo>
                  <a:cubicBezTo>
                    <a:pt x="93" y="2"/>
                    <a:pt x="91" y="2"/>
                    <a:pt x="88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09625" y="1663700"/>
              <a:ext cx="280988" cy="50800"/>
            </a:xfrm>
            <a:custGeom>
              <a:avLst/>
              <a:gdLst>
                <a:gd name="T0" fmla="*/ 101 w 111"/>
                <a:gd name="T1" fmla="*/ 6 h 20"/>
                <a:gd name="T2" fmla="*/ 99 w 111"/>
                <a:gd name="T3" fmla="*/ 6 h 20"/>
                <a:gd name="T4" fmla="*/ 92 w 111"/>
                <a:gd name="T5" fmla="*/ 6 h 20"/>
                <a:gd name="T6" fmla="*/ 83 w 111"/>
                <a:gd name="T7" fmla="*/ 5 h 20"/>
                <a:gd name="T8" fmla="*/ 77 w 111"/>
                <a:gd name="T9" fmla="*/ 5 h 20"/>
                <a:gd name="T10" fmla="*/ 74 w 111"/>
                <a:gd name="T11" fmla="*/ 5 h 20"/>
                <a:gd name="T12" fmla="*/ 65 w 111"/>
                <a:gd name="T13" fmla="*/ 4 h 20"/>
                <a:gd name="T14" fmla="*/ 56 w 111"/>
                <a:gd name="T15" fmla="*/ 4 h 20"/>
                <a:gd name="T16" fmla="*/ 54 w 111"/>
                <a:gd name="T17" fmla="*/ 3 h 20"/>
                <a:gd name="T18" fmla="*/ 47 w 111"/>
                <a:gd name="T19" fmla="*/ 3 h 20"/>
                <a:gd name="T20" fmla="*/ 39 w 111"/>
                <a:gd name="T21" fmla="*/ 2 h 20"/>
                <a:gd name="T22" fmla="*/ 32 w 111"/>
                <a:gd name="T23" fmla="*/ 2 h 20"/>
                <a:gd name="T24" fmla="*/ 30 w 111"/>
                <a:gd name="T25" fmla="*/ 2 h 20"/>
                <a:gd name="T26" fmla="*/ 21 w 111"/>
                <a:gd name="T27" fmla="*/ 1 h 20"/>
                <a:gd name="T28" fmla="*/ 12 w 111"/>
                <a:gd name="T29" fmla="*/ 1 h 20"/>
                <a:gd name="T30" fmla="*/ 10 w 111"/>
                <a:gd name="T31" fmla="*/ 0 h 20"/>
                <a:gd name="T32" fmla="*/ 3 w 111"/>
                <a:gd name="T33" fmla="*/ 0 h 20"/>
                <a:gd name="T34" fmla="*/ 3 w 111"/>
                <a:gd name="T35" fmla="*/ 0 h 20"/>
                <a:gd name="T36" fmla="*/ 1 w 111"/>
                <a:gd name="T37" fmla="*/ 0 h 20"/>
                <a:gd name="T38" fmla="*/ 0 w 111"/>
                <a:gd name="T39" fmla="*/ 13 h 20"/>
                <a:gd name="T40" fmla="*/ 0 w 111"/>
                <a:gd name="T41" fmla="*/ 13 h 20"/>
                <a:gd name="T42" fmla="*/ 2 w 111"/>
                <a:gd name="T43" fmla="*/ 13 h 20"/>
                <a:gd name="T44" fmla="*/ 7 w 111"/>
                <a:gd name="T45" fmla="*/ 13 h 20"/>
                <a:gd name="T46" fmla="*/ 9 w 111"/>
                <a:gd name="T47" fmla="*/ 13 h 20"/>
                <a:gd name="T48" fmla="*/ 18 w 111"/>
                <a:gd name="T49" fmla="*/ 14 h 20"/>
                <a:gd name="T50" fmla="*/ 27 w 111"/>
                <a:gd name="T51" fmla="*/ 14 h 20"/>
                <a:gd name="T52" fmla="*/ 29 w 111"/>
                <a:gd name="T53" fmla="*/ 15 h 20"/>
                <a:gd name="T54" fmla="*/ 36 w 111"/>
                <a:gd name="T55" fmla="*/ 15 h 20"/>
                <a:gd name="T56" fmla="*/ 44 w 111"/>
                <a:gd name="T57" fmla="*/ 16 h 20"/>
                <a:gd name="T58" fmla="*/ 51 w 111"/>
                <a:gd name="T59" fmla="*/ 16 h 20"/>
                <a:gd name="T60" fmla="*/ 53 w 111"/>
                <a:gd name="T61" fmla="*/ 16 h 20"/>
                <a:gd name="T62" fmla="*/ 62 w 111"/>
                <a:gd name="T63" fmla="*/ 17 h 20"/>
                <a:gd name="T64" fmla="*/ 71 w 111"/>
                <a:gd name="T65" fmla="*/ 17 h 20"/>
                <a:gd name="T66" fmla="*/ 74 w 111"/>
                <a:gd name="T67" fmla="*/ 18 h 20"/>
                <a:gd name="T68" fmla="*/ 80 w 111"/>
                <a:gd name="T69" fmla="*/ 18 h 20"/>
                <a:gd name="T70" fmla="*/ 89 w 111"/>
                <a:gd name="T71" fmla="*/ 19 h 20"/>
                <a:gd name="T72" fmla="*/ 96 w 111"/>
                <a:gd name="T73" fmla="*/ 19 h 20"/>
                <a:gd name="T74" fmla="*/ 98 w 111"/>
                <a:gd name="T75" fmla="*/ 19 h 20"/>
                <a:gd name="T76" fmla="*/ 107 w 111"/>
                <a:gd name="T77" fmla="*/ 20 h 20"/>
                <a:gd name="T78" fmla="*/ 111 w 111"/>
                <a:gd name="T79" fmla="*/ 20 h 20"/>
                <a:gd name="T80" fmla="*/ 111 w 111"/>
                <a:gd name="T81" fmla="*/ 7 h 20"/>
                <a:gd name="T82" fmla="*/ 110 w 111"/>
                <a:gd name="T83" fmla="*/ 7 h 20"/>
                <a:gd name="T84" fmla="*/ 101 w 111"/>
                <a:gd name="T8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20">
                  <a:moveTo>
                    <a:pt x="101" y="6"/>
                  </a:moveTo>
                  <a:cubicBezTo>
                    <a:pt x="100" y="6"/>
                    <a:pt x="100" y="6"/>
                    <a:pt x="99" y="6"/>
                  </a:cubicBezTo>
                  <a:cubicBezTo>
                    <a:pt x="97" y="6"/>
                    <a:pt x="94" y="6"/>
                    <a:pt x="92" y="6"/>
                  </a:cubicBezTo>
                  <a:cubicBezTo>
                    <a:pt x="89" y="6"/>
                    <a:pt x="86" y="5"/>
                    <a:pt x="83" y="5"/>
                  </a:cubicBezTo>
                  <a:cubicBezTo>
                    <a:pt x="81" y="5"/>
                    <a:pt x="79" y="5"/>
                    <a:pt x="77" y="5"/>
                  </a:cubicBezTo>
                  <a:cubicBezTo>
                    <a:pt x="76" y="5"/>
                    <a:pt x="75" y="5"/>
                    <a:pt x="74" y="5"/>
                  </a:cubicBezTo>
                  <a:cubicBezTo>
                    <a:pt x="71" y="5"/>
                    <a:pt x="68" y="4"/>
                    <a:pt x="65" y="4"/>
                  </a:cubicBezTo>
                  <a:cubicBezTo>
                    <a:pt x="62" y="4"/>
                    <a:pt x="59" y="4"/>
                    <a:pt x="56" y="4"/>
                  </a:cubicBezTo>
                  <a:cubicBezTo>
                    <a:pt x="56" y="4"/>
                    <a:pt x="55" y="4"/>
                    <a:pt x="54" y="3"/>
                  </a:cubicBezTo>
                  <a:cubicBezTo>
                    <a:pt x="52" y="3"/>
                    <a:pt x="50" y="3"/>
                    <a:pt x="47" y="3"/>
                  </a:cubicBezTo>
                  <a:cubicBezTo>
                    <a:pt x="44" y="3"/>
                    <a:pt x="42" y="3"/>
                    <a:pt x="39" y="2"/>
                  </a:cubicBezTo>
                  <a:cubicBezTo>
                    <a:pt x="36" y="2"/>
                    <a:pt x="34" y="2"/>
                    <a:pt x="32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27" y="2"/>
                    <a:pt x="24" y="1"/>
                    <a:pt x="21" y="1"/>
                  </a:cubicBezTo>
                  <a:cubicBezTo>
                    <a:pt x="18" y="1"/>
                    <a:pt x="15" y="1"/>
                    <a:pt x="12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4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4" y="13"/>
                    <a:pt x="5" y="13"/>
                    <a:pt x="7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2" y="13"/>
                    <a:pt x="15" y="14"/>
                    <a:pt x="18" y="14"/>
                  </a:cubicBezTo>
                  <a:cubicBezTo>
                    <a:pt x="21" y="14"/>
                    <a:pt x="24" y="14"/>
                    <a:pt x="27" y="14"/>
                  </a:cubicBezTo>
                  <a:cubicBezTo>
                    <a:pt x="27" y="15"/>
                    <a:pt x="28" y="15"/>
                    <a:pt x="29" y="15"/>
                  </a:cubicBezTo>
                  <a:cubicBezTo>
                    <a:pt x="31" y="15"/>
                    <a:pt x="33" y="15"/>
                    <a:pt x="36" y="15"/>
                  </a:cubicBezTo>
                  <a:cubicBezTo>
                    <a:pt x="39" y="15"/>
                    <a:pt x="42" y="16"/>
                    <a:pt x="44" y="16"/>
                  </a:cubicBezTo>
                  <a:cubicBezTo>
                    <a:pt x="47" y="16"/>
                    <a:pt x="49" y="16"/>
                    <a:pt x="51" y="16"/>
                  </a:cubicBezTo>
                  <a:cubicBezTo>
                    <a:pt x="52" y="16"/>
                    <a:pt x="53" y="16"/>
                    <a:pt x="53" y="16"/>
                  </a:cubicBezTo>
                  <a:cubicBezTo>
                    <a:pt x="56" y="17"/>
                    <a:pt x="59" y="17"/>
                    <a:pt x="62" y="17"/>
                  </a:cubicBezTo>
                  <a:cubicBezTo>
                    <a:pt x="65" y="17"/>
                    <a:pt x="68" y="17"/>
                    <a:pt x="71" y="17"/>
                  </a:cubicBezTo>
                  <a:cubicBezTo>
                    <a:pt x="72" y="18"/>
                    <a:pt x="73" y="18"/>
                    <a:pt x="74" y="18"/>
                  </a:cubicBezTo>
                  <a:cubicBezTo>
                    <a:pt x="76" y="18"/>
                    <a:pt x="78" y="18"/>
                    <a:pt x="80" y="18"/>
                  </a:cubicBezTo>
                  <a:cubicBezTo>
                    <a:pt x="83" y="18"/>
                    <a:pt x="86" y="18"/>
                    <a:pt x="89" y="19"/>
                  </a:cubicBezTo>
                  <a:cubicBezTo>
                    <a:pt x="91" y="19"/>
                    <a:pt x="94" y="19"/>
                    <a:pt x="96" y="19"/>
                  </a:cubicBezTo>
                  <a:cubicBezTo>
                    <a:pt x="97" y="19"/>
                    <a:pt x="97" y="19"/>
                    <a:pt x="98" y="19"/>
                  </a:cubicBezTo>
                  <a:cubicBezTo>
                    <a:pt x="101" y="19"/>
                    <a:pt x="104" y="20"/>
                    <a:pt x="107" y="20"/>
                  </a:cubicBezTo>
                  <a:cubicBezTo>
                    <a:pt x="108" y="20"/>
                    <a:pt x="109" y="20"/>
                    <a:pt x="111" y="20"/>
                  </a:cubicBezTo>
                  <a:cubicBezTo>
                    <a:pt x="111" y="16"/>
                    <a:pt x="111" y="11"/>
                    <a:pt x="111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7" y="7"/>
                    <a:pt x="104" y="6"/>
                    <a:pt x="101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27213" y="3049588"/>
              <a:ext cx="449263" cy="177800"/>
            </a:xfrm>
            <a:custGeom>
              <a:avLst/>
              <a:gdLst>
                <a:gd name="T0" fmla="*/ 5 w 177"/>
                <a:gd name="T1" fmla="*/ 70 h 70"/>
                <a:gd name="T2" fmla="*/ 7 w 177"/>
                <a:gd name="T3" fmla="*/ 69 h 70"/>
                <a:gd name="T4" fmla="*/ 8 w 177"/>
                <a:gd name="T5" fmla="*/ 69 h 70"/>
                <a:gd name="T6" fmla="*/ 18 w 177"/>
                <a:gd name="T7" fmla="*/ 66 h 70"/>
                <a:gd name="T8" fmla="*/ 28 w 177"/>
                <a:gd name="T9" fmla="*/ 63 h 70"/>
                <a:gd name="T10" fmla="*/ 31 w 177"/>
                <a:gd name="T11" fmla="*/ 61 h 70"/>
                <a:gd name="T12" fmla="*/ 37 w 177"/>
                <a:gd name="T13" fmla="*/ 59 h 70"/>
                <a:gd name="T14" fmla="*/ 47 w 177"/>
                <a:gd name="T15" fmla="*/ 56 h 70"/>
                <a:gd name="T16" fmla="*/ 56 w 177"/>
                <a:gd name="T17" fmla="*/ 53 h 70"/>
                <a:gd name="T18" fmla="*/ 57 w 177"/>
                <a:gd name="T19" fmla="*/ 53 h 70"/>
                <a:gd name="T20" fmla="*/ 67 w 177"/>
                <a:gd name="T21" fmla="*/ 50 h 70"/>
                <a:gd name="T22" fmla="*/ 76 w 177"/>
                <a:gd name="T23" fmla="*/ 47 h 70"/>
                <a:gd name="T24" fmla="*/ 80 w 177"/>
                <a:gd name="T25" fmla="*/ 46 h 70"/>
                <a:gd name="T26" fmla="*/ 86 w 177"/>
                <a:gd name="T27" fmla="*/ 44 h 70"/>
                <a:gd name="T28" fmla="*/ 96 w 177"/>
                <a:gd name="T29" fmla="*/ 41 h 70"/>
                <a:gd name="T30" fmla="*/ 105 w 177"/>
                <a:gd name="T31" fmla="*/ 38 h 70"/>
                <a:gd name="T32" fmla="*/ 106 w 177"/>
                <a:gd name="T33" fmla="*/ 38 h 70"/>
                <a:gd name="T34" fmla="*/ 116 w 177"/>
                <a:gd name="T35" fmla="*/ 35 h 70"/>
                <a:gd name="T36" fmla="*/ 125 w 177"/>
                <a:gd name="T37" fmla="*/ 32 h 70"/>
                <a:gd name="T38" fmla="*/ 129 w 177"/>
                <a:gd name="T39" fmla="*/ 30 h 70"/>
                <a:gd name="T40" fmla="*/ 130 w 177"/>
                <a:gd name="T41" fmla="*/ 30 h 70"/>
                <a:gd name="T42" fmla="*/ 135 w 177"/>
                <a:gd name="T43" fmla="*/ 29 h 70"/>
                <a:gd name="T44" fmla="*/ 145 w 177"/>
                <a:gd name="T45" fmla="*/ 25 h 70"/>
                <a:gd name="T46" fmla="*/ 154 w 177"/>
                <a:gd name="T47" fmla="*/ 23 h 70"/>
                <a:gd name="T48" fmla="*/ 155 w 177"/>
                <a:gd name="T49" fmla="*/ 22 h 70"/>
                <a:gd name="T50" fmla="*/ 164 w 177"/>
                <a:gd name="T51" fmla="*/ 19 h 70"/>
                <a:gd name="T52" fmla="*/ 174 w 177"/>
                <a:gd name="T53" fmla="*/ 16 h 70"/>
                <a:gd name="T54" fmla="*/ 177 w 177"/>
                <a:gd name="T55" fmla="*/ 15 h 70"/>
                <a:gd name="T56" fmla="*/ 175 w 177"/>
                <a:gd name="T57" fmla="*/ 11 h 70"/>
                <a:gd name="T58" fmla="*/ 170 w 177"/>
                <a:gd name="T59" fmla="*/ 0 h 70"/>
                <a:gd name="T60" fmla="*/ 169 w 177"/>
                <a:gd name="T61" fmla="*/ 0 h 70"/>
                <a:gd name="T62" fmla="*/ 159 w 177"/>
                <a:gd name="T63" fmla="*/ 3 h 70"/>
                <a:gd name="T64" fmla="*/ 158 w 177"/>
                <a:gd name="T65" fmla="*/ 3 h 70"/>
                <a:gd name="T66" fmla="*/ 149 w 177"/>
                <a:gd name="T67" fmla="*/ 6 h 70"/>
                <a:gd name="T68" fmla="*/ 140 w 177"/>
                <a:gd name="T69" fmla="*/ 9 h 70"/>
                <a:gd name="T70" fmla="*/ 134 w 177"/>
                <a:gd name="T71" fmla="*/ 11 h 70"/>
                <a:gd name="T72" fmla="*/ 130 w 177"/>
                <a:gd name="T73" fmla="*/ 12 h 70"/>
                <a:gd name="T74" fmla="*/ 125 w 177"/>
                <a:gd name="T75" fmla="*/ 14 h 70"/>
                <a:gd name="T76" fmla="*/ 120 w 177"/>
                <a:gd name="T77" fmla="*/ 15 h 70"/>
                <a:gd name="T78" fmla="*/ 110 w 177"/>
                <a:gd name="T79" fmla="*/ 18 h 70"/>
                <a:gd name="T80" fmla="*/ 109 w 177"/>
                <a:gd name="T81" fmla="*/ 19 h 70"/>
                <a:gd name="T82" fmla="*/ 101 w 177"/>
                <a:gd name="T83" fmla="*/ 21 h 70"/>
                <a:gd name="T84" fmla="*/ 91 w 177"/>
                <a:gd name="T85" fmla="*/ 24 h 70"/>
                <a:gd name="T86" fmla="*/ 85 w 177"/>
                <a:gd name="T87" fmla="*/ 26 h 70"/>
                <a:gd name="T88" fmla="*/ 81 w 177"/>
                <a:gd name="T89" fmla="*/ 28 h 70"/>
                <a:gd name="T90" fmla="*/ 71 w 177"/>
                <a:gd name="T91" fmla="*/ 31 h 70"/>
                <a:gd name="T92" fmla="*/ 62 w 177"/>
                <a:gd name="T93" fmla="*/ 34 h 70"/>
                <a:gd name="T94" fmla="*/ 60 w 177"/>
                <a:gd name="T95" fmla="*/ 34 h 70"/>
                <a:gd name="T96" fmla="*/ 52 w 177"/>
                <a:gd name="T97" fmla="*/ 37 h 70"/>
                <a:gd name="T98" fmla="*/ 42 w 177"/>
                <a:gd name="T99" fmla="*/ 40 h 70"/>
                <a:gd name="T100" fmla="*/ 36 w 177"/>
                <a:gd name="T101" fmla="*/ 42 h 70"/>
                <a:gd name="T102" fmla="*/ 32 w 177"/>
                <a:gd name="T103" fmla="*/ 43 h 70"/>
                <a:gd name="T104" fmla="*/ 22 w 177"/>
                <a:gd name="T105" fmla="*/ 46 h 70"/>
                <a:gd name="T106" fmla="*/ 13 w 177"/>
                <a:gd name="T107" fmla="*/ 50 h 70"/>
                <a:gd name="T108" fmla="*/ 11 w 177"/>
                <a:gd name="T109" fmla="*/ 50 h 70"/>
                <a:gd name="T110" fmla="*/ 3 w 177"/>
                <a:gd name="T111" fmla="*/ 53 h 70"/>
                <a:gd name="T112" fmla="*/ 0 w 177"/>
                <a:gd name="T113" fmla="*/ 54 h 70"/>
                <a:gd name="T114" fmla="*/ 2 w 177"/>
                <a:gd name="T115" fmla="*/ 58 h 70"/>
                <a:gd name="T116" fmla="*/ 5 w 177"/>
                <a:gd name="T1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7" h="70">
                  <a:moveTo>
                    <a:pt x="5" y="70"/>
                  </a:moveTo>
                  <a:cubicBezTo>
                    <a:pt x="6" y="70"/>
                    <a:pt x="6" y="70"/>
                    <a:pt x="7" y="69"/>
                  </a:cubicBezTo>
                  <a:cubicBezTo>
                    <a:pt x="7" y="69"/>
                    <a:pt x="8" y="69"/>
                    <a:pt x="8" y="69"/>
                  </a:cubicBezTo>
                  <a:cubicBezTo>
                    <a:pt x="11" y="68"/>
                    <a:pt x="15" y="67"/>
                    <a:pt x="18" y="66"/>
                  </a:cubicBezTo>
                  <a:cubicBezTo>
                    <a:pt x="21" y="65"/>
                    <a:pt x="24" y="64"/>
                    <a:pt x="28" y="63"/>
                  </a:cubicBezTo>
                  <a:cubicBezTo>
                    <a:pt x="29" y="62"/>
                    <a:pt x="30" y="62"/>
                    <a:pt x="31" y="61"/>
                  </a:cubicBezTo>
                  <a:cubicBezTo>
                    <a:pt x="33" y="61"/>
                    <a:pt x="35" y="60"/>
                    <a:pt x="37" y="59"/>
                  </a:cubicBezTo>
                  <a:cubicBezTo>
                    <a:pt x="41" y="58"/>
                    <a:pt x="44" y="57"/>
                    <a:pt x="47" y="56"/>
                  </a:cubicBezTo>
                  <a:cubicBezTo>
                    <a:pt x="50" y="55"/>
                    <a:pt x="53" y="54"/>
                    <a:pt x="56" y="53"/>
                  </a:cubicBezTo>
                  <a:cubicBezTo>
                    <a:pt x="56" y="53"/>
                    <a:pt x="57" y="53"/>
                    <a:pt x="57" y="53"/>
                  </a:cubicBezTo>
                  <a:cubicBezTo>
                    <a:pt x="60" y="52"/>
                    <a:pt x="63" y="51"/>
                    <a:pt x="67" y="50"/>
                  </a:cubicBezTo>
                  <a:cubicBezTo>
                    <a:pt x="70" y="49"/>
                    <a:pt x="73" y="48"/>
                    <a:pt x="76" y="47"/>
                  </a:cubicBezTo>
                  <a:cubicBezTo>
                    <a:pt x="78" y="46"/>
                    <a:pt x="79" y="46"/>
                    <a:pt x="80" y="46"/>
                  </a:cubicBezTo>
                  <a:cubicBezTo>
                    <a:pt x="82" y="45"/>
                    <a:pt x="84" y="44"/>
                    <a:pt x="86" y="44"/>
                  </a:cubicBezTo>
                  <a:cubicBezTo>
                    <a:pt x="89" y="43"/>
                    <a:pt x="93" y="42"/>
                    <a:pt x="96" y="41"/>
                  </a:cubicBezTo>
                  <a:cubicBezTo>
                    <a:pt x="99" y="40"/>
                    <a:pt x="102" y="39"/>
                    <a:pt x="105" y="38"/>
                  </a:cubicBezTo>
                  <a:cubicBezTo>
                    <a:pt x="105" y="38"/>
                    <a:pt x="105" y="38"/>
                    <a:pt x="106" y="38"/>
                  </a:cubicBezTo>
                  <a:cubicBezTo>
                    <a:pt x="109" y="37"/>
                    <a:pt x="112" y="36"/>
                    <a:pt x="116" y="35"/>
                  </a:cubicBezTo>
                  <a:cubicBezTo>
                    <a:pt x="119" y="34"/>
                    <a:pt x="122" y="33"/>
                    <a:pt x="125" y="32"/>
                  </a:cubicBezTo>
                  <a:cubicBezTo>
                    <a:pt x="127" y="31"/>
                    <a:pt x="128" y="31"/>
                    <a:pt x="129" y="30"/>
                  </a:cubicBezTo>
                  <a:cubicBezTo>
                    <a:pt x="129" y="30"/>
                    <a:pt x="130" y="30"/>
                    <a:pt x="130" y="30"/>
                  </a:cubicBezTo>
                  <a:cubicBezTo>
                    <a:pt x="131" y="30"/>
                    <a:pt x="133" y="29"/>
                    <a:pt x="135" y="29"/>
                  </a:cubicBezTo>
                  <a:cubicBezTo>
                    <a:pt x="138" y="28"/>
                    <a:pt x="142" y="26"/>
                    <a:pt x="145" y="25"/>
                  </a:cubicBezTo>
                  <a:cubicBezTo>
                    <a:pt x="148" y="25"/>
                    <a:pt x="151" y="24"/>
                    <a:pt x="154" y="23"/>
                  </a:cubicBezTo>
                  <a:cubicBezTo>
                    <a:pt x="154" y="23"/>
                    <a:pt x="154" y="22"/>
                    <a:pt x="155" y="22"/>
                  </a:cubicBezTo>
                  <a:cubicBezTo>
                    <a:pt x="158" y="21"/>
                    <a:pt x="161" y="20"/>
                    <a:pt x="164" y="19"/>
                  </a:cubicBezTo>
                  <a:cubicBezTo>
                    <a:pt x="168" y="18"/>
                    <a:pt x="171" y="17"/>
                    <a:pt x="174" y="16"/>
                  </a:cubicBezTo>
                  <a:cubicBezTo>
                    <a:pt x="175" y="16"/>
                    <a:pt x="176" y="15"/>
                    <a:pt x="177" y="15"/>
                  </a:cubicBezTo>
                  <a:cubicBezTo>
                    <a:pt x="177" y="14"/>
                    <a:pt x="176" y="12"/>
                    <a:pt x="175" y="11"/>
                  </a:cubicBezTo>
                  <a:cubicBezTo>
                    <a:pt x="174" y="7"/>
                    <a:pt x="172" y="3"/>
                    <a:pt x="170" y="0"/>
                  </a:cubicBezTo>
                  <a:cubicBezTo>
                    <a:pt x="170" y="0"/>
                    <a:pt x="169" y="0"/>
                    <a:pt x="169" y="0"/>
                  </a:cubicBezTo>
                  <a:cubicBezTo>
                    <a:pt x="166" y="1"/>
                    <a:pt x="162" y="2"/>
                    <a:pt x="159" y="3"/>
                  </a:cubicBezTo>
                  <a:cubicBezTo>
                    <a:pt x="159" y="3"/>
                    <a:pt x="158" y="3"/>
                    <a:pt x="158" y="3"/>
                  </a:cubicBezTo>
                  <a:cubicBezTo>
                    <a:pt x="155" y="4"/>
                    <a:pt x="152" y="5"/>
                    <a:pt x="149" y="6"/>
                  </a:cubicBezTo>
                  <a:cubicBezTo>
                    <a:pt x="146" y="7"/>
                    <a:pt x="143" y="8"/>
                    <a:pt x="140" y="9"/>
                  </a:cubicBezTo>
                  <a:cubicBezTo>
                    <a:pt x="138" y="10"/>
                    <a:pt x="136" y="11"/>
                    <a:pt x="134" y="11"/>
                  </a:cubicBezTo>
                  <a:cubicBezTo>
                    <a:pt x="132" y="12"/>
                    <a:pt x="131" y="12"/>
                    <a:pt x="130" y="12"/>
                  </a:cubicBezTo>
                  <a:cubicBezTo>
                    <a:pt x="128" y="13"/>
                    <a:pt x="126" y="13"/>
                    <a:pt x="125" y="14"/>
                  </a:cubicBezTo>
                  <a:cubicBezTo>
                    <a:pt x="123" y="14"/>
                    <a:pt x="122" y="15"/>
                    <a:pt x="120" y="15"/>
                  </a:cubicBezTo>
                  <a:cubicBezTo>
                    <a:pt x="117" y="16"/>
                    <a:pt x="114" y="17"/>
                    <a:pt x="110" y="18"/>
                  </a:cubicBezTo>
                  <a:cubicBezTo>
                    <a:pt x="110" y="19"/>
                    <a:pt x="110" y="19"/>
                    <a:pt x="109" y="19"/>
                  </a:cubicBezTo>
                  <a:cubicBezTo>
                    <a:pt x="106" y="20"/>
                    <a:pt x="103" y="21"/>
                    <a:pt x="101" y="21"/>
                  </a:cubicBezTo>
                  <a:cubicBezTo>
                    <a:pt x="97" y="22"/>
                    <a:pt x="94" y="23"/>
                    <a:pt x="91" y="24"/>
                  </a:cubicBezTo>
                  <a:cubicBezTo>
                    <a:pt x="89" y="25"/>
                    <a:pt x="87" y="26"/>
                    <a:pt x="85" y="26"/>
                  </a:cubicBezTo>
                  <a:cubicBezTo>
                    <a:pt x="84" y="27"/>
                    <a:pt x="82" y="27"/>
                    <a:pt x="81" y="28"/>
                  </a:cubicBezTo>
                  <a:cubicBezTo>
                    <a:pt x="78" y="29"/>
                    <a:pt x="75" y="30"/>
                    <a:pt x="71" y="31"/>
                  </a:cubicBezTo>
                  <a:cubicBezTo>
                    <a:pt x="68" y="32"/>
                    <a:pt x="65" y="33"/>
                    <a:pt x="62" y="34"/>
                  </a:cubicBezTo>
                  <a:cubicBezTo>
                    <a:pt x="61" y="34"/>
                    <a:pt x="61" y="34"/>
                    <a:pt x="60" y="34"/>
                  </a:cubicBezTo>
                  <a:cubicBezTo>
                    <a:pt x="58" y="35"/>
                    <a:pt x="55" y="36"/>
                    <a:pt x="52" y="37"/>
                  </a:cubicBezTo>
                  <a:cubicBezTo>
                    <a:pt x="48" y="38"/>
                    <a:pt x="45" y="39"/>
                    <a:pt x="42" y="40"/>
                  </a:cubicBezTo>
                  <a:cubicBezTo>
                    <a:pt x="40" y="41"/>
                    <a:pt x="38" y="41"/>
                    <a:pt x="36" y="42"/>
                  </a:cubicBezTo>
                  <a:cubicBezTo>
                    <a:pt x="35" y="42"/>
                    <a:pt x="33" y="43"/>
                    <a:pt x="32" y="43"/>
                  </a:cubicBezTo>
                  <a:cubicBezTo>
                    <a:pt x="29" y="44"/>
                    <a:pt x="26" y="45"/>
                    <a:pt x="22" y="46"/>
                  </a:cubicBezTo>
                  <a:cubicBezTo>
                    <a:pt x="19" y="47"/>
                    <a:pt x="16" y="48"/>
                    <a:pt x="13" y="50"/>
                  </a:cubicBezTo>
                  <a:cubicBezTo>
                    <a:pt x="12" y="50"/>
                    <a:pt x="12" y="50"/>
                    <a:pt x="11" y="50"/>
                  </a:cubicBezTo>
                  <a:cubicBezTo>
                    <a:pt x="9" y="51"/>
                    <a:pt x="6" y="52"/>
                    <a:pt x="3" y="53"/>
                  </a:cubicBezTo>
                  <a:cubicBezTo>
                    <a:pt x="2" y="53"/>
                    <a:pt x="1" y="53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62"/>
                    <a:pt x="4" y="66"/>
                    <a:pt x="5" y="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277938" y="4346575"/>
              <a:ext cx="503238" cy="238125"/>
            </a:xfrm>
            <a:custGeom>
              <a:avLst/>
              <a:gdLst>
                <a:gd name="T0" fmla="*/ 189 w 198"/>
                <a:gd name="T1" fmla="*/ 75 h 94"/>
                <a:gd name="T2" fmla="*/ 175 w 198"/>
                <a:gd name="T3" fmla="*/ 70 h 94"/>
                <a:gd name="T4" fmla="*/ 167 w 198"/>
                <a:gd name="T5" fmla="*/ 67 h 94"/>
                <a:gd name="T6" fmla="*/ 159 w 198"/>
                <a:gd name="T7" fmla="*/ 64 h 94"/>
                <a:gd name="T8" fmla="*/ 149 w 198"/>
                <a:gd name="T9" fmla="*/ 61 h 94"/>
                <a:gd name="T10" fmla="*/ 134 w 198"/>
                <a:gd name="T11" fmla="*/ 55 h 94"/>
                <a:gd name="T12" fmla="*/ 125 w 198"/>
                <a:gd name="T13" fmla="*/ 52 h 94"/>
                <a:gd name="T14" fmla="*/ 109 w 198"/>
                <a:gd name="T15" fmla="*/ 45 h 94"/>
                <a:gd name="T16" fmla="*/ 101 w 198"/>
                <a:gd name="T17" fmla="*/ 42 h 94"/>
                <a:gd name="T18" fmla="*/ 87 w 198"/>
                <a:gd name="T19" fmla="*/ 37 h 94"/>
                <a:gd name="T20" fmla="*/ 76 w 198"/>
                <a:gd name="T21" fmla="*/ 32 h 94"/>
                <a:gd name="T22" fmla="*/ 68 w 198"/>
                <a:gd name="T23" fmla="*/ 29 h 94"/>
                <a:gd name="T24" fmla="*/ 59 w 198"/>
                <a:gd name="T25" fmla="*/ 25 h 94"/>
                <a:gd name="T26" fmla="*/ 46 w 198"/>
                <a:gd name="T27" fmla="*/ 19 h 94"/>
                <a:gd name="T28" fmla="*/ 35 w 198"/>
                <a:gd name="T29" fmla="*/ 13 h 94"/>
                <a:gd name="T30" fmla="*/ 26 w 198"/>
                <a:gd name="T31" fmla="*/ 9 h 94"/>
                <a:gd name="T32" fmla="*/ 11 w 198"/>
                <a:gd name="T33" fmla="*/ 1 h 94"/>
                <a:gd name="T34" fmla="*/ 3 w 198"/>
                <a:gd name="T35" fmla="*/ 10 h 94"/>
                <a:gd name="T36" fmla="*/ 2 w 198"/>
                <a:gd name="T37" fmla="*/ 14 h 94"/>
                <a:gd name="T38" fmla="*/ 15 w 198"/>
                <a:gd name="T39" fmla="*/ 21 h 94"/>
                <a:gd name="T40" fmla="*/ 23 w 198"/>
                <a:gd name="T41" fmla="*/ 26 h 94"/>
                <a:gd name="T42" fmla="*/ 39 w 198"/>
                <a:gd name="T43" fmla="*/ 34 h 94"/>
                <a:gd name="T44" fmla="*/ 47 w 198"/>
                <a:gd name="T45" fmla="*/ 37 h 94"/>
                <a:gd name="T46" fmla="*/ 62 w 198"/>
                <a:gd name="T47" fmla="*/ 44 h 94"/>
                <a:gd name="T48" fmla="*/ 64 w 198"/>
                <a:gd name="T49" fmla="*/ 45 h 94"/>
                <a:gd name="T50" fmla="*/ 80 w 198"/>
                <a:gd name="T51" fmla="*/ 51 h 94"/>
                <a:gd name="T52" fmla="*/ 89 w 198"/>
                <a:gd name="T53" fmla="*/ 55 h 94"/>
                <a:gd name="T54" fmla="*/ 104 w 198"/>
                <a:gd name="T55" fmla="*/ 61 h 94"/>
                <a:gd name="T56" fmla="*/ 113 w 198"/>
                <a:gd name="T57" fmla="*/ 64 h 94"/>
                <a:gd name="T58" fmla="*/ 125 w 198"/>
                <a:gd name="T59" fmla="*/ 69 h 94"/>
                <a:gd name="T60" fmla="*/ 138 w 198"/>
                <a:gd name="T61" fmla="*/ 74 h 94"/>
                <a:gd name="T62" fmla="*/ 147 w 198"/>
                <a:gd name="T63" fmla="*/ 77 h 94"/>
                <a:gd name="T64" fmla="*/ 158 w 198"/>
                <a:gd name="T65" fmla="*/ 81 h 94"/>
                <a:gd name="T66" fmla="*/ 167 w 198"/>
                <a:gd name="T67" fmla="*/ 84 h 94"/>
                <a:gd name="T68" fmla="*/ 180 w 198"/>
                <a:gd name="T69" fmla="*/ 89 h 94"/>
                <a:gd name="T70" fmla="*/ 187 w 198"/>
                <a:gd name="T71" fmla="*/ 92 h 94"/>
                <a:gd name="T72" fmla="*/ 192 w 198"/>
                <a:gd name="T73" fmla="*/ 94 h 94"/>
                <a:gd name="T74" fmla="*/ 192 w 198"/>
                <a:gd name="T75" fmla="*/ 7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8" h="94">
                  <a:moveTo>
                    <a:pt x="191" y="76"/>
                  </a:moveTo>
                  <a:cubicBezTo>
                    <a:pt x="190" y="76"/>
                    <a:pt x="190" y="76"/>
                    <a:pt x="189" y="75"/>
                  </a:cubicBezTo>
                  <a:cubicBezTo>
                    <a:pt x="188" y="75"/>
                    <a:pt x="186" y="74"/>
                    <a:pt x="184" y="73"/>
                  </a:cubicBezTo>
                  <a:cubicBezTo>
                    <a:pt x="181" y="72"/>
                    <a:pt x="178" y="71"/>
                    <a:pt x="175" y="70"/>
                  </a:cubicBezTo>
                  <a:cubicBezTo>
                    <a:pt x="174" y="70"/>
                    <a:pt x="172" y="69"/>
                    <a:pt x="170" y="68"/>
                  </a:cubicBezTo>
                  <a:cubicBezTo>
                    <a:pt x="169" y="68"/>
                    <a:pt x="168" y="67"/>
                    <a:pt x="167" y="67"/>
                  </a:cubicBezTo>
                  <a:cubicBezTo>
                    <a:pt x="166" y="67"/>
                    <a:pt x="165" y="66"/>
                    <a:pt x="164" y="66"/>
                  </a:cubicBezTo>
                  <a:cubicBezTo>
                    <a:pt x="162" y="65"/>
                    <a:pt x="160" y="65"/>
                    <a:pt x="159" y="64"/>
                  </a:cubicBezTo>
                  <a:cubicBezTo>
                    <a:pt x="156" y="63"/>
                    <a:pt x="153" y="62"/>
                    <a:pt x="150" y="61"/>
                  </a:cubicBezTo>
                  <a:cubicBezTo>
                    <a:pt x="150" y="61"/>
                    <a:pt x="150" y="61"/>
                    <a:pt x="149" y="61"/>
                  </a:cubicBezTo>
                  <a:cubicBezTo>
                    <a:pt x="147" y="60"/>
                    <a:pt x="145" y="59"/>
                    <a:pt x="142" y="58"/>
                  </a:cubicBezTo>
                  <a:cubicBezTo>
                    <a:pt x="139" y="57"/>
                    <a:pt x="137" y="56"/>
                    <a:pt x="134" y="55"/>
                  </a:cubicBezTo>
                  <a:cubicBezTo>
                    <a:pt x="132" y="54"/>
                    <a:pt x="130" y="53"/>
                    <a:pt x="129" y="53"/>
                  </a:cubicBezTo>
                  <a:cubicBezTo>
                    <a:pt x="128" y="52"/>
                    <a:pt x="127" y="52"/>
                    <a:pt x="125" y="52"/>
                  </a:cubicBezTo>
                  <a:cubicBezTo>
                    <a:pt x="123" y="51"/>
                    <a:pt x="120" y="50"/>
                    <a:pt x="117" y="49"/>
                  </a:cubicBezTo>
                  <a:cubicBezTo>
                    <a:pt x="114" y="47"/>
                    <a:pt x="112" y="46"/>
                    <a:pt x="109" y="45"/>
                  </a:cubicBezTo>
                  <a:cubicBezTo>
                    <a:pt x="109" y="45"/>
                    <a:pt x="108" y="45"/>
                    <a:pt x="108" y="45"/>
                  </a:cubicBezTo>
                  <a:cubicBezTo>
                    <a:pt x="105" y="44"/>
                    <a:pt x="103" y="43"/>
                    <a:pt x="101" y="42"/>
                  </a:cubicBezTo>
                  <a:cubicBezTo>
                    <a:pt x="98" y="41"/>
                    <a:pt x="95" y="40"/>
                    <a:pt x="92" y="39"/>
                  </a:cubicBezTo>
                  <a:cubicBezTo>
                    <a:pt x="91" y="38"/>
                    <a:pt x="89" y="37"/>
                    <a:pt x="87" y="37"/>
                  </a:cubicBezTo>
                  <a:cubicBezTo>
                    <a:pt x="86" y="36"/>
                    <a:pt x="85" y="36"/>
                    <a:pt x="84" y="35"/>
                  </a:cubicBezTo>
                  <a:cubicBezTo>
                    <a:pt x="81" y="34"/>
                    <a:pt x="79" y="33"/>
                    <a:pt x="76" y="32"/>
                  </a:cubicBezTo>
                  <a:cubicBezTo>
                    <a:pt x="73" y="31"/>
                    <a:pt x="71" y="30"/>
                    <a:pt x="69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4" y="27"/>
                    <a:pt x="62" y="26"/>
                    <a:pt x="59" y="25"/>
                  </a:cubicBezTo>
                  <a:cubicBezTo>
                    <a:pt x="57" y="24"/>
                    <a:pt x="54" y="22"/>
                    <a:pt x="51" y="21"/>
                  </a:cubicBezTo>
                  <a:cubicBezTo>
                    <a:pt x="50" y="20"/>
                    <a:pt x="48" y="20"/>
                    <a:pt x="46" y="19"/>
                  </a:cubicBezTo>
                  <a:cubicBezTo>
                    <a:pt x="45" y="18"/>
                    <a:pt x="44" y="18"/>
                    <a:pt x="43" y="17"/>
                  </a:cubicBezTo>
                  <a:cubicBezTo>
                    <a:pt x="41" y="16"/>
                    <a:pt x="38" y="15"/>
                    <a:pt x="35" y="13"/>
                  </a:cubicBezTo>
                  <a:cubicBezTo>
                    <a:pt x="32" y="12"/>
                    <a:pt x="30" y="11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4" y="8"/>
                    <a:pt x="21" y="6"/>
                    <a:pt x="19" y="5"/>
                  </a:cubicBezTo>
                  <a:cubicBezTo>
                    <a:pt x="16" y="4"/>
                    <a:pt x="14" y="2"/>
                    <a:pt x="11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8" y="3"/>
                    <a:pt x="5" y="6"/>
                    <a:pt x="3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4" y="15"/>
                    <a:pt x="5" y="16"/>
                    <a:pt x="7" y="17"/>
                  </a:cubicBezTo>
                  <a:cubicBezTo>
                    <a:pt x="10" y="19"/>
                    <a:pt x="12" y="20"/>
                    <a:pt x="15" y="21"/>
                  </a:cubicBezTo>
                  <a:cubicBezTo>
                    <a:pt x="17" y="23"/>
                    <a:pt x="20" y="24"/>
                    <a:pt x="22" y="25"/>
                  </a:cubicBezTo>
                  <a:cubicBezTo>
                    <a:pt x="22" y="25"/>
                    <a:pt x="23" y="25"/>
                    <a:pt x="23" y="26"/>
                  </a:cubicBezTo>
                  <a:cubicBezTo>
                    <a:pt x="26" y="27"/>
                    <a:pt x="29" y="28"/>
                    <a:pt x="31" y="30"/>
                  </a:cubicBezTo>
                  <a:cubicBezTo>
                    <a:pt x="34" y="31"/>
                    <a:pt x="37" y="32"/>
                    <a:pt x="39" y="34"/>
                  </a:cubicBezTo>
                  <a:cubicBezTo>
                    <a:pt x="40" y="34"/>
                    <a:pt x="41" y="35"/>
                    <a:pt x="42" y="35"/>
                  </a:cubicBezTo>
                  <a:cubicBezTo>
                    <a:pt x="44" y="36"/>
                    <a:pt x="46" y="37"/>
                    <a:pt x="47" y="37"/>
                  </a:cubicBezTo>
                  <a:cubicBezTo>
                    <a:pt x="50" y="39"/>
                    <a:pt x="53" y="40"/>
                    <a:pt x="56" y="41"/>
                  </a:cubicBezTo>
                  <a:cubicBezTo>
                    <a:pt x="58" y="42"/>
                    <a:pt x="60" y="43"/>
                    <a:pt x="62" y="44"/>
                  </a:cubicBezTo>
                  <a:cubicBezTo>
                    <a:pt x="62" y="44"/>
                    <a:pt x="63" y="44"/>
                    <a:pt x="63" y="44"/>
                  </a:cubicBezTo>
                  <a:cubicBezTo>
                    <a:pt x="63" y="44"/>
                    <a:pt x="63" y="44"/>
                    <a:pt x="64" y="45"/>
                  </a:cubicBezTo>
                  <a:cubicBezTo>
                    <a:pt x="67" y="46"/>
                    <a:pt x="69" y="47"/>
                    <a:pt x="72" y="48"/>
                  </a:cubicBezTo>
                  <a:cubicBezTo>
                    <a:pt x="75" y="49"/>
                    <a:pt x="78" y="50"/>
                    <a:pt x="80" y="51"/>
                  </a:cubicBezTo>
                  <a:cubicBezTo>
                    <a:pt x="81" y="52"/>
                    <a:pt x="82" y="52"/>
                    <a:pt x="83" y="53"/>
                  </a:cubicBezTo>
                  <a:cubicBezTo>
                    <a:pt x="85" y="53"/>
                    <a:pt x="87" y="54"/>
                    <a:pt x="89" y="55"/>
                  </a:cubicBezTo>
                  <a:cubicBezTo>
                    <a:pt x="91" y="56"/>
                    <a:pt x="94" y="57"/>
                    <a:pt x="97" y="58"/>
                  </a:cubicBezTo>
                  <a:cubicBezTo>
                    <a:pt x="99" y="59"/>
                    <a:pt x="102" y="60"/>
                    <a:pt x="104" y="61"/>
                  </a:cubicBezTo>
                  <a:cubicBezTo>
                    <a:pt x="104" y="61"/>
                    <a:pt x="105" y="61"/>
                    <a:pt x="105" y="61"/>
                  </a:cubicBezTo>
                  <a:cubicBezTo>
                    <a:pt x="108" y="62"/>
                    <a:pt x="111" y="63"/>
                    <a:pt x="113" y="64"/>
                  </a:cubicBezTo>
                  <a:cubicBezTo>
                    <a:pt x="116" y="65"/>
                    <a:pt x="119" y="66"/>
                    <a:pt x="122" y="67"/>
                  </a:cubicBezTo>
                  <a:cubicBezTo>
                    <a:pt x="123" y="68"/>
                    <a:pt x="124" y="68"/>
                    <a:pt x="125" y="69"/>
                  </a:cubicBezTo>
                  <a:cubicBezTo>
                    <a:pt x="127" y="69"/>
                    <a:pt x="128" y="70"/>
                    <a:pt x="130" y="71"/>
                  </a:cubicBezTo>
                  <a:cubicBezTo>
                    <a:pt x="133" y="72"/>
                    <a:pt x="136" y="73"/>
                    <a:pt x="138" y="74"/>
                  </a:cubicBezTo>
                  <a:cubicBezTo>
                    <a:pt x="141" y="75"/>
                    <a:pt x="143" y="75"/>
                    <a:pt x="146" y="76"/>
                  </a:cubicBezTo>
                  <a:cubicBezTo>
                    <a:pt x="146" y="76"/>
                    <a:pt x="146" y="77"/>
                    <a:pt x="147" y="77"/>
                  </a:cubicBezTo>
                  <a:cubicBezTo>
                    <a:pt x="150" y="78"/>
                    <a:pt x="152" y="79"/>
                    <a:pt x="155" y="80"/>
                  </a:cubicBezTo>
                  <a:cubicBezTo>
                    <a:pt x="156" y="80"/>
                    <a:pt x="157" y="80"/>
                    <a:pt x="158" y="81"/>
                  </a:cubicBezTo>
                  <a:cubicBezTo>
                    <a:pt x="160" y="82"/>
                    <a:pt x="162" y="82"/>
                    <a:pt x="163" y="83"/>
                  </a:cubicBezTo>
                  <a:cubicBezTo>
                    <a:pt x="164" y="83"/>
                    <a:pt x="165" y="84"/>
                    <a:pt x="167" y="84"/>
                  </a:cubicBezTo>
                  <a:cubicBezTo>
                    <a:pt x="168" y="85"/>
                    <a:pt x="170" y="85"/>
                    <a:pt x="172" y="86"/>
                  </a:cubicBezTo>
                  <a:cubicBezTo>
                    <a:pt x="175" y="87"/>
                    <a:pt x="177" y="88"/>
                    <a:pt x="180" y="89"/>
                  </a:cubicBezTo>
                  <a:cubicBezTo>
                    <a:pt x="181" y="89"/>
                    <a:pt x="182" y="90"/>
                    <a:pt x="183" y="90"/>
                  </a:cubicBezTo>
                  <a:cubicBezTo>
                    <a:pt x="185" y="91"/>
                    <a:pt x="186" y="91"/>
                    <a:pt x="187" y="92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91" y="93"/>
                    <a:pt x="192" y="94"/>
                    <a:pt x="192" y="94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6" y="78"/>
                    <a:pt x="192" y="76"/>
                  </a:cubicBezTo>
                  <a:cubicBezTo>
                    <a:pt x="192" y="76"/>
                    <a:pt x="191" y="76"/>
                    <a:pt x="191" y="7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735138" y="1722438"/>
              <a:ext cx="373063" cy="80963"/>
            </a:xfrm>
            <a:custGeom>
              <a:avLst/>
              <a:gdLst>
                <a:gd name="T0" fmla="*/ 135 w 147"/>
                <a:gd name="T1" fmla="*/ 16 h 32"/>
                <a:gd name="T2" fmla="*/ 134 w 147"/>
                <a:gd name="T3" fmla="*/ 15 h 32"/>
                <a:gd name="T4" fmla="*/ 126 w 147"/>
                <a:gd name="T5" fmla="*/ 14 h 32"/>
                <a:gd name="T6" fmla="*/ 117 w 147"/>
                <a:gd name="T7" fmla="*/ 13 h 32"/>
                <a:gd name="T8" fmla="*/ 112 w 147"/>
                <a:gd name="T9" fmla="*/ 12 h 32"/>
                <a:gd name="T10" fmla="*/ 109 w 147"/>
                <a:gd name="T11" fmla="*/ 12 h 32"/>
                <a:gd name="T12" fmla="*/ 100 w 147"/>
                <a:gd name="T13" fmla="*/ 11 h 32"/>
                <a:gd name="T14" fmla="*/ 91 w 147"/>
                <a:gd name="T15" fmla="*/ 10 h 32"/>
                <a:gd name="T16" fmla="*/ 90 w 147"/>
                <a:gd name="T17" fmla="*/ 9 h 32"/>
                <a:gd name="T18" fmla="*/ 82 w 147"/>
                <a:gd name="T19" fmla="*/ 9 h 32"/>
                <a:gd name="T20" fmla="*/ 74 w 147"/>
                <a:gd name="T21" fmla="*/ 8 h 32"/>
                <a:gd name="T22" fmla="*/ 68 w 147"/>
                <a:gd name="T23" fmla="*/ 7 h 32"/>
                <a:gd name="T24" fmla="*/ 65 w 147"/>
                <a:gd name="T25" fmla="*/ 6 h 32"/>
                <a:gd name="T26" fmla="*/ 56 w 147"/>
                <a:gd name="T27" fmla="*/ 6 h 32"/>
                <a:gd name="T28" fmla="*/ 47 w 147"/>
                <a:gd name="T29" fmla="*/ 5 h 32"/>
                <a:gd name="T30" fmla="*/ 46 w 147"/>
                <a:gd name="T31" fmla="*/ 4 h 32"/>
                <a:gd name="T32" fmla="*/ 38 w 147"/>
                <a:gd name="T33" fmla="*/ 4 h 32"/>
                <a:gd name="T34" fmla="*/ 37 w 147"/>
                <a:gd name="T35" fmla="*/ 3 h 32"/>
                <a:gd name="T36" fmla="*/ 30 w 147"/>
                <a:gd name="T37" fmla="*/ 3 h 32"/>
                <a:gd name="T38" fmla="*/ 24 w 147"/>
                <a:gd name="T39" fmla="*/ 2 h 32"/>
                <a:gd name="T40" fmla="*/ 21 w 147"/>
                <a:gd name="T41" fmla="*/ 2 h 32"/>
                <a:gd name="T42" fmla="*/ 12 w 147"/>
                <a:gd name="T43" fmla="*/ 1 h 32"/>
                <a:gd name="T44" fmla="*/ 3 w 147"/>
                <a:gd name="T45" fmla="*/ 0 h 32"/>
                <a:gd name="T46" fmla="*/ 2 w 147"/>
                <a:gd name="T47" fmla="*/ 0 h 32"/>
                <a:gd name="T48" fmla="*/ 0 w 147"/>
                <a:gd name="T49" fmla="*/ 0 h 32"/>
                <a:gd name="T50" fmla="*/ 0 w 147"/>
                <a:gd name="T51" fmla="*/ 8 h 32"/>
                <a:gd name="T52" fmla="*/ 0 w 147"/>
                <a:gd name="T53" fmla="*/ 14 h 32"/>
                <a:gd name="T54" fmla="*/ 0 w 147"/>
                <a:gd name="T55" fmla="*/ 14 h 32"/>
                <a:gd name="T56" fmla="*/ 9 w 147"/>
                <a:gd name="T57" fmla="*/ 15 h 32"/>
                <a:gd name="T58" fmla="*/ 17 w 147"/>
                <a:gd name="T59" fmla="*/ 16 h 32"/>
                <a:gd name="T60" fmla="*/ 20 w 147"/>
                <a:gd name="T61" fmla="*/ 16 h 32"/>
                <a:gd name="T62" fmla="*/ 26 w 147"/>
                <a:gd name="T63" fmla="*/ 17 h 32"/>
                <a:gd name="T64" fmla="*/ 35 w 147"/>
                <a:gd name="T65" fmla="*/ 18 h 32"/>
                <a:gd name="T66" fmla="*/ 35 w 147"/>
                <a:gd name="T67" fmla="*/ 18 h 32"/>
                <a:gd name="T68" fmla="*/ 43 w 147"/>
                <a:gd name="T69" fmla="*/ 18 h 32"/>
                <a:gd name="T70" fmla="*/ 44 w 147"/>
                <a:gd name="T71" fmla="*/ 18 h 32"/>
                <a:gd name="T72" fmla="*/ 53 w 147"/>
                <a:gd name="T73" fmla="*/ 19 h 32"/>
                <a:gd name="T74" fmla="*/ 61 w 147"/>
                <a:gd name="T75" fmla="*/ 20 h 32"/>
                <a:gd name="T76" fmla="*/ 65 w 147"/>
                <a:gd name="T77" fmla="*/ 21 h 32"/>
                <a:gd name="T78" fmla="*/ 70 w 147"/>
                <a:gd name="T79" fmla="*/ 21 h 32"/>
                <a:gd name="T80" fmla="*/ 79 w 147"/>
                <a:gd name="T81" fmla="*/ 23 h 32"/>
                <a:gd name="T82" fmla="*/ 87 w 147"/>
                <a:gd name="T83" fmla="*/ 24 h 32"/>
                <a:gd name="T84" fmla="*/ 88 w 147"/>
                <a:gd name="T85" fmla="*/ 24 h 32"/>
                <a:gd name="T86" fmla="*/ 97 w 147"/>
                <a:gd name="T87" fmla="*/ 25 h 32"/>
                <a:gd name="T88" fmla="*/ 105 w 147"/>
                <a:gd name="T89" fmla="*/ 26 h 32"/>
                <a:gd name="T90" fmla="*/ 109 w 147"/>
                <a:gd name="T91" fmla="*/ 26 h 32"/>
                <a:gd name="T92" fmla="*/ 114 w 147"/>
                <a:gd name="T93" fmla="*/ 27 h 32"/>
                <a:gd name="T94" fmla="*/ 123 w 147"/>
                <a:gd name="T95" fmla="*/ 28 h 32"/>
                <a:gd name="T96" fmla="*/ 130 w 147"/>
                <a:gd name="T97" fmla="*/ 30 h 32"/>
                <a:gd name="T98" fmla="*/ 132 w 147"/>
                <a:gd name="T99" fmla="*/ 30 h 32"/>
                <a:gd name="T100" fmla="*/ 140 w 147"/>
                <a:gd name="T101" fmla="*/ 31 h 32"/>
                <a:gd name="T102" fmla="*/ 144 w 147"/>
                <a:gd name="T103" fmla="*/ 32 h 32"/>
                <a:gd name="T104" fmla="*/ 147 w 147"/>
                <a:gd name="T105" fmla="*/ 17 h 32"/>
                <a:gd name="T106" fmla="*/ 144 w 147"/>
                <a:gd name="T107" fmla="*/ 17 h 32"/>
                <a:gd name="T108" fmla="*/ 135 w 147"/>
                <a:gd name="T10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" h="32">
                  <a:moveTo>
                    <a:pt x="135" y="16"/>
                  </a:moveTo>
                  <a:cubicBezTo>
                    <a:pt x="135" y="16"/>
                    <a:pt x="134" y="15"/>
                    <a:pt x="134" y="15"/>
                  </a:cubicBezTo>
                  <a:cubicBezTo>
                    <a:pt x="131" y="15"/>
                    <a:pt x="129" y="15"/>
                    <a:pt x="126" y="14"/>
                  </a:cubicBezTo>
                  <a:cubicBezTo>
                    <a:pt x="123" y="14"/>
                    <a:pt x="120" y="13"/>
                    <a:pt x="117" y="13"/>
                  </a:cubicBezTo>
                  <a:cubicBezTo>
                    <a:pt x="116" y="13"/>
                    <a:pt x="114" y="13"/>
                    <a:pt x="112" y="12"/>
                  </a:cubicBezTo>
                  <a:cubicBezTo>
                    <a:pt x="111" y="12"/>
                    <a:pt x="110" y="12"/>
                    <a:pt x="109" y="12"/>
                  </a:cubicBezTo>
                  <a:cubicBezTo>
                    <a:pt x="106" y="12"/>
                    <a:pt x="103" y="11"/>
                    <a:pt x="100" y="11"/>
                  </a:cubicBezTo>
                  <a:cubicBezTo>
                    <a:pt x="97" y="10"/>
                    <a:pt x="94" y="10"/>
                    <a:pt x="91" y="10"/>
                  </a:cubicBezTo>
                  <a:cubicBezTo>
                    <a:pt x="91" y="10"/>
                    <a:pt x="90" y="10"/>
                    <a:pt x="90" y="9"/>
                  </a:cubicBezTo>
                  <a:cubicBezTo>
                    <a:pt x="87" y="9"/>
                    <a:pt x="85" y="9"/>
                    <a:pt x="82" y="9"/>
                  </a:cubicBezTo>
                  <a:cubicBezTo>
                    <a:pt x="79" y="8"/>
                    <a:pt x="77" y="8"/>
                    <a:pt x="74" y="8"/>
                  </a:cubicBezTo>
                  <a:cubicBezTo>
                    <a:pt x="72" y="7"/>
                    <a:pt x="70" y="7"/>
                    <a:pt x="68" y="7"/>
                  </a:cubicBezTo>
                  <a:cubicBezTo>
                    <a:pt x="67" y="7"/>
                    <a:pt x="66" y="7"/>
                    <a:pt x="65" y="6"/>
                  </a:cubicBezTo>
                  <a:cubicBezTo>
                    <a:pt x="62" y="6"/>
                    <a:pt x="59" y="6"/>
                    <a:pt x="56" y="6"/>
                  </a:cubicBezTo>
                  <a:cubicBezTo>
                    <a:pt x="53" y="5"/>
                    <a:pt x="50" y="5"/>
                    <a:pt x="47" y="5"/>
                  </a:cubicBezTo>
                  <a:cubicBezTo>
                    <a:pt x="47" y="5"/>
                    <a:pt x="46" y="4"/>
                    <a:pt x="46" y="4"/>
                  </a:cubicBezTo>
                  <a:cubicBezTo>
                    <a:pt x="43" y="4"/>
                    <a:pt x="41" y="4"/>
                    <a:pt x="38" y="4"/>
                  </a:cubicBezTo>
                  <a:cubicBezTo>
                    <a:pt x="38" y="4"/>
                    <a:pt x="37" y="3"/>
                    <a:pt x="37" y="3"/>
                  </a:cubicBezTo>
                  <a:cubicBezTo>
                    <a:pt x="34" y="3"/>
                    <a:pt x="32" y="3"/>
                    <a:pt x="30" y="3"/>
                  </a:cubicBezTo>
                  <a:cubicBezTo>
                    <a:pt x="28" y="3"/>
                    <a:pt x="26" y="2"/>
                    <a:pt x="24" y="2"/>
                  </a:cubicBezTo>
                  <a:cubicBezTo>
                    <a:pt x="23" y="2"/>
                    <a:pt x="22" y="2"/>
                    <a:pt x="21" y="2"/>
                  </a:cubicBezTo>
                  <a:cubicBezTo>
                    <a:pt x="18" y="2"/>
                    <a:pt x="15" y="1"/>
                    <a:pt x="12" y="1"/>
                  </a:cubicBezTo>
                  <a:cubicBezTo>
                    <a:pt x="9" y="1"/>
                    <a:pt x="6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0"/>
                    <a:pt x="0" y="1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6" y="15"/>
                    <a:pt x="9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18" y="16"/>
                    <a:pt x="19" y="16"/>
                    <a:pt x="20" y="16"/>
                  </a:cubicBezTo>
                  <a:cubicBezTo>
                    <a:pt x="22" y="16"/>
                    <a:pt x="24" y="16"/>
                    <a:pt x="26" y="17"/>
                  </a:cubicBezTo>
                  <a:cubicBezTo>
                    <a:pt x="29" y="17"/>
                    <a:pt x="32" y="17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8" y="18"/>
                    <a:pt x="40" y="18"/>
                    <a:pt x="43" y="18"/>
                  </a:cubicBezTo>
                  <a:cubicBezTo>
                    <a:pt x="43" y="18"/>
                    <a:pt x="43" y="18"/>
                    <a:pt x="44" y="18"/>
                  </a:cubicBezTo>
                  <a:cubicBezTo>
                    <a:pt x="47" y="19"/>
                    <a:pt x="50" y="19"/>
                    <a:pt x="53" y="19"/>
                  </a:cubicBezTo>
                  <a:cubicBezTo>
                    <a:pt x="56" y="20"/>
                    <a:pt x="59" y="20"/>
                    <a:pt x="61" y="20"/>
                  </a:cubicBezTo>
                  <a:cubicBezTo>
                    <a:pt x="63" y="21"/>
                    <a:pt x="64" y="21"/>
                    <a:pt x="65" y="21"/>
                  </a:cubicBezTo>
                  <a:cubicBezTo>
                    <a:pt x="66" y="21"/>
                    <a:pt x="68" y="21"/>
                    <a:pt x="70" y="21"/>
                  </a:cubicBezTo>
                  <a:cubicBezTo>
                    <a:pt x="73" y="22"/>
                    <a:pt x="76" y="22"/>
                    <a:pt x="79" y="23"/>
                  </a:cubicBezTo>
                  <a:cubicBezTo>
                    <a:pt x="82" y="23"/>
                    <a:pt x="84" y="23"/>
                    <a:pt x="87" y="24"/>
                  </a:cubicBezTo>
                  <a:cubicBezTo>
                    <a:pt x="87" y="24"/>
                    <a:pt x="87" y="24"/>
                    <a:pt x="88" y="24"/>
                  </a:cubicBezTo>
                  <a:cubicBezTo>
                    <a:pt x="91" y="24"/>
                    <a:pt x="94" y="24"/>
                    <a:pt x="97" y="25"/>
                  </a:cubicBezTo>
                  <a:cubicBezTo>
                    <a:pt x="100" y="25"/>
                    <a:pt x="102" y="26"/>
                    <a:pt x="105" y="26"/>
                  </a:cubicBezTo>
                  <a:cubicBezTo>
                    <a:pt x="106" y="26"/>
                    <a:pt x="107" y="26"/>
                    <a:pt x="109" y="26"/>
                  </a:cubicBezTo>
                  <a:cubicBezTo>
                    <a:pt x="110" y="27"/>
                    <a:pt x="112" y="27"/>
                    <a:pt x="114" y="27"/>
                  </a:cubicBezTo>
                  <a:cubicBezTo>
                    <a:pt x="117" y="28"/>
                    <a:pt x="120" y="28"/>
                    <a:pt x="123" y="28"/>
                  </a:cubicBezTo>
                  <a:cubicBezTo>
                    <a:pt x="125" y="29"/>
                    <a:pt x="128" y="29"/>
                    <a:pt x="130" y="30"/>
                  </a:cubicBezTo>
                  <a:cubicBezTo>
                    <a:pt x="131" y="30"/>
                    <a:pt x="131" y="30"/>
                    <a:pt x="132" y="30"/>
                  </a:cubicBezTo>
                  <a:cubicBezTo>
                    <a:pt x="134" y="30"/>
                    <a:pt x="137" y="31"/>
                    <a:pt x="140" y="31"/>
                  </a:cubicBezTo>
                  <a:cubicBezTo>
                    <a:pt x="142" y="31"/>
                    <a:pt x="143" y="31"/>
                    <a:pt x="144" y="32"/>
                  </a:cubicBezTo>
                  <a:cubicBezTo>
                    <a:pt x="145" y="27"/>
                    <a:pt x="146" y="22"/>
                    <a:pt x="147" y="17"/>
                  </a:cubicBezTo>
                  <a:cubicBezTo>
                    <a:pt x="146" y="17"/>
                    <a:pt x="145" y="17"/>
                    <a:pt x="144" y="17"/>
                  </a:cubicBezTo>
                  <a:cubicBezTo>
                    <a:pt x="141" y="16"/>
                    <a:pt x="138" y="16"/>
                    <a:pt x="135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208088" y="1685925"/>
              <a:ext cx="411163" cy="61913"/>
            </a:xfrm>
            <a:custGeom>
              <a:avLst/>
              <a:gdLst>
                <a:gd name="T0" fmla="*/ 149 w 162"/>
                <a:gd name="T1" fmla="*/ 9 h 24"/>
                <a:gd name="T2" fmla="*/ 143 w 162"/>
                <a:gd name="T3" fmla="*/ 9 h 24"/>
                <a:gd name="T4" fmla="*/ 140 w 162"/>
                <a:gd name="T5" fmla="*/ 9 h 24"/>
                <a:gd name="T6" fmla="*/ 131 w 162"/>
                <a:gd name="T7" fmla="*/ 8 h 24"/>
                <a:gd name="T8" fmla="*/ 122 w 162"/>
                <a:gd name="T9" fmla="*/ 8 h 24"/>
                <a:gd name="T10" fmla="*/ 121 w 162"/>
                <a:gd name="T11" fmla="*/ 7 h 24"/>
                <a:gd name="T12" fmla="*/ 113 w 162"/>
                <a:gd name="T13" fmla="*/ 7 h 24"/>
                <a:gd name="T14" fmla="*/ 104 w 162"/>
                <a:gd name="T15" fmla="*/ 6 h 24"/>
                <a:gd name="T16" fmla="*/ 98 w 162"/>
                <a:gd name="T17" fmla="*/ 6 h 24"/>
                <a:gd name="T18" fmla="*/ 96 w 162"/>
                <a:gd name="T19" fmla="*/ 6 h 24"/>
                <a:gd name="T20" fmla="*/ 87 w 162"/>
                <a:gd name="T21" fmla="*/ 5 h 24"/>
                <a:gd name="T22" fmla="*/ 78 w 162"/>
                <a:gd name="T23" fmla="*/ 5 h 24"/>
                <a:gd name="T24" fmla="*/ 76 w 162"/>
                <a:gd name="T25" fmla="*/ 5 h 24"/>
                <a:gd name="T26" fmla="*/ 69 w 162"/>
                <a:gd name="T27" fmla="*/ 4 h 24"/>
                <a:gd name="T28" fmla="*/ 60 w 162"/>
                <a:gd name="T29" fmla="*/ 4 h 24"/>
                <a:gd name="T30" fmla="*/ 54 w 162"/>
                <a:gd name="T31" fmla="*/ 3 h 24"/>
                <a:gd name="T32" fmla="*/ 51 w 162"/>
                <a:gd name="T33" fmla="*/ 3 h 24"/>
                <a:gd name="T34" fmla="*/ 42 w 162"/>
                <a:gd name="T35" fmla="*/ 3 h 24"/>
                <a:gd name="T36" fmla="*/ 33 w 162"/>
                <a:gd name="T37" fmla="*/ 2 h 24"/>
                <a:gd name="T38" fmla="*/ 31 w 162"/>
                <a:gd name="T39" fmla="*/ 2 h 24"/>
                <a:gd name="T40" fmla="*/ 24 w 162"/>
                <a:gd name="T41" fmla="*/ 2 h 24"/>
                <a:gd name="T42" fmla="*/ 15 w 162"/>
                <a:gd name="T43" fmla="*/ 1 h 24"/>
                <a:gd name="T44" fmla="*/ 9 w 162"/>
                <a:gd name="T45" fmla="*/ 1 h 24"/>
                <a:gd name="T46" fmla="*/ 6 w 162"/>
                <a:gd name="T47" fmla="*/ 1 h 24"/>
                <a:gd name="T48" fmla="*/ 0 w 162"/>
                <a:gd name="T49" fmla="*/ 0 h 24"/>
                <a:gd name="T50" fmla="*/ 0 w 162"/>
                <a:gd name="T51" fmla="*/ 14 h 24"/>
                <a:gd name="T52" fmla="*/ 3 w 162"/>
                <a:gd name="T53" fmla="*/ 14 h 24"/>
                <a:gd name="T54" fmla="*/ 6 w 162"/>
                <a:gd name="T55" fmla="*/ 14 h 24"/>
                <a:gd name="T56" fmla="*/ 12 w 162"/>
                <a:gd name="T57" fmla="*/ 14 h 24"/>
                <a:gd name="T58" fmla="*/ 21 w 162"/>
                <a:gd name="T59" fmla="*/ 15 h 24"/>
                <a:gd name="T60" fmla="*/ 28 w 162"/>
                <a:gd name="T61" fmla="*/ 15 h 24"/>
                <a:gd name="T62" fmla="*/ 30 w 162"/>
                <a:gd name="T63" fmla="*/ 15 h 24"/>
                <a:gd name="T64" fmla="*/ 39 w 162"/>
                <a:gd name="T65" fmla="*/ 16 h 24"/>
                <a:gd name="T66" fmla="*/ 48 w 162"/>
                <a:gd name="T67" fmla="*/ 17 h 24"/>
                <a:gd name="T68" fmla="*/ 51 w 162"/>
                <a:gd name="T69" fmla="*/ 17 h 24"/>
                <a:gd name="T70" fmla="*/ 57 w 162"/>
                <a:gd name="T71" fmla="*/ 17 h 24"/>
                <a:gd name="T72" fmla="*/ 66 w 162"/>
                <a:gd name="T73" fmla="*/ 18 h 24"/>
                <a:gd name="T74" fmla="*/ 73 w 162"/>
                <a:gd name="T75" fmla="*/ 18 h 24"/>
                <a:gd name="T76" fmla="*/ 75 w 162"/>
                <a:gd name="T77" fmla="*/ 18 h 24"/>
                <a:gd name="T78" fmla="*/ 83 w 162"/>
                <a:gd name="T79" fmla="*/ 19 h 24"/>
                <a:gd name="T80" fmla="*/ 92 w 162"/>
                <a:gd name="T81" fmla="*/ 19 h 24"/>
                <a:gd name="T82" fmla="*/ 95 w 162"/>
                <a:gd name="T83" fmla="*/ 19 h 24"/>
                <a:gd name="T84" fmla="*/ 101 w 162"/>
                <a:gd name="T85" fmla="*/ 20 h 24"/>
                <a:gd name="T86" fmla="*/ 110 w 162"/>
                <a:gd name="T87" fmla="*/ 20 h 24"/>
                <a:gd name="T88" fmla="*/ 117 w 162"/>
                <a:gd name="T89" fmla="*/ 21 h 24"/>
                <a:gd name="T90" fmla="*/ 119 w 162"/>
                <a:gd name="T91" fmla="*/ 21 h 24"/>
                <a:gd name="T92" fmla="*/ 128 w 162"/>
                <a:gd name="T93" fmla="*/ 22 h 24"/>
                <a:gd name="T94" fmla="*/ 137 w 162"/>
                <a:gd name="T95" fmla="*/ 22 h 24"/>
                <a:gd name="T96" fmla="*/ 140 w 162"/>
                <a:gd name="T97" fmla="*/ 23 h 24"/>
                <a:gd name="T98" fmla="*/ 146 w 162"/>
                <a:gd name="T99" fmla="*/ 23 h 24"/>
                <a:gd name="T100" fmla="*/ 155 w 162"/>
                <a:gd name="T101" fmla="*/ 24 h 24"/>
                <a:gd name="T102" fmla="*/ 162 w 162"/>
                <a:gd name="T103" fmla="*/ 24 h 24"/>
                <a:gd name="T104" fmla="*/ 162 w 162"/>
                <a:gd name="T105" fmla="*/ 10 h 24"/>
                <a:gd name="T106" fmla="*/ 158 w 162"/>
                <a:gd name="T107" fmla="*/ 10 h 24"/>
                <a:gd name="T108" fmla="*/ 149 w 162"/>
                <a:gd name="T10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24">
                  <a:moveTo>
                    <a:pt x="149" y="9"/>
                  </a:moveTo>
                  <a:cubicBezTo>
                    <a:pt x="147" y="9"/>
                    <a:pt x="145" y="9"/>
                    <a:pt x="143" y="9"/>
                  </a:cubicBezTo>
                  <a:cubicBezTo>
                    <a:pt x="142" y="9"/>
                    <a:pt x="141" y="9"/>
                    <a:pt x="140" y="9"/>
                  </a:cubicBezTo>
                  <a:cubicBezTo>
                    <a:pt x="137" y="9"/>
                    <a:pt x="134" y="8"/>
                    <a:pt x="131" y="8"/>
                  </a:cubicBezTo>
                  <a:cubicBezTo>
                    <a:pt x="128" y="8"/>
                    <a:pt x="125" y="8"/>
                    <a:pt x="122" y="8"/>
                  </a:cubicBezTo>
                  <a:cubicBezTo>
                    <a:pt x="122" y="8"/>
                    <a:pt x="121" y="7"/>
                    <a:pt x="121" y="7"/>
                  </a:cubicBezTo>
                  <a:cubicBezTo>
                    <a:pt x="118" y="7"/>
                    <a:pt x="116" y="7"/>
                    <a:pt x="113" y="7"/>
                  </a:cubicBezTo>
                  <a:cubicBezTo>
                    <a:pt x="110" y="7"/>
                    <a:pt x="107" y="7"/>
                    <a:pt x="104" y="6"/>
                  </a:cubicBezTo>
                  <a:cubicBezTo>
                    <a:pt x="102" y="6"/>
                    <a:pt x="100" y="6"/>
                    <a:pt x="98" y="6"/>
                  </a:cubicBezTo>
                  <a:cubicBezTo>
                    <a:pt x="97" y="6"/>
                    <a:pt x="96" y="6"/>
                    <a:pt x="96" y="6"/>
                  </a:cubicBezTo>
                  <a:cubicBezTo>
                    <a:pt x="93" y="6"/>
                    <a:pt x="90" y="5"/>
                    <a:pt x="87" y="5"/>
                  </a:cubicBezTo>
                  <a:cubicBezTo>
                    <a:pt x="84" y="5"/>
                    <a:pt x="81" y="5"/>
                    <a:pt x="78" y="5"/>
                  </a:cubicBezTo>
                  <a:cubicBezTo>
                    <a:pt x="77" y="5"/>
                    <a:pt x="77" y="5"/>
                    <a:pt x="76" y="5"/>
                  </a:cubicBezTo>
                  <a:cubicBezTo>
                    <a:pt x="74" y="5"/>
                    <a:pt x="71" y="4"/>
                    <a:pt x="69" y="4"/>
                  </a:cubicBezTo>
                  <a:cubicBezTo>
                    <a:pt x="66" y="4"/>
                    <a:pt x="63" y="4"/>
                    <a:pt x="60" y="4"/>
                  </a:cubicBezTo>
                  <a:cubicBezTo>
                    <a:pt x="58" y="4"/>
                    <a:pt x="56" y="4"/>
                    <a:pt x="54" y="3"/>
                  </a:cubicBezTo>
                  <a:cubicBezTo>
                    <a:pt x="53" y="3"/>
                    <a:pt x="52" y="3"/>
                    <a:pt x="51" y="3"/>
                  </a:cubicBezTo>
                  <a:cubicBezTo>
                    <a:pt x="48" y="3"/>
                    <a:pt x="45" y="3"/>
                    <a:pt x="42" y="3"/>
                  </a:cubicBezTo>
                  <a:cubicBezTo>
                    <a:pt x="39" y="3"/>
                    <a:pt x="36" y="2"/>
                    <a:pt x="33" y="2"/>
                  </a:cubicBezTo>
                  <a:cubicBezTo>
                    <a:pt x="33" y="2"/>
                    <a:pt x="32" y="2"/>
                    <a:pt x="31" y="2"/>
                  </a:cubicBezTo>
                  <a:cubicBezTo>
                    <a:pt x="29" y="2"/>
                    <a:pt x="27" y="2"/>
                    <a:pt x="24" y="2"/>
                  </a:cubicBezTo>
                  <a:cubicBezTo>
                    <a:pt x="21" y="2"/>
                    <a:pt x="18" y="1"/>
                    <a:pt x="15" y="1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5"/>
                    <a:pt x="0" y="9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8" y="14"/>
                    <a:pt x="10" y="14"/>
                    <a:pt x="12" y="14"/>
                  </a:cubicBezTo>
                  <a:cubicBezTo>
                    <a:pt x="15" y="15"/>
                    <a:pt x="18" y="15"/>
                    <a:pt x="21" y="15"/>
                  </a:cubicBezTo>
                  <a:cubicBezTo>
                    <a:pt x="23" y="15"/>
                    <a:pt x="26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3" y="16"/>
                    <a:pt x="36" y="16"/>
                    <a:pt x="39" y="16"/>
                  </a:cubicBezTo>
                  <a:cubicBezTo>
                    <a:pt x="42" y="16"/>
                    <a:pt x="45" y="16"/>
                    <a:pt x="48" y="17"/>
                  </a:cubicBezTo>
                  <a:cubicBezTo>
                    <a:pt x="49" y="17"/>
                    <a:pt x="50" y="17"/>
                    <a:pt x="51" y="17"/>
                  </a:cubicBezTo>
                  <a:cubicBezTo>
                    <a:pt x="53" y="17"/>
                    <a:pt x="55" y="17"/>
                    <a:pt x="57" y="17"/>
                  </a:cubicBezTo>
                  <a:cubicBezTo>
                    <a:pt x="60" y="17"/>
                    <a:pt x="63" y="17"/>
                    <a:pt x="66" y="18"/>
                  </a:cubicBezTo>
                  <a:cubicBezTo>
                    <a:pt x="68" y="18"/>
                    <a:pt x="70" y="18"/>
                    <a:pt x="73" y="18"/>
                  </a:cubicBezTo>
                  <a:cubicBezTo>
                    <a:pt x="73" y="18"/>
                    <a:pt x="74" y="18"/>
                    <a:pt x="75" y="18"/>
                  </a:cubicBezTo>
                  <a:cubicBezTo>
                    <a:pt x="78" y="18"/>
                    <a:pt x="80" y="19"/>
                    <a:pt x="83" y="19"/>
                  </a:cubicBezTo>
                  <a:cubicBezTo>
                    <a:pt x="86" y="19"/>
                    <a:pt x="89" y="19"/>
                    <a:pt x="92" y="19"/>
                  </a:cubicBezTo>
                  <a:cubicBezTo>
                    <a:pt x="93" y="19"/>
                    <a:pt x="94" y="19"/>
                    <a:pt x="95" y="19"/>
                  </a:cubicBezTo>
                  <a:cubicBezTo>
                    <a:pt x="97" y="20"/>
                    <a:pt x="99" y="20"/>
                    <a:pt x="101" y="20"/>
                  </a:cubicBezTo>
                  <a:cubicBezTo>
                    <a:pt x="104" y="20"/>
                    <a:pt x="107" y="20"/>
                    <a:pt x="110" y="20"/>
                  </a:cubicBezTo>
                  <a:cubicBezTo>
                    <a:pt x="113" y="21"/>
                    <a:pt x="115" y="21"/>
                    <a:pt x="117" y="21"/>
                  </a:cubicBezTo>
                  <a:cubicBezTo>
                    <a:pt x="118" y="21"/>
                    <a:pt x="118" y="21"/>
                    <a:pt x="119" y="21"/>
                  </a:cubicBezTo>
                  <a:cubicBezTo>
                    <a:pt x="122" y="21"/>
                    <a:pt x="125" y="21"/>
                    <a:pt x="128" y="22"/>
                  </a:cubicBezTo>
                  <a:cubicBezTo>
                    <a:pt x="131" y="22"/>
                    <a:pt x="134" y="22"/>
                    <a:pt x="137" y="22"/>
                  </a:cubicBezTo>
                  <a:cubicBezTo>
                    <a:pt x="138" y="22"/>
                    <a:pt x="139" y="22"/>
                    <a:pt x="140" y="23"/>
                  </a:cubicBezTo>
                  <a:cubicBezTo>
                    <a:pt x="142" y="23"/>
                    <a:pt x="144" y="23"/>
                    <a:pt x="146" y="23"/>
                  </a:cubicBezTo>
                  <a:cubicBezTo>
                    <a:pt x="149" y="23"/>
                    <a:pt x="152" y="23"/>
                    <a:pt x="155" y="24"/>
                  </a:cubicBezTo>
                  <a:cubicBezTo>
                    <a:pt x="157" y="24"/>
                    <a:pt x="159" y="24"/>
                    <a:pt x="162" y="24"/>
                  </a:cubicBezTo>
                  <a:cubicBezTo>
                    <a:pt x="162" y="20"/>
                    <a:pt x="162" y="15"/>
                    <a:pt x="162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5" y="10"/>
                    <a:pt x="152" y="10"/>
                    <a:pt x="149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2217738" y="1785938"/>
              <a:ext cx="438150" cy="136525"/>
            </a:xfrm>
            <a:custGeom>
              <a:avLst/>
              <a:gdLst>
                <a:gd name="T0" fmla="*/ 160 w 173"/>
                <a:gd name="T1" fmla="*/ 35 h 54"/>
                <a:gd name="T2" fmla="*/ 160 w 173"/>
                <a:gd name="T3" fmla="*/ 35 h 54"/>
                <a:gd name="T4" fmla="*/ 152 w 173"/>
                <a:gd name="T5" fmla="*/ 33 h 54"/>
                <a:gd name="T6" fmla="*/ 143 w 173"/>
                <a:gd name="T7" fmla="*/ 31 h 54"/>
                <a:gd name="T8" fmla="*/ 138 w 173"/>
                <a:gd name="T9" fmla="*/ 29 h 54"/>
                <a:gd name="T10" fmla="*/ 135 w 173"/>
                <a:gd name="T11" fmla="*/ 28 h 54"/>
                <a:gd name="T12" fmla="*/ 135 w 173"/>
                <a:gd name="T13" fmla="*/ 28 h 54"/>
                <a:gd name="T14" fmla="*/ 126 w 173"/>
                <a:gd name="T15" fmla="*/ 26 h 54"/>
                <a:gd name="T16" fmla="*/ 118 w 173"/>
                <a:gd name="T17" fmla="*/ 24 h 54"/>
                <a:gd name="T18" fmla="*/ 117 w 173"/>
                <a:gd name="T19" fmla="*/ 24 h 54"/>
                <a:gd name="T20" fmla="*/ 109 w 173"/>
                <a:gd name="T21" fmla="*/ 22 h 54"/>
                <a:gd name="T22" fmla="*/ 101 w 173"/>
                <a:gd name="T23" fmla="*/ 20 h 54"/>
                <a:gd name="T24" fmla="*/ 96 w 173"/>
                <a:gd name="T25" fmla="*/ 18 h 54"/>
                <a:gd name="T26" fmla="*/ 92 w 173"/>
                <a:gd name="T27" fmla="*/ 18 h 54"/>
                <a:gd name="T28" fmla="*/ 84 w 173"/>
                <a:gd name="T29" fmla="*/ 16 h 54"/>
                <a:gd name="T30" fmla="*/ 75 w 173"/>
                <a:gd name="T31" fmla="*/ 14 h 54"/>
                <a:gd name="T32" fmla="*/ 74 w 173"/>
                <a:gd name="T33" fmla="*/ 14 h 54"/>
                <a:gd name="T34" fmla="*/ 66 w 173"/>
                <a:gd name="T35" fmla="*/ 12 h 54"/>
                <a:gd name="T36" fmla="*/ 58 w 173"/>
                <a:gd name="T37" fmla="*/ 10 h 54"/>
                <a:gd name="T38" fmla="*/ 53 w 173"/>
                <a:gd name="T39" fmla="*/ 9 h 54"/>
                <a:gd name="T40" fmla="*/ 49 w 173"/>
                <a:gd name="T41" fmla="*/ 8 h 54"/>
                <a:gd name="T42" fmla="*/ 41 w 173"/>
                <a:gd name="T43" fmla="*/ 7 h 54"/>
                <a:gd name="T44" fmla="*/ 32 w 173"/>
                <a:gd name="T45" fmla="*/ 5 h 54"/>
                <a:gd name="T46" fmla="*/ 31 w 173"/>
                <a:gd name="T47" fmla="*/ 5 h 54"/>
                <a:gd name="T48" fmla="*/ 23 w 173"/>
                <a:gd name="T49" fmla="*/ 3 h 54"/>
                <a:gd name="T50" fmla="*/ 15 w 173"/>
                <a:gd name="T51" fmla="*/ 2 h 54"/>
                <a:gd name="T52" fmla="*/ 9 w 173"/>
                <a:gd name="T53" fmla="*/ 1 h 54"/>
                <a:gd name="T54" fmla="*/ 6 w 173"/>
                <a:gd name="T55" fmla="*/ 0 h 54"/>
                <a:gd name="T56" fmla="*/ 2 w 173"/>
                <a:gd name="T57" fmla="*/ 0 h 54"/>
                <a:gd name="T58" fmla="*/ 0 w 173"/>
                <a:gd name="T59" fmla="*/ 14 h 54"/>
                <a:gd name="T60" fmla="*/ 3 w 173"/>
                <a:gd name="T61" fmla="*/ 15 h 54"/>
                <a:gd name="T62" fmla="*/ 6 w 173"/>
                <a:gd name="T63" fmla="*/ 15 h 54"/>
                <a:gd name="T64" fmla="*/ 11 w 173"/>
                <a:gd name="T65" fmla="*/ 16 h 54"/>
                <a:gd name="T66" fmla="*/ 20 w 173"/>
                <a:gd name="T67" fmla="*/ 18 h 54"/>
                <a:gd name="T68" fmla="*/ 27 w 173"/>
                <a:gd name="T69" fmla="*/ 19 h 54"/>
                <a:gd name="T70" fmla="*/ 28 w 173"/>
                <a:gd name="T71" fmla="*/ 19 h 54"/>
                <a:gd name="T72" fmla="*/ 37 w 173"/>
                <a:gd name="T73" fmla="*/ 21 h 54"/>
                <a:gd name="T74" fmla="*/ 46 w 173"/>
                <a:gd name="T75" fmla="*/ 23 h 54"/>
                <a:gd name="T76" fmla="*/ 49 w 173"/>
                <a:gd name="T77" fmla="*/ 24 h 54"/>
                <a:gd name="T78" fmla="*/ 54 w 173"/>
                <a:gd name="T79" fmla="*/ 25 h 54"/>
                <a:gd name="T80" fmla="*/ 63 w 173"/>
                <a:gd name="T81" fmla="*/ 26 h 54"/>
                <a:gd name="T82" fmla="*/ 71 w 173"/>
                <a:gd name="T83" fmla="*/ 28 h 54"/>
                <a:gd name="T84" fmla="*/ 72 w 173"/>
                <a:gd name="T85" fmla="*/ 28 h 54"/>
                <a:gd name="T86" fmla="*/ 80 w 173"/>
                <a:gd name="T87" fmla="*/ 30 h 54"/>
                <a:gd name="T88" fmla="*/ 89 w 173"/>
                <a:gd name="T89" fmla="*/ 32 h 54"/>
                <a:gd name="T90" fmla="*/ 92 w 173"/>
                <a:gd name="T91" fmla="*/ 33 h 54"/>
                <a:gd name="T92" fmla="*/ 97 w 173"/>
                <a:gd name="T93" fmla="*/ 34 h 54"/>
                <a:gd name="T94" fmla="*/ 106 w 173"/>
                <a:gd name="T95" fmla="*/ 36 h 54"/>
                <a:gd name="T96" fmla="*/ 114 w 173"/>
                <a:gd name="T97" fmla="*/ 38 h 54"/>
                <a:gd name="T98" fmla="*/ 114 w 173"/>
                <a:gd name="T99" fmla="*/ 39 h 54"/>
                <a:gd name="T100" fmla="*/ 123 w 173"/>
                <a:gd name="T101" fmla="*/ 41 h 54"/>
                <a:gd name="T102" fmla="*/ 131 w 173"/>
                <a:gd name="T103" fmla="*/ 43 h 54"/>
                <a:gd name="T104" fmla="*/ 131 w 173"/>
                <a:gd name="T105" fmla="*/ 43 h 54"/>
                <a:gd name="T106" fmla="*/ 135 w 173"/>
                <a:gd name="T107" fmla="*/ 44 h 54"/>
                <a:gd name="T108" fmla="*/ 140 w 173"/>
                <a:gd name="T109" fmla="*/ 45 h 54"/>
                <a:gd name="T110" fmla="*/ 148 w 173"/>
                <a:gd name="T111" fmla="*/ 48 h 54"/>
                <a:gd name="T112" fmla="*/ 156 w 173"/>
                <a:gd name="T113" fmla="*/ 50 h 54"/>
                <a:gd name="T114" fmla="*/ 157 w 173"/>
                <a:gd name="T115" fmla="*/ 50 h 54"/>
                <a:gd name="T116" fmla="*/ 165 w 173"/>
                <a:gd name="T117" fmla="*/ 53 h 54"/>
                <a:gd name="T118" fmla="*/ 170 w 173"/>
                <a:gd name="T119" fmla="*/ 54 h 54"/>
                <a:gd name="T120" fmla="*/ 173 w 173"/>
                <a:gd name="T121" fmla="*/ 39 h 54"/>
                <a:gd name="T122" fmla="*/ 169 w 173"/>
                <a:gd name="T123" fmla="*/ 38 h 54"/>
                <a:gd name="T124" fmla="*/ 160 w 173"/>
                <a:gd name="T125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3" h="54">
                  <a:moveTo>
                    <a:pt x="160" y="35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57" y="34"/>
                    <a:pt x="154" y="34"/>
                    <a:pt x="152" y="33"/>
                  </a:cubicBezTo>
                  <a:cubicBezTo>
                    <a:pt x="149" y="32"/>
                    <a:pt x="146" y="31"/>
                    <a:pt x="143" y="31"/>
                  </a:cubicBezTo>
                  <a:cubicBezTo>
                    <a:pt x="142" y="30"/>
                    <a:pt x="140" y="30"/>
                    <a:pt x="138" y="29"/>
                  </a:cubicBezTo>
                  <a:cubicBezTo>
                    <a:pt x="137" y="29"/>
                    <a:pt x="136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2" y="27"/>
                    <a:pt x="129" y="27"/>
                    <a:pt x="126" y="26"/>
                  </a:cubicBezTo>
                  <a:cubicBezTo>
                    <a:pt x="124" y="25"/>
                    <a:pt x="121" y="24"/>
                    <a:pt x="118" y="24"/>
                  </a:cubicBezTo>
                  <a:cubicBezTo>
                    <a:pt x="118" y="24"/>
                    <a:pt x="117" y="24"/>
                    <a:pt x="117" y="24"/>
                  </a:cubicBezTo>
                  <a:cubicBezTo>
                    <a:pt x="114" y="23"/>
                    <a:pt x="112" y="22"/>
                    <a:pt x="109" y="22"/>
                  </a:cubicBezTo>
                  <a:cubicBezTo>
                    <a:pt x="106" y="21"/>
                    <a:pt x="104" y="20"/>
                    <a:pt x="101" y="20"/>
                  </a:cubicBezTo>
                  <a:cubicBezTo>
                    <a:pt x="99" y="19"/>
                    <a:pt x="97" y="19"/>
                    <a:pt x="96" y="18"/>
                  </a:cubicBezTo>
                  <a:cubicBezTo>
                    <a:pt x="94" y="18"/>
                    <a:pt x="93" y="18"/>
                    <a:pt x="92" y="18"/>
                  </a:cubicBezTo>
                  <a:cubicBezTo>
                    <a:pt x="89" y="17"/>
                    <a:pt x="86" y="16"/>
                    <a:pt x="84" y="16"/>
                  </a:cubicBezTo>
                  <a:cubicBezTo>
                    <a:pt x="81" y="15"/>
                    <a:pt x="78" y="14"/>
                    <a:pt x="75" y="14"/>
                  </a:cubicBezTo>
                  <a:cubicBezTo>
                    <a:pt x="75" y="14"/>
                    <a:pt x="74" y="14"/>
                    <a:pt x="74" y="14"/>
                  </a:cubicBezTo>
                  <a:cubicBezTo>
                    <a:pt x="72" y="13"/>
                    <a:pt x="69" y="12"/>
                    <a:pt x="66" y="12"/>
                  </a:cubicBezTo>
                  <a:cubicBezTo>
                    <a:pt x="64" y="11"/>
                    <a:pt x="61" y="11"/>
                    <a:pt x="58" y="10"/>
                  </a:cubicBezTo>
                  <a:cubicBezTo>
                    <a:pt x="56" y="10"/>
                    <a:pt x="54" y="9"/>
                    <a:pt x="53" y="9"/>
                  </a:cubicBezTo>
                  <a:cubicBezTo>
                    <a:pt x="51" y="9"/>
                    <a:pt x="50" y="9"/>
                    <a:pt x="49" y="8"/>
                  </a:cubicBezTo>
                  <a:cubicBezTo>
                    <a:pt x="46" y="8"/>
                    <a:pt x="43" y="7"/>
                    <a:pt x="41" y="7"/>
                  </a:cubicBezTo>
                  <a:cubicBezTo>
                    <a:pt x="38" y="6"/>
                    <a:pt x="35" y="6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8" y="4"/>
                    <a:pt x="26" y="4"/>
                    <a:pt x="23" y="3"/>
                  </a:cubicBezTo>
                  <a:cubicBezTo>
                    <a:pt x="20" y="3"/>
                    <a:pt x="17" y="2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4"/>
                    <a:pt x="1" y="9"/>
                    <a:pt x="0" y="14"/>
                  </a:cubicBezTo>
                  <a:cubicBezTo>
                    <a:pt x="1" y="14"/>
                    <a:pt x="2" y="14"/>
                    <a:pt x="3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8" y="16"/>
                    <a:pt x="9" y="16"/>
                    <a:pt x="11" y="16"/>
                  </a:cubicBezTo>
                  <a:cubicBezTo>
                    <a:pt x="14" y="17"/>
                    <a:pt x="17" y="17"/>
                    <a:pt x="20" y="18"/>
                  </a:cubicBezTo>
                  <a:cubicBezTo>
                    <a:pt x="22" y="18"/>
                    <a:pt x="25" y="19"/>
                    <a:pt x="27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1" y="20"/>
                    <a:pt x="34" y="21"/>
                    <a:pt x="37" y="21"/>
                  </a:cubicBezTo>
                  <a:cubicBezTo>
                    <a:pt x="40" y="22"/>
                    <a:pt x="43" y="22"/>
                    <a:pt x="46" y="23"/>
                  </a:cubicBezTo>
                  <a:cubicBezTo>
                    <a:pt x="47" y="23"/>
                    <a:pt x="48" y="23"/>
                    <a:pt x="49" y="24"/>
                  </a:cubicBezTo>
                  <a:cubicBezTo>
                    <a:pt x="51" y="24"/>
                    <a:pt x="53" y="24"/>
                    <a:pt x="54" y="25"/>
                  </a:cubicBezTo>
                  <a:cubicBezTo>
                    <a:pt x="57" y="25"/>
                    <a:pt x="60" y="26"/>
                    <a:pt x="63" y="26"/>
                  </a:cubicBezTo>
                  <a:cubicBezTo>
                    <a:pt x="66" y="27"/>
                    <a:pt x="68" y="28"/>
                    <a:pt x="71" y="28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29"/>
                    <a:pt x="77" y="30"/>
                    <a:pt x="80" y="30"/>
                  </a:cubicBezTo>
                  <a:cubicBezTo>
                    <a:pt x="83" y="31"/>
                    <a:pt x="86" y="32"/>
                    <a:pt x="89" y="32"/>
                  </a:cubicBezTo>
                  <a:cubicBezTo>
                    <a:pt x="90" y="33"/>
                    <a:pt x="91" y="33"/>
                    <a:pt x="92" y="33"/>
                  </a:cubicBezTo>
                  <a:cubicBezTo>
                    <a:pt x="94" y="33"/>
                    <a:pt x="96" y="34"/>
                    <a:pt x="97" y="34"/>
                  </a:cubicBezTo>
                  <a:cubicBezTo>
                    <a:pt x="100" y="35"/>
                    <a:pt x="103" y="36"/>
                    <a:pt x="106" y="36"/>
                  </a:cubicBezTo>
                  <a:cubicBezTo>
                    <a:pt x="108" y="37"/>
                    <a:pt x="111" y="38"/>
                    <a:pt x="114" y="38"/>
                  </a:cubicBezTo>
                  <a:cubicBezTo>
                    <a:pt x="114" y="38"/>
                    <a:pt x="114" y="38"/>
                    <a:pt x="114" y="39"/>
                  </a:cubicBezTo>
                  <a:cubicBezTo>
                    <a:pt x="117" y="39"/>
                    <a:pt x="120" y="40"/>
                    <a:pt x="123" y="41"/>
                  </a:cubicBezTo>
                  <a:cubicBezTo>
                    <a:pt x="126" y="41"/>
                    <a:pt x="128" y="42"/>
                    <a:pt x="131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3" y="43"/>
                    <a:pt x="134" y="44"/>
                    <a:pt x="135" y="44"/>
                  </a:cubicBezTo>
                  <a:cubicBezTo>
                    <a:pt x="137" y="44"/>
                    <a:pt x="138" y="45"/>
                    <a:pt x="140" y="45"/>
                  </a:cubicBezTo>
                  <a:cubicBezTo>
                    <a:pt x="143" y="46"/>
                    <a:pt x="145" y="47"/>
                    <a:pt x="148" y="48"/>
                  </a:cubicBezTo>
                  <a:cubicBezTo>
                    <a:pt x="151" y="49"/>
                    <a:pt x="153" y="49"/>
                    <a:pt x="156" y="50"/>
                  </a:cubicBezTo>
                  <a:cubicBezTo>
                    <a:pt x="156" y="50"/>
                    <a:pt x="157" y="50"/>
                    <a:pt x="157" y="50"/>
                  </a:cubicBezTo>
                  <a:cubicBezTo>
                    <a:pt x="160" y="51"/>
                    <a:pt x="162" y="52"/>
                    <a:pt x="165" y="53"/>
                  </a:cubicBezTo>
                  <a:cubicBezTo>
                    <a:pt x="167" y="53"/>
                    <a:pt x="168" y="54"/>
                    <a:pt x="170" y="54"/>
                  </a:cubicBezTo>
                  <a:cubicBezTo>
                    <a:pt x="171" y="49"/>
                    <a:pt x="172" y="44"/>
                    <a:pt x="173" y="39"/>
                  </a:cubicBezTo>
                  <a:cubicBezTo>
                    <a:pt x="172" y="39"/>
                    <a:pt x="170" y="38"/>
                    <a:pt x="169" y="38"/>
                  </a:cubicBezTo>
                  <a:cubicBezTo>
                    <a:pt x="166" y="37"/>
                    <a:pt x="163" y="36"/>
                    <a:pt x="16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473325" y="2813050"/>
              <a:ext cx="403225" cy="200025"/>
            </a:xfrm>
            <a:custGeom>
              <a:avLst/>
              <a:gdLst>
                <a:gd name="T0" fmla="*/ 2 w 159"/>
                <a:gd name="T1" fmla="*/ 66 h 79"/>
                <a:gd name="T2" fmla="*/ 8 w 159"/>
                <a:gd name="T3" fmla="*/ 78 h 79"/>
                <a:gd name="T4" fmla="*/ 8 w 159"/>
                <a:gd name="T5" fmla="*/ 79 h 79"/>
                <a:gd name="T6" fmla="*/ 12 w 159"/>
                <a:gd name="T7" fmla="*/ 77 h 79"/>
                <a:gd name="T8" fmla="*/ 17 w 159"/>
                <a:gd name="T9" fmla="*/ 75 h 79"/>
                <a:gd name="T10" fmla="*/ 22 w 159"/>
                <a:gd name="T11" fmla="*/ 74 h 79"/>
                <a:gd name="T12" fmla="*/ 27 w 159"/>
                <a:gd name="T13" fmla="*/ 71 h 79"/>
                <a:gd name="T14" fmla="*/ 37 w 159"/>
                <a:gd name="T15" fmla="*/ 67 h 79"/>
                <a:gd name="T16" fmla="*/ 47 w 159"/>
                <a:gd name="T17" fmla="*/ 64 h 79"/>
                <a:gd name="T18" fmla="*/ 47 w 159"/>
                <a:gd name="T19" fmla="*/ 63 h 79"/>
                <a:gd name="T20" fmla="*/ 57 w 159"/>
                <a:gd name="T21" fmla="*/ 59 h 79"/>
                <a:gd name="T22" fmla="*/ 67 w 159"/>
                <a:gd name="T23" fmla="*/ 55 h 79"/>
                <a:gd name="T24" fmla="*/ 72 w 159"/>
                <a:gd name="T25" fmla="*/ 53 h 79"/>
                <a:gd name="T26" fmla="*/ 78 w 159"/>
                <a:gd name="T27" fmla="*/ 50 h 79"/>
                <a:gd name="T28" fmla="*/ 88 w 159"/>
                <a:gd name="T29" fmla="*/ 46 h 79"/>
                <a:gd name="T30" fmla="*/ 97 w 159"/>
                <a:gd name="T31" fmla="*/ 41 h 79"/>
                <a:gd name="T32" fmla="*/ 98 w 159"/>
                <a:gd name="T33" fmla="*/ 41 h 79"/>
                <a:gd name="T34" fmla="*/ 108 w 159"/>
                <a:gd name="T35" fmla="*/ 36 h 79"/>
                <a:gd name="T36" fmla="*/ 118 w 159"/>
                <a:gd name="T37" fmla="*/ 31 h 79"/>
                <a:gd name="T38" fmla="*/ 123 w 159"/>
                <a:gd name="T39" fmla="*/ 29 h 79"/>
                <a:gd name="T40" fmla="*/ 129 w 159"/>
                <a:gd name="T41" fmla="*/ 26 h 79"/>
                <a:gd name="T42" fmla="*/ 139 w 159"/>
                <a:gd name="T43" fmla="*/ 20 h 79"/>
                <a:gd name="T44" fmla="*/ 147 w 159"/>
                <a:gd name="T45" fmla="*/ 16 h 79"/>
                <a:gd name="T46" fmla="*/ 149 w 159"/>
                <a:gd name="T47" fmla="*/ 15 h 79"/>
                <a:gd name="T48" fmla="*/ 149 w 159"/>
                <a:gd name="T49" fmla="*/ 14 h 79"/>
                <a:gd name="T50" fmla="*/ 159 w 159"/>
                <a:gd name="T51" fmla="*/ 9 h 79"/>
                <a:gd name="T52" fmla="*/ 152 w 159"/>
                <a:gd name="T53" fmla="*/ 5 h 79"/>
                <a:gd name="T54" fmla="*/ 151 w 159"/>
                <a:gd name="T55" fmla="*/ 5 h 79"/>
                <a:gd name="T56" fmla="*/ 144 w 159"/>
                <a:gd name="T57" fmla="*/ 1 h 79"/>
                <a:gd name="T58" fmla="*/ 142 w 159"/>
                <a:gd name="T59" fmla="*/ 0 h 79"/>
                <a:gd name="T60" fmla="*/ 139 w 159"/>
                <a:gd name="T61" fmla="*/ 1 h 79"/>
                <a:gd name="T62" fmla="*/ 134 w 159"/>
                <a:gd name="T63" fmla="*/ 4 h 79"/>
                <a:gd name="T64" fmla="*/ 128 w 159"/>
                <a:gd name="T65" fmla="*/ 7 h 79"/>
                <a:gd name="T66" fmla="*/ 123 w 159"/>
                <a:gd name="T67" fmla="*/ 10 h 79"/>
                <a:gd name="T68" fmla="*/ 113 w 159"/>
                <a:gd name="T69" fmla="*/ 15 h 79"/>
                <a:gd name="T70" fmla="*/ 103 w 159"/>
                <a:gd name="T71" fmla="*/ 20 h 79"/>
                <a:gd name="T72" fmla="*/ 102 w 159"/>
                <a:gd name="T73" fmla="*/ 20 h 79"/>
                <a:gd name="T74" fmla="*/ 93 w 159"/>
                <a:gd name="T75" fmla="*/ 25 h 79"/>
                <a:gd name="T76" fmla="*/ 82 w 159"/>
                <a:gd name="T77" fmla="*/ 30 h 79"/>
                <a:gd name="T78" fmla="*/ 77 w 159"/>
                <a:gd name="T79" fmla="*/ 32 h 79"/>
                <a:gd name="T80" fmla="*/ 72 w 159"/>
                <a:gd name="T81" fmla="*/ 34 h 79"/>
                <a:gd name="T82" fmla="*/ 62 w 159"/>
                <a:gd name="T83" fmla="*/ 39 h 79"/>
                <a:gd name="T84" fmla="*/ 52 w 159"/>
                <a:gd name="T85" fmla="*/ 43 h 79"/>
                <a:gd name="T86" fmla="*/ 51 w 159"/>
                <a:gd name="T87" fmla="*/ 43 h 79"/>
                <a:gd name="T88" fmla="*/ 42 w 159"/>
                <a:gd name="T89" fmla="*/ 47 h 79"/>
                <a:gd name="T90" fmla="*/ 32 w 159"/>
                <a:gd name="T91" fmla="*/ 51 h 79"/>
                <a:gd name="T92" fmla="*/ 26 w 159"/>
                <a:gd name="T93" fmla="*/ 54 h 79"/>
                <a:gd name="T94" fmla="*/ 22 w 159"/>
                <a:gd name="T95" fmla="*/ 55 h 79"/>
                <a:gd name="T96" fmla="*/ 12 w 159"/>
                <a:gd name="T97" fmla="*/ 59 h 79"/>
                <a:gd name="T98" fmla="*/ 6 w 159"/>
                <a:gd name="T99" fmla="*/ 62 h 79"/>
                <a:gd name="T100" fmla="*/ 2 w 159"/>
                <a:gd name="T101" fmla="*/ 63 h 79"/>
                <a:gd name="T102" fmla="*/ 2 w 159"/>
                <a:gd name="T103" fmla="*/ 63 h 79"/>
                <a:gd name="T104" fmla="*/ 0 w 159"/>
                <a:gd name="T105" fmla="*/ 64 h 79"/>
                <a:gd name="T106" fmla="*/ 1 w 159"/>
                <a:gd name="T107" fmla="*/ 65 h 79"/>
                <a:gd name="T108" fmla="*/ 2 w 159"/>
                <a:gd name="T109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" h="79">
                  <a:moveTo>
                    <a:pt x="2" y="66"/>
                  </a:moveTo>
                  <a:cubicBezTo>
                    <a:pt x="4" y="70"/>
                    <a:pt x="6" y="74"/>
                    <a:pt x="8" y="78"/>
                  </a:cubicBezTo>
                  <a:cubicBezTo>
                    <a:pt x="8" y="78"/>
                    <a:pt x="8" y="78"/>
                    <a:pt x="8" y="79"/>
                  </a:cubicBezTo>
                  <a:cubicBezTo>
                    <a:pt x="10" y="78"/>
                    <a:pt x="11" y="78"/>
                    <a:pt x="12" y="77"/>
                  </a:cubicBezTo>
                  <a:cubicBezTo>
                    <a:pt x="14" y="77"/>
                    <a:pt x="16" y="76"/>
                    <a:pt x="17" y="75"/>
                  </a:cubicBezTo>
                  <a:cubicBezTo>
                    <a:pt x="19" y="75"/>
                    <a:pt x="20" y="74"/>
                    <a:pt x="22" y="74"/>
                  </a:cubicBezTo>
                  <a:cubicBezTo>
                    <a:pt x="24" y="73"/>
                    <a:pt x="26" y="72"/>
                    <a:pt x="27" y="71"/>
                  </a:cubicBezTo>
                  <a:cubicBezTo>
                    <a:pt x="31" y="70"/>
                    <a:pt x="34" y="69"/>
                    <a:pt x="37" y="67"/>
                  </a:cubicBezTo>
                  <a:cubicBezTo>
                    <a:pt x="41" y="66"/>
                    <a:pt x="44" y="65"/>
                    <a:pt x="47" y="64"/>
                  </a:cubicBezTo>
                  <a:cubicBezTo>
                    <a:pt x="47" y="64"/>
                    <a:pt x="47" y="63"/>
                    <a:pt x="47" y="63"/>
                  </a:cubicBezTo>
                  <a:cubicBezTo>
                    <a:pt x="51" y="62"/>
                    <a:pt x="54" y="61"/>
                    <a:pt x="57" y="59"/>
                  </a:cubicBezTo>
                  <a:cubicBezTo>
                    <a:pt x="61" y="58"/>
                    <a:pt x="64" y="56"/>
                    <a:pt x="67" y="55"/>
                  </a:cubicBezTo>
                  <a:cubicBezTo>
                    <a:pt x="69" y="54"/>
                    <a:pt x="70" y="53"/>
                    <a:pt x="72" y="53"/>
                  </a:cubicBezTo>
                  <a:cubicBezTo>
                    <a:pt x="74" y="52"/>
                    <a:pt x="76" y="51"/>
                    <a:pt x="78" y="50"/>
                  </a:cubicBezTo>
                  <a:cubicBezTo>
                    <a:pt x="81" y="49"/>
                    <a:pt x="84" y="47"/>
                    <a:pt x="88" y="46"/>
                  </a:cubicBezTo>
                  <a:cubicBezTo>
                    <a:pt x="91" y="44"/>
                    <a:pt x="94" y="43"/>
                    <a:pt x="97" y="41"/>
                  </a:cubicBezTo>
                  <a:cubicBezTo>
                    <a:pt x="97" y="41"/>
                    <a:pt x="98" y="41"/>
                    <a:pt x="98" y="41"/>
                  </a:cubicBezTo>
                  <a:cubicBezTo>
                    <a:pt x="101" y="39"/>
                    <a:pt x="105" y="38"/>
                    <a:pt x="108" y="36"/>
                  </a:cubicBezTo>
                  <a:cubicBezTo>
                    <a:pt x="111" y="34"/>
                    <a:pt x="115" y="33"/>
                    <a:pt x="118" y="31"/>
                  </a:cubicBezTo>
                  <a:cubicBezTo>
                    <a:pt x="120" y="30"/>
                    <a:pt x="121" y="29"/>
                    <a:pt x="123" y="29"/>
                  </a:cubicBezTo>
                  <a:cubicBezTo>
                    <a:pt x="125" y="28"/>
                    <a:pt x="127" y="27"/>
                    <a:pt x="129" y="26"/>
                  </a:cubicBezTo>
                  <a:cubicBezTo>
                    <a:pt x="132" y="24"/>
                    <a:pt x="135" y="22"/>
                    <a:pt x="139" y="20"/>
                  </a:cubicBezTo>
                  <a:cubicBezTo>
                    <a:pt x="142" y="19"/>
                    <a:pt x="144" y="17"/>
                    <a:pt x="147" y="16"/>
                  </a:cubicBezTo>
                  <a:cubicBezTo>
                    <a:pt x="148" y="15"/>
                    <a:pt x="148" y="15"/>
                    <a:pt x="149" y="15"/>
                  </a:cubicBezTo>
                  <a:cubicBezTo>
                    <a:pt x="149" y="15"/>
                    <a:pt x="149" y="14"/>
                    <a:pt x="149" y="14"/>
                  </a:cubicBezTo>
                  <a:cubicBezTo>
                    <a:pt x="152" y="13"/>
                    <a:pt x="156" y="11"/>
                    <a:pt x="159" y="9"/>
                  </a:cubicBezTo>
                  <a:cubicBezTo>
                    <a:pt x="156" y="8"/>
                    <a:pt x="154" y="6"/>
                    <a:pt x="152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49" y="4"/>
                    <a:pt x="146" y="2"/>
                    <a:pt x="144" y="1"/>
                  </a:cubicBezTo>
                  <a:cubicBezTo>
                    <a:pt x="143" y="0"/>
                    <a:pt x="142" y="0"/>
                    <a:pt x="142" y="0"/>
                  </a:cubicBezTo>
                  <a:cubicBezTo>
                    <a:pt x="141" y="0"/>
                    <a:pt x="140" y="1"/>
                    <a:pt x="139" y="1"/>
                  </a:cubicBezTo>
                  <a:cubicBezTo>
                    <a:pt x="137" y="2"/>
                    <a:pt x="135" y="3"/>
                    <a:pt x="134" y="4"/>
                  </a:cubicBezTo>
                  <a:cubicBezTo>
                    <a:pt x="132" y="5"/>
                    <a:pt x="130" y="6"/>
                    <a:pt x="128" y="7"/>
                  </a:cubicBezTo>
                  <a:cubicBezTo>
                    <a:pt x="126" y="8"/>
                    <a:pt x="125" y="9"/>
                    <a:pt x="123" y="10"/>
                  </a:cubicBezTo>
                  <a:cubicBezTo>
                    <a:pt x="120" y="11"/>
                    <a:pt x="116" y="13"/>
                    <a:pt x="113" y="15"/>
                  </a:cubicBezTo>
                  <a:cubicBezTo>
                    <a:pt x="110" y="17"/>
                    <a:pt x="106" y="18"/>
                    <a:pt x="103" y="20"/>
                  </a:cubicBezTo>
                  <a:cubicBezTo>
                    <a:pt x="103" y="20"/>
                    <a:pt x="102" y="20"/>
                    <a:pt x="102" y="20"/>
                  </a:cubicBezTo>
                  <a:cubicBezTo>
                    <a:pt x="99" y="22"/>
                    <a:pt x="96" y="24"/>
                    <a:pt x="93" y="25"/>
                  </a:cubicBezTo>
                  <a:cubicBezTo>
                    <a:pt x="89" y="27"/>
                    <a:pt x="86" y="28"/>
                    <a:pt x="82" y="30"/>
                  </a:cubicBezTo>
                  <a:cubicBezTo>
                    <a:pt x="81" y="31"/>
                    <a:pt x="79" y="32"/>
                    <a:pt x="77" y="32"/>
                  </a:cubicBezTo>
                  <a:cubicBezTo>
                    <a:pt x="75" y="33"/>
                    <a:pt x="74" y="34"/>
                    <a:pt x="72" y="34"/>
                  </a:cubicBezTo>
                  <a:cubicBezTo>
                    <a:pt x="69" y="36"/>
                    <a:pt x="66" y="37"/>
                    <a:pt x="62" y="39"/>
                  </a:cubicBezTo>
                  <a:cubicBezTo>
                    <a:pt x="59" y="40"/>
                    <a:pt x="55" y="42"/>
                    <a:pt x="52" y="43"/>
                  </a:cubicBezTo>
                  <a:cubicBezTo>
                    <a:pt x="52" y="43"/>
                    <a:pt x="52" y="43"/>
                    <a:pt x="51" y="43"/>
                  </a:cubicBezTo>
                  <a:cubicBezTo>
                    <a:pt x="48" y="45"/>
                    <a:pt x="45" y="46"/>
                    <a:pt x="42" y="47"/>
                  </a:cubicBezTo>
                  <a:cubicBezTo>
                    <a:pt x="39" y="49"/>
                    <a:pt x="35" y="50"/>
                    <a:pt x="32" y="51"/>
                  </a:cubicBezTo>
                  <a:cubicBezTo>
                    <a:pt x="30" y="52"/>
                    <a:pt x="28" y="53"/>
                    <a:pt x="26" y="54"/>
                  </a:cubicBezTo>
                  <a:cubicBezTo>
                    <a:pt x="25" y="54"/>
                    <a:pt x="24" y="55"/>
                    <a:pt x="22" y="55"/>
                  </a:cubicBezTo>
                  <a:cubicBezTo>
                    <a:pt x="19" y="57"/>
                    <a:pt x="16" y="58"/>
                    <a:pt x="12" y="59"/>
                  </a:cubicBezTo>
                  <a:cubicBezTo>
                    <a:pt x="10" y="60"/>
                    <a:pt x="8" y="61"/>
                    <a:pt x="6" y="62"/>
                  </a:cubicBezTo>
                  <a:cubicBezTo>
                    <a:pt x="5" y="62"/>
                    <a:pt x="4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4"/>
                    <a:pt x="0" y="64"/>
                  </a:cubicBezTo>
                  <a:cubicBezTo>
                    <a:pt x="0" y="64"/>
                    <a:pt x="1" y="65"/>
                    <a:pt x="1" y="65"/>
                  </a:cubicBezTo>
                  <a:cubicBezTo>
                    <a:pt x="1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89263" y="2419350"/>
              <a:ext cx="255588" cy="315913"/>
            </a:xfrm>
            <a:custGeom>
              <a:avLst/>
              <a:gdLst>
                <a:gd name="T0" fmla="*/ 65 w 101"/>
                <a:gd name="T1" fmla="*/ 51 h 124"/>
                <a:gd name="T2" fmla="*/ 64 w 101"/>
                <a:gd name="T3" fmla="*/ 52 h 124"/>
                <a:gd name="T4" fmla="*/ 53 w 101"/>
                <a:gd name="T5" fmla="*/ 69 h 124"/>
                <a:gd name="T6" fmla="*/ 51 w 101"/>
                <a:gd name="T7" fmla="*/ 71 h 124"/>
                <a:gd name="T8" fmla="*/ 39 w 101"/>
                <a:gd name="T9" fmla="*/ 84 h 124"/>
                <a:gd name="T10" fmla="*/ 32 w 101"/>
                <a:gd name="T11" fmla="*/ 90 h 124"/>
                <a:gd name="T12" fmla="*/ 27 w 101"/>
                <a:gd name="T13" fmla="*/ 95 h 124"/>
                <a:gd name="T14" fmla="*/ 16 w 101"/>
                <a:gd name="T15" fmla="*/ 105 h 124"/>
                <a:gd name="T16" fmla="*/ 5 w 101"/>
                <a:gd name="T17" fmla="*/ 113 h 124"/>
                <a:gd name="T18" fmla="*/ 4 w 101"/>
                <a:gd name="T19" fmla="*/ 113 h 124"/>
                <a:gd name="T20" fmla="*/ 0 w 101"/>
                <a:gd name="T21" fmla="*/ 117 h 124"/>
                <a:gd name="T22" fmla="*/ 3 w 101"/>
                <a:gd name="T23" fmla="*/ 118 h 124"/>
                <a:gd name="T24" fmla="*/ 4 w 101"/>
                <a:gd name="T25" fmla="*/ 118 h 124"/>
                <a:gd name="T26" fmla="*/ 12 w 101"/>
                <a:gd name="T27" fmla="*/ 121 h 124"/>
                <a:gd name="T28" fmla="*/ 17 w 101"/>
                <a:gd name="T29" fmla="*/ 123 h 124"/>
                <a:gd name="T30" fmla="*/ 18 w 101"/>
                <a:gd name="T31" fmla="*/ 124 h 124"/>
                <a:gd name="T32" fmla="*/ 21 w 101"/>
                <a:gd name="T33" fmla="*/ 122 h 124"/>
                <a:gd name="T34" fmla="*/ 26 w 101"/>
                <a:gd name="T35" fmla="*/ 118 h 124"/>
                <a:gd name="T36" fmla="*/ 32 w 101"/>
                <a:gd name="T37" fmla="*/ 113 h 124"/>
                <a:gd name="T38" fmla="*/ 43 w 101"/>
                <a:gd name="T39" fmla="*/ 103 h 124"/>
                <a:gd name="T40" fmla="*/ 55 w 101"/>
                <a:gd name="T41" fmla="*/ 91 h 124"/>
                <a:gd name="T42" fmla="*/ 55 w 101"/>
                <a:gd name="T43" fmla="*/ 91 h 124"/>
                <a:gd name="T44" fmla="*/ 66 w 101"/>
                <a:gd name="T45" fmla="*/ 79 h 124"/>
                <a:gd name="T46" fmla="*/ 68 w 101"/>
                <a:gd name="T47" fmla="*/ 76 h 124"/>
                <a:gd name="T48" fmla="*/ 82 w 101"/>
                <a:gd name="T49" fmla="*/ 53 h 124"/>
                <a:gd name="T50" fmla="*/ 86 w 101"/>
                <a:gd name="T51" fmla="*/ 45 h 124"/>
                <a:gd name="T52" fmla="*/ 91 w 101"/>
                <a:gd name="T53" fmla="*/ 35 h 124"/>
                <a:gd name="T54" fmla="*/ 99 w 101"/>
                <a:gd name="T55" fmla="*/ 8 h 124"/>
                <a:gd name="T56" fmla="*/ 101 w 101"/>
                <a:gd name="T57" fmla="*/ 0 h 124"/>
                <a:gd name="T58" fmla="*/ 99 w 101"/>
                <a:gd name="T59" fmla="*/ 0 h 124"/>
                <a:gd name="T60" fmla="*/ 99 w 101"/>
                <a:gd name="T61" fmla="*/ 0 h 124"/>
                <a:gd name="T62" fmla="*/ 95 w 101"/>
                <a:gd name="T63" fmla="*/ 0 h 124"/>
                <a:gd name="T64" fmla="*/ 86 w 101"/>
                <a:gd name="T65" fmla="*/ 0 h 124"/>
                <a:gd name="T66" fmla="*/ 84 w 101"/>
                <a:gd name="T67" fmla="*/ 0 h 124"/>
                <a:gd name="T68" fmla="*/ 84 w 101"/>
                <a:gd name="T69" fmla="*/ 4 h 124"/>
                <a:gd name="T70" fmla="*/ 72 w 101"/>
                <a:gd name="T71" fmla="*/ 38 h 124"/>
                <a:gd name="T72" fmla="*/ 65 w 101"/>
                <a:gd name="T73" fmla="*/ 5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24">
                  <a:moveTo>
                    <a:pt x="65" y="51"/>
                  </a:moveTo>
                  <a:cubicBezTo>
                    <a:pt x="64" y="51"/>
                    <a:pt x="64" y="52"/>
                    <a:pt x="64" y="52"/>
                  </a:cubicBezTo>
                  <a:cubicBezTo>
                    <a:pt x="61" y="58"/>
                    <a:pt x="57" y="63"/>
                    <a:pt x="53" y="69"/>
                  </a:cubicBezTo>
                  <a:cubicBezTo>
                    <a:pt x="52" y="69"/>
                    <a:pt x="52" y="70"/>
                    <a:pt x="51" y="71"/>
                  </a:cubicBezTo>
                  <a:cubicBezTo>
                    <a:pt x="47" y="75"/>
                    <a:pt x="43" y="80"/>
                    <a:pt x="39" y="84"/>
                  </a:cubicBezTo>
                  <a:cubicBezTo>
                    <a:pt x="37" y="86"/>
                    <a:pt x="35" y="88"/>
                    <a:pt x="32" y="90"/>
                  </a:cubicBezTo>
                  <a:cubicBezTo>
                    <a:pt x="31" y="92"/>
                    <a:pt x="29" y="94"/>
                    <a:pt x="27" y="95"/>
                  </a:cubicBezTo>
                  <a:cubicBezTo>
                    <a:pt x="23" y="98"/>
                    <a:pt x="20" y="102"/>
                    <a:pt x="16" y="105"/>
                  </a:cubicBezTo>
                  <a:cubicBezTo>
                    <a:pt x="12" y="107"/>
                    <a:pt x="9" y="110"/>
                    <a:pt x="5" y="113"/>
                  </a:cubicBezTo>
                  <a:cubicBezTo>
                    <a:pt x="5" y="113"/>
                    <a:pt x="5" y="113"/>
                    <a:pt x="4" y="113"/>
                  </a:cubicBezTo>
                  <a:cubicBezTo>
                    <a:pt x="3" y="114"/>
                    <a:pt x="1" y="116"/>
                    <a:pt x="0" y="117"/>
                  </a:cubicBezTo>
                  <a:cubicBezTo>
                    <a:pt x="1" y="117"/>
                    <a:pt x="2" y="118"/>
                    <a:pt x="3" y="118"/>
                  </a:cubicBezTo>
                  <a:cubicBezTo>
                    <a:pt x="3" y="118"/>
                    <a:pt x="4" y="118"/>
                    <a:pt x="4" y="118"/>
                  </a:cubicBezTo>
                  <a:cubicBezTo>
                    <a:pt x="6" y="119"/>
                    <a:pt x="9" y="120"/>
                    <a:pt x="12" y="121"/>
                  </a:cubicBezTo>
                  <a:cubicBezTo>
                    <a:pt x="14" y="122"/>
                    <a:pt x="15" y="122"/>
                    <a:pt x="17" y="123"/>
                  </a:cubicBezTo>
                  <a:cubicBezTo>
                    <a:pt x="17" y="123"/>
                    <a:pt x="18" y="123"/>
                    <a:pt x="18" y="124"/>
                  </a:cubicBezTo>
                  <a:cubicBezTo>
                    <a:pt x="19" y="123"/>
                    <a:pt x="20" y="122"/>
                    <a:pt x="21" y="122"/>
                  </a:cubicBezTo>
                  <a:cubicBezTo>
                    <a:pt x="23" y="120"/>
                    <a:pt x="24" y="119"/>
                    <a:pt x="26" y="118"/>
                  </a:cubicBezTo>
                  <a:cubicBezTo>
                    <a:pt x="28" y="116"/>
                    <a:pt x="30" y="114"/>
                    <a:pt x="32" y="113"/>
                  </a:cubicBezTo>
                  <a:cubicBezTo>
                    <a:pt x="36" y="109"/>
                    <a:pt x="40" y="106"/>
                    <a:pt x="43" y="103"/>
                  </a:cubicBezTo>
                  <a:cubicBezTo>
                    <a:pt x="47" y="99"/>
                    <a:pt x="51" y="95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9" y="87"/>
                    <a:pt x="62" y="83"/>
                    <a:pt x="66" y="79"/>
                  </a:cubicBezTo>
                  <a:cubicBezTo>
                    <a:pt x="66" y="78"/>
                    <a:pt x="67" y="77"/>
                    <a:pt x="68" y="76"/>
                  </a:cubicBezTo>
                  <a:cubicBezTo>
                    <a:pt x="73" y="69"/>
                    <a:pt x="78" y="61"/>
                    <a:pt x="82" y="53"/>
                  </a:cubicBezTo>
                  <a:cubicBezTo>
                    <a:pt x="84" y="51"/>
                    <a:pt x="85" y="48"/>
                    <a:pt x="86" y="45"/>
                  </a:cubicBezTo>
                  <a:cubicBezTo>
                    <a:pt x="88" y="42"/>
                    <a:pt x="89" y="39"/>
                    <a:pt x="91" y="35"/>
                  </a:cubicBezTo>
                  <a:cubicBezTo>
                    <a:pt x="94" y="27"/>
                    <a:pt x="97" y="17"/>
                    <a:pt x="99" y="8"/>
                  </a:cubicBezTo>
                  <a:cubicBezTo>
                    <a:pt x="100" y="5"/>
                    <a:pt x="101" y="3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2"/>
                    <a:pt x="84" y="3"/>
                    <a:pt x="84" y="4"/>
                  </a:cubicBezTo>
                  <a:cubicBezTo>
                    <a:pt x="81" y="16"/>
                    <a:pt x="77" y="27"/>
                    <a:pt x="72" y="38"/>
                  </a:cubicBezTo>
                  <a:cubicBezTo>
                    <a:pt x="69" y="43"/>
                    <a:pt x="67" y="47"/>
                    <a:pt x="65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819400" y="1943100"/>
              <a:ext cx="374650" cy="260350"/>
            </a:xfrm>
            <a:custGeom>
              <a:avLst/>
              <a:gdLst>
                <a:gd name="T0" fmla="*/ 3 w 148"/>
                <a:gd name="T1" fmla="*/ 18 h 103"/>
                <a:gd name="T2" fmla="*/ 11 w 148"/>
                <a:gd name="T3" fmla="*/ 21 h 103"/>
                <a:gd name="T4" fmla="*/ 20 w 148"/>
                <a:gd name="T5" fmla="*/ 25 h 103"/>
                <a:gd name="T6" fmla="*/ 23 w 148"/>
                <a:gd name="T7" fmla="*/ 26 h 103"/>
                <a:gd name="T8" fmla="*/ 28 w 148"/>
                <a:gd name="T9" fmla="*/ 28 h 103"/>
                <a:gd name="T10" fmla="*/ 34 w 148"/>
                <a:gd name="T11" fmla="*/ 31 h 103"/>
                <a:gd name="T12" fmla="*/ 36 w 148"/>
                <a:gd name="T13" fmla="*/ 32 h 103"/>
                <a:gd name="T14" fmla="*/ 43 w 148"/>
                <a:gd name="T15" fmla="*/ 36 h 103"/>
                <a:gd name="T16" fmla="*/ 44 w 148"/>
                <a:gd name="T17" fmla="*/ 36 h 103"/>
                <a:gd name="T18" fmla="*/ 52 w 148"/>
                <a:gd name="T19" fmla="*/ 41 h 103"/>
                <a:gd name="T20" fmla="*/ 60 w 148"/>
                <a:gd name="T21" fmla="*/ 45 h 103"/>
                <a:gd name="T22" fmla="*/ 63 w 148"/>
                <a:gd name="T23" fmla="*/ 47 h 103"/>
                <a:gd name="T24" fmla="*/ 68 w 148"/>
                <a:gd name="T25" fmla="*/ 50 h 103"/>
                <a:gd name="T26" fmla="*/ 76 w 148"/>
                <a:gd name="T27" fmla="*/ 55 h 103"/>
                <a:gd name="T28" fmla="*/ 83 w 148"/>
                <a:gd name="T29" fmla="*/ 60 h 103"/>
                <a:gd name="T30" fmla="*/ 83 w 148"/>
                <a:gd name="T31" fmla="*/ 60 h 103"/>
                <a:gd name="T32" fmla="*/ 91 w 148"/>
                <a:gd name="T33" fmla="*/ 66 h 103"/>
                <a:gd name="T34" fmla="*/ 96 w 148"/>
                <a:gd name="T35" fmla="*/ 70 h 103"/>
                <a:gd name="T36" fmla="*/ 99 w 148"/>
                <a:gd name="T37" fmla="*/ 72 h 103"/>
                <a:gd name="T38" fmla="*/ 102 w 148"/>
                <a:gd name="T39" fmla="*/ 75 h 103"/>
                <a:gd name="T40" fmla="*/ 106 w 148"/>
                <a:gd name="T41" fmla="*/ 78 h 103"/>
                <a:gd name="T42" fmla="*/ 114 w 148"/>
                <a:gd name="T43" fmla="*/ 85 h 103"/>
                <a:gd name="T44" fmla="*/ 121 w 148"/>
                <a:gd name="T45" fmla="*/ 92 h 103"/>
                <a:gd name="T46" fmla="*/ 121 w 148"/>
                <a:gd name="T47" fmla="*/ 93 h 103"/>
                <a:gd name="T48" fmla="*/ 128 w 148"/>
                <a:gd name="T49" fmla="*/ 101 h 103"/>
                <a:gd name="T50" fmla="*/ 129 w 148"/>
                <a:gd name="T51" fmla="*/ 103 h 103"/>
                <a:gd name="T52" fmla="*/ 137 w 148"/>
                <a:gd name="T53" fmla="*/ 102 h 103"/>
                <a:gd name="T54" fmla="*/ 141 w 148"/>
                <a:gd name="T55" fmla="*/ 102 h 103"/>
                <a:gd name="T56" fmla="*/ 146 w 148"/>
                <a:gd name="T57" fmla="*/ 101 h 103"/>
                <a:gd name="T58" fmla="*/ 148 w 148"/>
                <a:gd name="T59" fmla="*/ 101 h 103"/>
                <a:gd name="T60" fmla="*/ 147 w 148"/>
                <a:gd name="T61" fmla="*/ 99 h 103"/>
                <a:gd name="T62" fmla="*/ 143 w 148"/>
                <a:gd name="T63" fmla="*/ 94 h 103"/>
                <a:gd name="T64" fmla="*/ 140 w 148"/>
                <a:gd name="T65" fmla="*/ 90 h 103"/>
                <a:gd name="T66" fmla="*/ 133 w 148"/>
                <a:gd name="T67" fmla="*/ 81 h 103"/>
                <a:gd name="T68" fmla="*/ 125 w 148"/>
                <a:gd name="T69" fmla="*/ 74 h 103"/>
                <a:gd name="T70" fmla="*/ 125 w 148"/>
                <a:gd name="T71" fmla="*/ 74 h 103"/>
                <a:gd name="T72" fmla="*/ 118 w 148"/>
                <a:gd name="T73" fmla="*/ 67 h 103"/>
                <a:gd name="T74" fmla="*/ 111 w 148"/>
                <a:gd name="T75" fmla="*/ 61 h 103"/>
                <a:gd name="T76" fmla="*/ 106 w 148"/>
                <a:gd name="T77" fmla="*/ 57 h 103"/>
                <a:gd name="T78" fmla="*/ 106 w 148"/>
                <a:gd name="T79" fmla="*/ 57 h 103"/>
                <a:gd name="T80" fmla="*/ 103 w 148"/>
                <a:gd name="T81" fmla="*/ 55 h 103"/>
                <a:gd name="T82" fmla="*/ 95 w 148"/>
                <a:gd name="T83" fmla="*/ 49 h 103"/>
                <a:gd name="T84" fmla="*/ 87 w 148"/>
                <a:gd name="T85" fmla="*/ 44 h 103"/>
                <a:gd name="T86" fmla="*/ 87 w 148"/>
                <a:gd name="T87" fmla="*/ 43 h 103"/>
                <a:gd name="T88" fmla="*/ 80 w 148"/>
                <a:gd name="T89" fmla="*/ 38 h 103"/>
                <a:gd name="T90" fmla="*/ 72 w 148"/>
                <a:gd name="T91" fmla="*/ 34 h 103"/>
                <a:gd name="T92" fmla="*/ 67 w 148"/>
                <a:gd name="T93" fmla="*/ 31 h 103"/>
                <a:gd name="T94" fmla="*/ 64 w 148"/>
                <a:gd name="T95" fmla="*/ 29 h 103"/>
                <a:gd name="T96" fmla="*/ 56 w 148"/>
                <a:gd name="T97" fmla="*/ 25 h 103"/>
                <a:gd name="T98" fmla="*/ 48 w 148"/>
                <a:gd name="T99" fmla="*/ 21 h 103"/>
                <a:gd name="T100" fmla="*/ 47 w 148"/>
                <a:gd name="T101" fmla="*/ 20 h 103"/>
                <a:gd name="T102" fmla="*/ 40 w 148"/>
                <a:gd name="T103" fmla="*/ 17 h 103"/>
                <a:gd name="T104" fmla="*/ 40 w 148"/>
                <a:gd name="T105" fmla="*/ 17 h 103"/>
                <a:gd name="T106" fmla="*/ 31 w 148"/>
                <a:gd name="T107" fmla="*/ 13 h 103"/>
                <a:gd name="T108" fmla="*/ 27 w 148"/>
                <a:gd name="T109" fmla="*/ 11 h 103"/>
                <a:gd name="T110" fmla="*/ 23 w 148"/>
                <a:gd name="T111" fmla="*/ 9 h 103"/>
                <a:gd name="T112" fmla="*/ 15 w 148"/>
                <a:gd name="T113" fmla="*/ 6 h 103"/>
                <a:gd name="T114" fmla="*/ 7 w 148"/>
                <a:gd name="T115" fmla="*/ 2 h 103"/>
                <a:gd name="T116" fmla="*/ 6 w 148"/>
                <a:gd name="T117" fmla="*/ 2 h 103"/>
                <a:gd name="T118" fmla="*/ 2 w 148"/>
                <a:gd name="T119" fmla="*/ 0 h 103"/>
                <a:gd name="T120" fmla="*/ 0 w 148"/>
                <a:gd name="T121" fmla="*/ 16 h 103"/>
                <a:gd name="T122" fmla="*/ 3 w 148"/>
                <a:gd name="T123" fmla="*/ 17 h 103"/>
                <a:gd name="T124" fmla="*/ 3 w 148"/>
                <a:gd name="T125" fmla="*/ 1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" h="103">
                  <a:moveTo>
                    <a:pt x="3" y="18"/>
                  </a:moveTo>
                  <a:cubicBezTo>
                    <a:pt x="6" y="19"/>
                    <a:pt x="9" y="20"/>
                    <a:pt x="11" y="21"/>
                  </a:cubicBezTo>
                  <a:cubicBezTo>
                    <a:pt x="14" y="22"/>
                    <a:pt x="17" y="23"/>
                    <a:pt x="20" y="25"/>
                  </a:cubicBezTo>
                  <a:cubicBezTo>
                    <a:pt x="21" y="25"/>
                    <a:pt x="22" y="26"/>
                    <a:pt x="23" y="26"/>
                  </a:cubicBezTo>
                  <a:cubicBezTo>
                    <a:pt x="25" y="27"/>
                    <a:pt x="26" y="28"/>
                    <a:pt x="28" y="28"/>
                  </a:cubicBezTo>
                  <a:cubicBezTo>
                    <a:pt x="30" y="29"/>
                    <a:pt x="32" y="30"/>
                    <a:pt x="34" y="31"/>
                  </a:cubicBezTo>
                  <a:cubicBezTo>
                    <a:pt x="34" y="32"/>
                    <a:pt x="35" y="32"/>
                    <a:pt x="36" y="32"/>
                  </a:cubicBezTo>
                  <a:cubicBezTo>
                    <a:pt x="38" y="34"/>
                    <a:pt x="41" y="35"/>
                    <a:pt x="43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7" y="38"/>
                    <a:pt x="49" y="39"/>
                    <a:pt x="52" y="41"/>
                  </a:cubicBezTo>
                  <a:cubicBezTo>
                    <a:pt x="55" y="42"/>
                    <a:pt x="57" y="44"/>
                    <a:pt x="60" y="45"/>
                  </a:cubicBezTo>
                  <a:cubicBezTo>
                    <a:pt x="61" y="46"/>
                    <a:pt x="62" y="47"/>
                    <a:pt x="63" y="47"/>
                  </a:cubicBezTo>
                  <a:cubicBezTo>
                    <a:pt x="65" y="48"/>
                    <a:pt x="66" y="49"/>
                    <a:pt x="68" y="50"/>
                  </a:cubicBezTo>
                  <a:cubicBezTo>
                    <a:pt x="70" y="52"/>
                    <a:pt x="73" y="53"/>
                    <a:pt x="76" y="55"/>
                  </a:cubicBezTo>
                  <a:cubicBezTo>
                    <a:pt x="78" y="57"/>
                    <a:pt x="81" y="58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2"/>
                    <a:pt x="89" y="64"/>
                    <a:pt x="91" y="66"/>
                  </a:cubicBezTo>
                  <a:cubicBezTo>
                    <a:pt x="93" y="67"/>
                    <a:pt x="95" y="68"/>
                    <a:pt x="96" y="70"/>
                  </a:cubicBezTo>
                  <a:cubicBezTo>
                    <a:pt x="97" y="70"/>
                    <a:pt x="98" y="71"/>
                    <a:pt x="99" y="72"/>
                  </a:cubicBezTo>
                  <a:cubicBezTo>
                    <a:pt x="100" y="73"/>
                    <a:pt x="101" y="74"/>
                    <a:pt x="102" y="75"/>
                  </a:cubicBezTo>
                  <a:cubicBezTo>
                    <a:pt x="104" y="76"/>
                    <a:pt x="105" y="77"/>
                    <a:pt x="106" y="78"/>
                  </a:cubicBezTo>
                  <a:cubicBezTo>
                    <a:pt x="109" y="80"/>
                    <a:pt x="111" y="83"/>
                    <a:pt x="114" y="85"/>
                  </a:cubicBezTo>
                  <a:cubicBezTo>
                    <a:pt x="116" y="87"/>
                    <a:pt x="119" y="90"/>
                    <a:pt x="121" y="92"/>
                  </a:cubicBezTo>
                  <a:cubicBezTo>
                    <a:pt x="121" y="92"/>
                    <a:pt x="121" y="92"/>
                    <a:pt x="121" y="93"/>
                  </a:cubicBezTo>
                  <a:cubicBezTo>
                    <a:pt x="123" y="95"/>
                    <a:pt x="126" y="98"/>
                    <a:pt x="128" y="101"/>
                  </a:cubicBezTo>
                  <a:cubicBezTo>
                    <a:pt x="129" y="102"/>
                    <a:pt x="129" y="102"/>
                    <a:pt x="129" y="103"/>
                  </a:cubicBezTo>
                  <a:cubicBezTo>
                    <a:pt x="132" y="102"/>
                    <a:pt x="134" y="102"/>
                    <a:pt x="137" y="102"/>
                  </a:cubicBezTo>
                  <a:cubicBezTo>
                    <a:pt x="138" y="102"/>
                    <a:pt x="140" y="102"/>
                    <a:pt x="141" y="102"/>
                  </a:cubicBezTo>
                  <a:cubicBezTo>
                    <a:pt x="143" y="101"/>
                    <a:pt x="145" y="101"/>
                    <a:pt x="146" y="101"/>
                  </a:cubicBezTo>
                  <a:cubicBezTo>
                    <a:pt x="147" y="101"/>
                    <a:pt x="147" y="101"/>
                    <a:pt x="148" y="101"/>
                  </a:cubicBezTo>
                  <a:cubicBezTo>
                    <a:pt x="148" y="100"/>
                    <a:pt x="147" y="99"/>
                    <a:pt x="147" y="99"/>
                  </a:cubicBezTo>
                  <a:cubicBezTo>
                    <a:pt x="145" y="97"/>
                    <a:pt x="144" y="95"/>
                    <a:pt x="143" y="94"/>
                  </a:cubicBezTo>
                  <a:cubicBezTo>
                    <a:pt x="142" y="92"/>
                    <a:pt x="141" y="91"/>
                    <a:pt x="140" y="90"/>
                  </a:cubicBezTo>
                  <a:cubicBezTo>
                    <a:pt x="138" y="87"/>
                    <a:pt x="135" y="84"/>
                    <a:pt x="133" y="81"/>
                  </a:cubicBezTo>
                  <a:cubicBezTo>
                    <a:pt x="130" y="79"/>
                    <a:pt x="128" y="76"/>
                    <a:pt x="125" y="74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23" y="71"/>
                    <a:pt x="120" y="69"/>
                    <a:pt x="118" y="67"/>
                  </a:cubicBezTo>
                  <a:cubicBezTo>
                    <a:pt x="116" y="65"/>
                    <a:pt x="113" y="63"/>
                    <a:pt x="111" y="61"/>
                  </a:cubicBezTo>
                  <a:cubicBezTo>
                    <a:pt x="109" y="59"/>
                    <a:pt x="108" y="58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4" y="55"/>
                    <a:pt x="103" y="55"/>
                  </a:cubicBezTo>
                  <a:cubicBezTo>
                    <a:pt x="100" y="53"/>
                    <a:pt x="98" y="51"/>
                    <a:pt x="95" y="49"/>
                  </a:cubicBezTo>
                  <a:cubicBezTo>
                    <a:pt x="93" y="47"/>
                    <a:pt x="90" y="45"/>
                    <a:pt x="87" y="44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5" y="42"/>
                    <a:pt x="82" y="40"/>
                    <a:pt x="80" y="38"/>
                  </a:cubicBezTo>
                  <a:cubicBezTo>
                    <a:pt x="77" y="37"/>
                    <a:pt x="74" y="35"/>
                    <a:pt x="72" y="34"/>
                  </a:cubicBezTo>
                  <a:cubicBezTo>
                    <a:pt x="70" y="33"/>
                    <a:pt x="69" y="32"/>
                    <a:pt x="67" y="31"/>
                  </a:cubicBezTo>
                  <a:cubicBezTo>
                    <a:pt x="66" y="30"/>
                    <a:pt x="65" y="30"/>
                    <a:pt x="64" y="29"/>
                  </a:cubicBezTo>
                  <a:cubicBezTo>
                    <a:pt x="61" y="28"/>
                    <a:pt x="58" y="26"/>
                    <a:pt x="56" y="25"/>
                  </a:cubicBezTo>
                  <a:cubicBezTo>
                    <a:pt x="53" y="23"/>
                    <a:pt x="50" y="22"/>
                    <a:pt x="48" y="21"/>
                  </a:cubicBezTo>
                  <a:cubicBezTo>
                    <a:pt x="48" y="21"/>
                    <a:pt x="47" y="20"/>
                    <a:pt x="47" y="20"/>
                  </a:cubicBezTo>
                  <a:cubicBezTo>
                    <a:pt x="45" y="19"/>
                    <a:pt x="43" y="18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5"/>
                    <a:pt x="34" y="14"/>
                    <a:pt x="31" y="13"/>
                  </a:cubicBezTo>
                  <a:cubicBezTo>
                    <a:pt x="30" y="12"/>
                    <a:pt x="28" y="11"/>
                    <a:pt x="27" y="11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1" y="8"/>
                    <a:pt x="18" y="7"/>
                    <a:pt x="15" y="6"/>
                  </a:cubicBezTo>
                  <a:cubicBezTo>
                    <a:pt x="12" y="4"/>
                    <a:pt x="10" y="3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5" y="1"/>
                    <a:pt x="4" y="1"/>
                    <a:pt x="2" y="0"/>
                  </a:cubicBezTo>
                  <a:cubicBezTo>
                    <a:pt x="2" y="6"/>
                    <a:pt x="1" y="11"/>
                    <a:pt x="0" y="16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7"/>
                    <a:pt x="3" y="17"/>
                    <a:pt x="3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872288" y="5983288"/>
              <a:ext cx="258763" cy="508000"/>
            </a:xfrm>
            <a:custGeom>
              <a:avLst/>
              <a:gdLst>
                <a:gd name="T0" fmla="*/ 93 w 102"/>
                <a:gd name="T1" fmla="*/ 161 h 200"/>
                <a:gd name="T2" fmla="*/ 89 w 102"/>
                <a:gd name="T3" fmla="*/ 146 h 200"/>
                <a:gd name="T4" fmla="*/ 87 w 102"/>
                <a:gd name="T5" fmla="*/ 138 h 200"/>
                <a:gd name="T6" fmla="*/ 84 w 102"/>
                <a:gd name="T7" fmla="*/ 131 h 200"/>
                <a:gd name="T8" fmla="*/ 84 w 102"/>
                <a:gd name="T9" fmla="*/ 129 h 200"/>
                <a:gd name="T10" fmla="*/ 71 w 102"/>
                <a:gd name="T11" fmla="*/ 93 h 200"/>
                <a:gd name="T12" fmla="*/ 71 w 102"/>
                <a:gd name="T13" fmla="*/ 93 h 200"/>
                <a:gd name="T14" fmla="*/ 56 w 102"/>
                <a:gd name="T15" fmla="*/ 59 h 200"/>
                <a:gd name="T16" fmla="*/ 41 w 102"/>
                <a:gd name="T17" fmla="*/ 28 h 200"/>
                <a:gd name="T18" fmla="*/ 41 w 102"/>
                <a:gd name="T19" fmla="*/ 27 h 200"/>
                <a:gd name="T20" fmla="*/ 30 w 102"/>
                <a:gd name="T21" fmla="*/ 7 h 200"/>
                <a:gd name="T22" fmla="*/ 26 w 102"/>
                <a:gd name="T23" fmla="*/ 0 h 200"/>
                <a:gd name="T24" fmla="*/ 25 w 102"/>
                <a:gd name="T25" fmla="*/ 0 h 200"/>
                <a:gd name="T26" fmla="*/ 0 w 102"/>
                <a:gd name="T27" fmla="*/ 15 h 200"/>
                <a:gd name="T28" fmla="*/ 4 w 102"/>
                <a:gd name="T29" fmla="*/ 22 h 200"/>
                <a:gd name="T30" fmla="*/ 15 w 102"/>
                <a:gd name="T31" fmla="*/ 42 h 200"/>
                <a:gd name="T32" fmla="*/ 15 w 102"/>
                <a:gd name="T33" fmla="*/ 42 h 200"/>
                <a:gd name="T34" fmla="*/ 30 w 102"/>
                <a:gd name="T35" fmla="*/ 74 h 200"/>
                <a:gd name="T36" fmla="*/ 43 w 102"/>
                <a:gd name="T37" fmla="*/ 104 h 200"/>
                <a:gd name="T38" fmla="*/ 44 w 102"/>
                <a:gd name="T39" fmla="*/ 109 h 200"/>
                <a:gd name="T40" fmla="*/ 55 w 102"/>
                <a:gd name="T41" fmla="*/ 139 h 200"/>
                <a:gd name="T42" fmla="*/ 57 w 102"/>
                <a:gd name="T43" fmla="*/ 147 h 200"/>
                <a:gd name="T44" fmla="*/ 58 w 102"/>
                <a:gd name="T45" fmla="*/ 148 h 200"/>
                <a:gd name="T46" fmla="*/ 60 w 102"/>
                <a:gd name="T47" fmla="*/ 155 h 200"/>
                <a:gd name="T48" fmla="*/ 64 w 102"/>
                <a:gd name="T49" fmla="*/ 170 h 200"/>
                <a:gd name="T50" fmla="*/ 70 w 102"/>
                <a:gd name="T51" fmla="*/ 191 h 200"/>
                <a:gd name="T52" fmla="*/ 73 w 102"/>
                <a:gd name="T53" fmla="*/ 200 h 200"/>
                <a:gd name="T54" fmla="*/ 92 w 102"/>
                <a:gd name="T55" fmla="*/ 195 h 200"/>
                <a:gd name="T56" fmla="*/ 102 w 102"/>
                <a:gd name="T57" fmla="*/ 192 h 200"/>
                <a:gd name="T58" fmla="*/ 97 w 102"/>
                <a:gd name="T59" fmla="*/ 173 h 200"/>
                <a:gd name="T60" fmla="*/ 93 w 102"/>
                <a:gd name="T61" fmla="*/ 16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200">
                  <a:moveTo>
                    <a:pt x="93" y="161"/>
                  </a:moveTo>
                  <a:cubicBezTo>
                    <a:pt x="92" y="157"/>
                    <a:pt x="91" y="152"/>
                    <a:pt x="89" y="146"/>
                  </a:cubicBezTo>
                  <a:cubicBezTo>
                    <a:pt x="88" y="144"/>
                    <a:pt x="88" y="141"/>
                    <a:pt x="87" y="138"/>
                  </a:cubicBezTo>
                  <a:cubicBezTo>
                    <a:pt x="86" y="136"/>
                    <a:pt x="85" y="133"/>
                    <a:pt x="84" y="131"/>
                  </a:cubicBezTo>
                  <a:cubicBezTo>
                    <a:pt x="84" y="130"/>
                    <a:pt x="84" y="130"/>
                    <a:pt x="84" y="129"/>
                  </a:cubicBezTo>
                  <a:cubicBezTo>
                    <a:pt x="80" y="118"/>
                    <a:pt x="76" y="105"/>
                    <a:pt x="7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66" y="81"/>
                    <a:pt x="61" y="69"/>
                    <a:pt x="56" y="59"/>
                  </a:cubicBezTo>
                  <a:cubicBezTo>
                    <a:pt x="51" y="47"/>
                    <a:pt x="46" y="37"/>
                    <a:pt x="41" y="28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37" y="19"/>
                    <a:pt x="33" y="12"/>
                    <a:pt x="30" y="7"/>
                  </a:cubicBezTo>
                  <a:cubicBezTo>
                    <a:pt x="27" y="2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7"/>
                    <a:pt x="4" y="22"/>
                  </a:cubicBezTo>
                  <a:cubicBezTo>
                    <a:pt x="7" y="27"/>
                    <a:pt x="10" y="34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9" y="51"/>
                    <a:pt x="25" y="62"/>
                    <a:pt x="30" y="74"/>
                  </a:cubicBezTo>
                  <a:cubicBezTo>
                    <a:pt x="34" y="84"/>
                    <a:pt x="39" y="94"/>
                    <a:pt x="43" y="104"/>
                  </a:cubicBezTo>
                  <a:cubicBezTo>
                    <a:pt x="43" y="106"/>
                    <a:pt x="44" y="107"/>
                    <a:pt x="44" y="109"/>
                  </a:cubicBezTo>
                  <a:cubicBezTo>
                    <a:pt x="48" y="119"/>
                    <a:pt x="52" y="129"/>
                    <a:pt x="55" y="139"/>
                  </a:cubicBezTo>
                  <a:cubicBezTo>
                    <a:pt x="56" y="142"/>
                    <a:pt x="56" y="144"/>
                    <a:pt x="57" y="147"/>
                  </a:cubicBezTo>
                  <a:cubicBezTo>
                    <a:pt x="57" y="147"/>
                    <a:pt x="58" y="148"/>
                    <a:pt x="58" y="148"/>
                  </a:cubicBezTo>
                  <a:cubicBezTo>
                    <a:pt x="58" y="150"/>
                    <a:pt x="59" y="153"/>
                    <a:pt x="60" y="155"/>
                  </a:cubicBezTo>
                  <a:cubicBezTo>
                    <a:pt x="61" y="160"/>
                    <a:pt x="63" y="165"/>
                    <a:pt x="64" y="170"/>
                  </a:cubicBezTo>
                  <a:cubicBezTo>
                    <a:pt x="66" y="179"/>
                    <a:pt x="69" y="186"/>
                    <a:pt x="70" y="191"/>
                  </a:cubicBezTo>
                  <a:cubicBezTo>
                    <a:pt x="72" y="197"/>
                    <a:pt x="73" y="200"/>
                    <a:pt x="73" y="200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92"/>
                    <a:pt x="100" y="185"/>
                    <a:pt x="97" y="173"/>
                  </a:cubicBezTo>
                  <a:cubicBezTo>
                    <a:pt x="96" y="170"/>
                    <a:pt x="95" y="166"/>
                    <a:pt x="93" y="16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6129338" y="5287963"/>
              <a:ext cx="469900" cy="344488"/>
            </a:xfrm>
            <a:custGeom>
              <a:avLst/>
              <a:gdLst>
                <a:gd name="T0" fmla="*/ 176 w 185"/>
                <a:gd name="T1" fmla="*/ 107 h 136"/>
                <a:gd name="T2" fmla="*/ 160 w 185"/>
                <a:gd name="T3" fmla="*/ 94 h 136"/>
                <a:gd name="T4" fmla="*/ 157 w 185"/>
                <a:gd name="T5" fmla="*/ 91 h 136"/>
                <a:gd name="T6" fmla="*/ 138 w 185"/>
                <a:gd name="T7" fmla="*/ 77 h 136"/>
                <a:gd name="T8" fmla="*/ 119 w 185"/>
                <a:gd name="T9" fmla="*/ 63 h 136"/>
                <a:gd name="T10" fmla="*/ 102 w 185"/>
                <a:gd name="T11" fmla="*/ 52 h 136"/>
                <a:gd name="T12" fmla="*/ 99 w 185"/>
                <a:gd name="T13" fmla="*/ 50 h 136"/>
                <a:gd name="T14" fmla="*/ 79 w 185"/>
                <a:gd name="T15" fmla="*/ 37 h 136"/>
                <a:gd name="T16" fmla="*/ 60 w 185"/>
                <a:gd name="T17" fmla="*/ 25 h 136"/>
                <a:gd name="T18" fmla="*/ 41 w 185"/>
                <a:gd name="T19" fmla="*/ 15 h 136"/>
                <a:gd name="T20" fmla="*/ 40 w 185"/>
                <a:gd name="T21" fmla="*/ 14 h 136"/>
                <a:gd name="T22" fmla="*/ 21 w 185"/>
                <a:gd name="T23" fmla="*/ 4 h 136"/>
                <a:gd name="T24" fmla="*/ 20 w 185"/>
                <a:gd name="T25" fmla="*/ 3 h 136"/>
                <a:gd name="T26" fmla="*/ 13 w 185"/>
                <a:gd name="T27" fmla="*/ 0 h 136"/>
                <a:gd name="T28" fmla="*/ 0 w 185"/>
                <a:gd name="T29" fmla="*/ 25 h 136"/>
                <a:gd name="T30" fmla="*/ 8 w 185"/>
                <a:gd name="T31" fmla="*/ 29 h 136"/>
                <a:gd name="T32" fmla="*/ 13 w 185"/>
                <a:gd name="T33" fmla="*/ 31 h 136"/>
                <a:gd name="T34" fmla="*/ 28 w 185"/>
                <a:gd name="T35" fmla="*/ 40 h 136"/>
                <a:gd name="T36" fmla="*/ 33 w 185"/>
                <a:gd name="T37" fmla="*/ 43 h 136"/>
                <a:gd name="T38" fmla="*/ 53 w 185"/>
                <a:gd name="T39" fmla="*/ 54 h 136"/>
                <a:gd name="T40" fmla="*/ 72 w 185"/>
                <a:gd name="T41" fmla="*/ 66 h 136"/>
                <a:gd name="T42" fmla="*/ 87 w 185"/>
                <a:gd name="T43" fmla="*/ 76 h 136"/>
                <a:gd name="T44" fmla="*/ 92 w 185"/>
                <a:gd name="T45" fmla="*/ 79 h 136"/>
                <a:gd name="T46" fmla="*/ 112 w 185"/>
                <a:gd name="T47" fmla="*/ 93 h 136"/>
                <a:gd name="T48" fmla="*/ 131 w 185"/>
                <a:gd name="T49" fmla="*/ 107 h 136"/>
                <a:gd name="T50" fmla="*/ 142 w 185"/>
                <a:gd name="T51" fmla="*/ 116 h 136"/>
                <a:gd name="T52" fmla="*/ 150 w 185"/>
                <a:gd name="T53" fmla="*/ 122 h 136"/>
                <a:gd name="T54" fmla="*/ 160 w 185"/>
                <a:gd name="T55" fmla="*/ 131 h 136"/>
                <a:gd name="T56" fmla="*/ 166 w 185"/>
                <a:gd name="T57" fmla="*/ 136 h 136"/>
                <a:gd name="T58" fmla="*/ 170 w 185"/>
                <a:gd name="T59" fmla="*/ 131 h 136"/>
                <a:gd name="T60" fmla="*/ 185 w 185"/>
                <a:gd name="T61" fmla="*/ 114 h 136"/>
                <a:gd name="T62" fmla="*/ 178 w 185"/>
                <a:gd name="T63" fmla="*/ 109 h 136"/>
                <a:gd name="T64" fmla="*/ 176 w 185"/>
                <a:gd name="T65" fmla="*/ 10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36">
                  <a:moveTo>
                    <a:pt x="176" y="107"/>
                  </a:moveTo>
                  <a:cubicBezTo>
                    <a:pt x="172" y="103"/>
                    <a:pt x="167" y="99"/>
                    <a:pt x="160" y="94"/>
                  </a:cubicBezTo>
                  <a:cubicBezTo>
                    <a:pt x="159" y="93"/>
                    <a:pt x="158" y="92"/>
                    <a:pt x="157" y="91"/>
                  </a:cubicBezTo>
                  <a:cubicBezTo>
                    <a:pt x="151" y="87"/>
                    <a:pt x="145" y="82"/>
                    <a:pt x="138" y="77"/>
                  </a:cubicBezTo>
                  <a:cubicBezTo>
                    <a:pt x="132" y="72"/>
                    <a:pt x="125" y="67"/>
                    <a:pt x="119" y="63"/>
                  </a:cubicBezTo>
                  <a:cubicBezTo>
                    <a:pt x="113" y="59"/>
                    <a:pt x="108" y="55"/>
                    <a:pt x="102" y="52"/>
                  </a:cubicBezTo>
                  <a:cubicBezTo>
                    <a:pt x="101" y="51"/>
                    <a:pt x="100" y="50"/>
                    <a:pt x="99" y="50"/>
                  </a:cubicBezTo>
                  <a:cubicBezTo>
                    <a:pt x="92" y="45"/>
                    <a:pt x="86" y="41"/>
                    <a:pt x="79" y="37"/>
                  </a:cubicBezTo>
                  <a:cubicBezTo>
                    <a:pt x="73" y="33"/>
                    <a:pt x="66" y="29"/>
                    <a:pt x="60" y="25"/>
                  </a:cubicBezTo>
                  <a:cubicBezTo>
                    <a:pt x="53" y="21"/>
                    <a:pt x="47" y="18"/>
                    <a:pt x="41" y="15"/>
                  </a:cubicBezTo>
                  <a:cubicBezTo>
                    <a:pt x="41" y="15"/>
                    <a:pt x="40" y="14"/>
                    <a:pt x="40" y="14"/>
                  </a:cubicBezTo>
                  <a:cubicBezTo>
                    <a:pt x="32" y="10"/>
                    <a:pt x="25" y="6"/>
                    <a:pt x="21" y="4"/>
                  </a:cubicBezTo>
                  <a:cubicBezTo>
                    <a:pt x="20" y="4"/>
                    <a:pt x="20" y="3"/>
                    <a:pt x="20" y="3"/>
                  </a:cubicBezTo>
                  <a:cubicBezTo>
                    <a:pt x="15" y="1"/>
                    <a:pt x="13" y="0"/>
                    <a:pt x="13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3" y="26"/>
                    <a:pt x="8" y="29"/>
                  </a:cubicBezTo>
                  <a:cubicBezTo>
                    <a:pt x="9" y="29"/>
                    <a:pt x="11" y="30"/>
                    <a:pt x="13" y="31"/>
                  </a:cubicBezTo>
                  <a:cubicBezTo>
                    <a:pt x="17" y="34"/>
                    <a:pt x="22" y="36"/>
                    <a:pt x="28" y="40"/>
                  </a:cubicBezTo>
                  <a:cubicBezTo>
                    <a:pt x="29" y="41"/>
                    <a:pt x="31" y="42"/>
                    <a:pt x="33" y="43"/>
                  </a:cubicBezTo>
                  <a:cubicBezTo>
                    <a:pt x="39" y="46"/>
                    <a:pt x="46" y="50"/>
                    <a:pt x="53" y="54"/>
                  </a:cubicBezTo>
                  <a:cubicBezTo>
                    <a:pt x="59" y="58"/>
                    <a:pt x="66" y="62"/>
                    <a:pt x="72" y="66"/>
                  </a:cubicBezTo>
                  <a:cubicBezTo>
                    <a:pt x="77" y="69"/>
                    <a:pt x="82" y="72"/>
                    <a:pt x="87" y="76"/>
                  </a:cubicBezTo>
                  <a:cubicBezTo>
                    <a:pt x="88" y="77"/>
                    <a:pt x="90" y="78"/>
                    <a:pt x="92" y="79"/>
                  </a:cubicBezTo>
                  <a:cubicBezTo>
                    <a:pt x="99" y="84"/>
                    <a:pt x="105" y="88"/>
                    <a:pt x="112" y="93"/>
                  </a:cubicBezTo>
                  <a:cubicBezTo>
                    <a:pt x="118" y="98"/>
                    <a:pt x="125" y="103"/>
                    <a:pt x="131" y="107"/>
                  </a:cubicBezTo>
                  <a:cubicBezTo>
                    <a:pt x="135" y="110"/>
                    <a:pt x="139" y="113"/>
                    <a:pt x="142" y="116"/>
                  </a:cubicBezTo>
                  <a:cubicBezTo>
                    <a:pt x="145" y="118"/>
                    <a:pt x="147" y="120"/>
                    <a:pt x="150" y="122"/>
                  </a:cubicBezTo>
                  <a:cubicBezTo>
                    <a:pt x="154" y="126"/>
                    <a:pt x="157" y="128"/>
                    <a:pt x="160" y="131"/>
                  </a:cubicBezTo>
                  <a:cubicBezTo>
                    <a:pt x="164" y="134"/>
                    <a:pt x="166" y="136"/>
                    <a:pt x="166" y="136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4"/>
                    <a:pt x="183" y="112"/>
                    <a:pt x="178" y="109"/>
                  </a:cubicBezTo>
                  <a:cubicBezTo>
                    <a:pt x="178" y="108"/>
                    <a:pt x="177" y="107"/>
                    <a:pt x="176" y="1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167313" y="4927600"/>
              <a:ext cx="515938" cy="220663"/>
            </a:xfrm>
            <a:custGeom>
              <a:avLst/>
              <a:gdLst>
                <a:gd name="T0" fmla="*/ 173 w 203"/>
                <a:gd name="T1" fmla="*/ 51 h 87"/>
                <a:gd name="T2" fmla="*/ 172 w 203"/>
                <a:gd name="T3" fmla="*/ 51 h 87"/>
                <a:gd name="T4" fmla="*/ 151 w 203"/>
                <a:gd name="T5" fmla="*/ 44 h 87"/>
                <a:gd name="T6" fmla="*/ 130 w 203"/>
                <a:gd name="T7" fmla="*/ 37 h 87"/>
                <a:gd name="T8" fmla="*/ 109 w 203"/>
                <a:gd name="T9" fmla="*/ 30 h 87"/>
                <a:gd name="T10" fmla="*/ 106 w 203"/>
                <a:gd name="T11" fmla="*/ 29 h 87"/>
                <a:gd name="T12" fmla="*/ 88 w 203"/>
                <a:gd name="T13" fmla="*/ 24 h 87"/>
                <a:gd name="T14" fmla="*/ 70 w 203"/>
                <a:gd name="T15" fmla="*/ 18 h 87"/>
                <a:gd name="T16" fmla="*/ 67 w 203"/>
                <a:gd name="T17" fmla="*/ 17 h 87"/>
                <a:gd name="T18" fmla="*/ 53 w 203"/>
                <a:gd name="T19" fmla="*/ 13 h 87"/>
                <a:gd name="T20" fmla="*/ 45 w 203"/>
                <a:gd name="T21" fmla="*/ 11 h 87"/>
                <a:gd name="T22" fmla="*/ 38 w 203"/>
                <a:gd name="T23" fmla="*/ 9 h 87"/>
                <a:gd name="T24" fmla="*/ 24 w 203"/>
                <a:gd name="T25" fmla="*/ 5 h 87"/>
                <a:gd name="T26" fmla="*/ 8 w 203"/>
                <a:gd name="T27" fmla="*/ 0 h 87"/>
                <a:gd name="T28" fmla="*/ 0 w 203"/>
                <a:gd name="T29" fmla="*/ 25 h 87"/>
                <a:gd name="T30" fmla="*/ 18 w 203"/>
                <a:gd name="T31" fmla="*/ 30 h 87"/>
                <a:gd name="T32" fmla="*/ 31 w 203"/>
                <a:gd name="T33" fmla="*/ 34 h 87"/>
                <a:gd name="T34" fmla="*/ 39 w 203"/>
                <a:gd name="T35" fmla="*/ 37 h 87"/>
                <a:gd name="T36" fmla="*/ 46 w 203"/>
                <a:gd name="T37" fmla="*/ 38 h 87"/>
                <a:gd name="T38" fmla="*/ 60 w 203"/>
                <a:gd name="T39" fmla="*/ 43 h 87"/>
                <a:gd name="T40" fmla="*/ 62 w 203"/>
                <a:gd name="T41" fmla="*/ 43 h 87"/>
                <a:gd name="T42" fmla="*/ 82 w 203"/>
                <a:gd name="T43" fmla="*/ 50 h 87"/>
                <a:gd name="T44" fmla="*/ 98 w 203"/>
                <a:gd name="T45" fmla="*/ 55 h 87"/>
                <a:gd name="T46" fmla="*/ 103 w 203"/>
                <a:gd name="T47" fmla="*/ 56 h 87"/>
                <a:gd name="T48" fmla="*/ 124 w 203"/>
                <a:gd name="T49" fmla="*/ 63 h 87"/>
                <a:gd name="T50" fmla="*/ 145 w 203"/>
                <a:gd name="T51" fmla="*/ 70 h 87"/>
                <a:gd name="T52" fmla="*/ 164 w 203"/>
                <a:gd name="T53" fmla="*/ 76 h 87"/>
                <a:gd name="T54" fmla="*/ 166 w 203"/>
                <a:gd name="T55" fmla="*/ 77 h 87"/>
                <a:gd name="T56" fmla="*/ 187 w 203"/>
                <a:gd name="T57" fmla="*/ 84 h 87"/>
                <a:gd name="T58" fmla="*/ 194 w 203"/>
                <a:gd name="T59" fmla="*/ 87 h 87"/>
                <a:gd name="T60" fmla="*/ 203 w 203"/>
                <a:gd name="T61" fmla="*/ 61 h 87"/>
                <a:gd name="T62" fmla="*/ 193 w 203"/>
                <a:gd name="T63" fmla="*/ 58 h 87"/>
                <a:gd name="T64" fmla="*/ 173 w 203"/>
                <a:gd name="T6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87">
                  <a:moveTo>
                    <a:pt x="173" y="51"/>
                  </a:moveTo>
                  <a:cubicBezTo>
                    <a:pt x="172" y="51"/>
                    <a:pt x="172" y="51"/>
                    <a:pt x="172" y="51"/>
                  </a:cubicBezTo>
                  <a:cubicBezTo>
                    <a:pt x="166" y="48"/>
                    <a:pt x="158" y="46"/>
                    <a:pt x="151" y="44"/>
                  </a:cubicBezTo>
                  <a:cubicBezTo>
                    <a:pt x="144" y="41"/>
                    <a:pt x="137" y="39"/>
                    <a:pt x="130" y="37"/>
                  </a:cubicBezTo>
                  <a:cubicBezTo>
                    <a:pt x="123" y="35"/>
                    <a:pt x="116" y="32"/>
                    <a:pt x="109" y="30"/>
                  </a:cubicBezTo>
                  <a:cubicBezTo>
                    <a:pt x="108" y="30"/>
                    <a:pt x="107" y="29"/>
                    <a:pt x="106" y="29"/>
                  </a:cubicBezTo>
                  <a:cubicBezTo>
                    <a:pt x="100" y="27"/>
                    <a:pt x="94" y="25"/>
                    <a:pt x="88" y="24"/>
                  </a:cubicBezTo>
                  <a:cubicBezTo>
                    <a:pt x="82" y="22"/>
                    <a:pt x="76" y="20"/>
                    <a:pt x="70" y="18"/>
                  </a:cubicBezTo>
                  <a:cubicBezTo>
                    <a:pt x="69" y="18"/>
                    <a:pt x="68" y="17"/>
                    <a:pt x="67" y="17"/>
                  </a:cubicBezTo>
                  <a:cubicBezTo>
                    <a:pt x="62" y="16"/>
                    <a:pt x="57" y="14"/>
                    <a:pt x="53" y="13"/>
                  </a:cubicBezTo>
                  <a:cubicBezTo>
                    <a:pt x="50" y="12"/>
                    <a:pt x="48" y="12"/>
                    <a:pt x="45" y="11"/>
                  </a:cubicBezTo>
                  <a:cubicBezTo>
                    <a:pt x="43" y="10"/>
                    <a:pt x="40" y="9"/>
                    <a:pt x="38" y="9"/>
                  </a:cubicBezTo>
                  <a:cubicBezTo>
                    <a:pt x="33" y="7"/>
                    <a:pt x="28" y="6"/>
                    <a:pt x="24" y="5"/>
                  </a:cubicBezTo>
                  <a:cubicBezTo>
                    <a:pt x="14" y="2"/>
                    <a:pt x="8" y="0"/>
                    <a:pt x="8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7" y="27"/>
                    <a:pt x="18" y="30"/>
                  </a:cubicBezTo>
                  <a:cubicBezTo>
                    <a:pt x="22" y="32"/>
                    <a:pt x="26" y="33"/>
                    <a:pt x="31" y="34"/>
                  </a:cubicBezTo>
                  <a:cubicBezTo>
                    <a:pt x="34" y="35"/>
                    <a:pt x="36" y="36"/>
                    <a:pt x="39" y="37"/>
                  </a:cubicBezTo>
                  <a:cubicBezTo>
                    <a:pt x="41" y="37"/>
                    <a:pt x="44" y="38"/>
                    <a:pt x="46" y="38"/>
                  </a:cubicBezTo>
                  <a:cubicBezTo>
                    <a:pt x="50" y="40"/>
                    <a:pt x="55" y="41"/>
                    <a:pt x="60" y="43"/>
                  </a:cubicBezTo>
                  <a:cubicBezTo>
                    <a:pt x="61" y="43"/>
                    <a:pt x="61" y="43"/>
                    <a:pt x="62" y="43"/>
                  </a:cubicBezTo>
                  <a:cubicBezTo>
                    <a:pt x="68" y="45"/>
                    <a:pt x="75" y="47"/>
                    <a:pt x="82" y="50"/>
                  </a:cubicBezTo>
                  <a:cubicBezTo>
                    <a:pt x="87" y="51"/>
                    <a:pt x="92" y="53"/>
                    <a:pt x="98" y="55"/>
                  </a:cubicBezTo>
                  <a:cubicBezTo>
                    <a:pt x="99" y="55"/>
                    <a:pt x="101" y="56"/>
                    <a:pt x="103" y="56"/>
                  </a:cubicBezTo>
                  <a:cubicBezTo>
                    <a:pt x="110" y="58"/>
                    <a:pt x="117" y="61"/>
                    <a:pt x="124" y="63"/>
                  </a:cubicBezTo>
                  <a:cubicBezTo>
                    <a:pt x="131" y="65"/>
                    <a:pt x="138" y="68"/>
                    <a:pt x="145" y="70"/>
                  </a:cubicBezTo>
                  <a:cubicBezTo>
                    <a:pt x="152" y="72"/>
                    <a:pt x="158" y="74"/>
                    <a:pt x="164" y="76"/>
                  </a:cubicBezTo>
                  <a:cubicBezTo>
                    <a:pt x="164" y="77"/>
                    <a:pt x="165" y="77"/>
                    <a:pt x="166" y="77"/>
                  </a:cubicBezTo>
                  <a:cubicBezTo>
                    <a:pt x="174" y="80"/>
                    <a:pt x="182" y="83"/>
                    <a:pt x="187" y="84"/>
                  </a:cubicBezTo>
                  <a:cubicBezTo>
                    <a:pt x="191" y="86"/>
                    <a:pt x="194" y="87"/>
                    <a:pt x="194" y="87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199" y="60"/>
                    <a:pt x="193" y="58"/>
                  </a:cubicBezTo>
                  <a:cubicBezTo>
                    <a:pt x="188" y="56"/>
                    <a:pt x="181" y="54"/>
                    <a:pt x="173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157663" y="4740275"/>
              <a:ext cx="520700" cy="136525"/>
            </a:xfrm>
            <a:custGeom>
              <a:avLst/>
              <a:gdLst>
                <a:gd name="T0" fmla="*/ 174 w 205"/>
                <a:gd name="T1" fmla="*/ 24 h 54"/>
                <a:gd name="T2" fmla="*/ 164 w 205"/>
                <a:gd name="T3" fmla="*/ 22 h 54"/>
                <a:gd name="T4" fmla="*/ 142 w 205"/>
                <a:gd name="T5" fmla="*/ 19 h 54"/>
                <a:gd name="T6" fmla="*/ 120 w 205"/>
                <a:gd name="T7" fmla="*/ 16 h 54"/>
                <a:gd name="T8" fmla="*/ 104 w 205"/>
                <a:gd name="T9" fmla="*/ 13 h 54"/>
                <a:gd name="T10" fmla="*/ 98 w 205"/>
                <a:gd name="T11" fmla="*/ 12 h 54"/>
                <a:gd name="T12" fmla="*/ 76 w 205"/>
                <a:gd name="T13" fmla="*/ 9 h 54"/>
                <a:gd name="T14" fmla="*/ 54 w 205"/>
                <a:gd name="T15" fmla="*/ 6 h 54"/>
                <a:gd name="T16" fmla="*/ 35 w 205"/>
                <a:gd name="T17" fmla="*/ 4 h 54"/>
                <a:gd name="T18" fmla="*/ 33 w 205"/>
                <a:gd name="T19" fmla="*/ 4 h 54"/>
                <a:gd name="T20" fmla="*/ 10 w 205"/>
                <a:gd name="T21" fmla="*/ 1 h 54"/>
                <a:gd name="T22" fmla="*/ 3 w 205"/>
                <a:gd name="T23" fmla="*/ 0 h 54"/>
                <a:gd name="T24" fmla="*/ 0 w 205"/>
                <a:gd name="T25" fmla="*/ 24 h 54"/>
                <a:gd name="T26" fmla="*/ 5 w 205"/>
                <a:gd name="T27" fmla="*/ 25 h 54"/>
                <a:gd name="T28" fmla="*/ 27 w 205"/>
                <a:gd name="T29" fmla="*/ 28 h 54"/>
                <a:gd name="T30" fmla="*/ 32 w 205"/>
                <a:gd name="T31" fmla="*/ 28 h 54"/>
                <a:gd name="T32" fmla="*/ 49 w 205"/>
                <a:gd name="T33" fmla="*/ 30 h 54"/>
                <a:gd name="T34" fmla="*/ 71 w 205"/>
                <a:gd name="T35" fmla="*/ 33 h 54"/>
                <a:gd name="T36" fmla="*/ 93 w 205"/>
                <a:gd name="T37" fmla="*/ 37 h 54"/>
                <a:gd name="T38" fmla="*/ 101 w 205"/>
                <a:gd name="T39" fmla="*/ 38 h 54"/>
                <a:gd name="T40" fmla="*/ 115 w 205"/>
                <a:gd name="T41" fmla="*/ 40 h 54"/>
                <a:gd name="T42" fmla="*/ 136 w 205"/>
                <a:gd name="T43" fmla="*/ 43 h 54"/>
                <a:gd name="T44" fmla="*/ 158 w 205"/>
                <a:gd name="T45" fmla="*/ 47 h 54"/>
                <a:gd name="T46" fmla="*/ 170 w 205"/>
                <a:gd name="T47" fmla="*/ 49 h 54"/>
                <a:gd name="T48" fmla="*/ 180 w 205"/>
                <a:gd name="T49" fmla="*/ 51 h 54"/>
                <a:gd name="T50" fmla="*/ 201 w 205"/>
                <a:gd name="T51" fmla="*/ 54 h 54"/>
                <a:gd name="T52" fmla="*/ 205 w 205"/>
                <a:gd name="T53" fmla="*/ 29 h 54"/>
                <a:gd name="T54" fmla="*/ 186 w 205"/>
                <a:gd name="T55" fmla="*/ 26 h 54"/>
                <a:gd name="T56" fmla="*/ 174 w 205"/>
                <a:gd name="T57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5" h="54">
                  <a:moveTo>
                    <a:pt x="174" y="24"/>
                  </a:moveTo>
                  <a:cubicBezTo>
                    <a:pt x="171" y="23"/>
                    <a:pt x="167" y="23"/>
                    <a:pt x="164" y="22"/>
                  </a:cubicBezTo>
                  <a:cubicBezTo>
                    <a:pt x="157" y="21"/>
                    <a:pt x="150" y="20"/>
                    <a:pt x="142" y="19"/>
                  </a:cubicBezTo>
                  <a:cubicBezTo>
                    <a:pt x="135" y="18"/>
                    <a:pt x="128" y="17"/>
                    <a:pt x="120" y="16"/>
                  </a:cubicBezTo>
                  <a:cubicBezTo>
                    <a:pt x="115" y="15"/>
                    <a:pt x="110" y="14"/>
                    <a:pt x="104" y="13"/>
                  </a:cubicBezTo>
                  <a:cubicBezTo>
                    <a:pt x="102" y="13"/>
                    <a:pt x="100" y="13"/>
                    <a:pt x="98" y="12"/>
                  </a:cubicBezTo>
                  <a:cubicBezTo>
                    <a:pt x="91" y="11"/>
                    <a:pt x="84" y="10"/>
                    <a:pt x="76" y="9"/>
                  </a:cubicBezTo>
                  <a:cubicBezTo>
                    <a:pt x="69" y="8"/>
                    <a:pt x="61" y="7"/>
                    <a:pt x="54" y="6"/>
                  </a:cubicBezTo>
                  <a:cubicBezTo>
                    <a:pt x="47" y="6"/>
                    <a:pt x="41" y="5"/>
                    <a:pt x="35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23" y="3"/>
                    <a:pt x="16" y="2"/>
                    <a:pt x="10" y="1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" y="25"/>
                    <a:pt x="5" y="25"/>
                  </a:cubicBezTo>
                  <a:cubicBezTo>
                    <a:pt x="9" y="25"/>
                    <a:pt x="17" y="26"/>
                    <a:pt x="27" y="28"/>
                  </a:cubicBezTo>
                  <a:cubicBezTo>
                    <a:pt x="28" y="28"/>
                    <a:pt x="30" y="28"/>
                    <a:pt x="32" y="28"/>
                  </a:cubicBezTo>
                  <a:cubicBezTo>
                    <a:pt x="37" y="29"/>
                    <a:pt x="43" y="30"/>
                    <a:pt x="49" y="30"/>
                  </a:cubicBezTo>
                  <a:cubicBezTo>
                    <a:pt x="56" y="31"/>
                    <a:pt x="63" y="32"/>
                    <a:pt x="71" y="33"/>
                  </a:cubicBezTo>
                  <a:cubicBezTo>
                    <a:pt x="78" y="34"/>
                    <a:pt x="85" y="35"/>
                    <a:pt x="93" y="37"/>
                  </a:cubicBezTo>
                  <a:cubicBezTo>
                    <a:pt x="95" y="37"/>
                    <a:pt x="98" y="37"/>
                    <a:pt x="101" y="38"/>
                  </a:cubicBezTo>
                  <a:cubicBezTo>
                    <a:pt x="105" y="38"/>
                    <a:pt x="110" y="39"/>
                    <a:pt x="115" y="40"/>
                  </a:cubicBezTo>
                  <a:cubicBezTo>
                    <a:pt x="122" y="41"/>
                    <a:pt x="129" y="42"/>
                    <a:pt x="136" y="43"/>
                  </a:cubicBezTo>
                  <a:cubicBezTo>
                    <a:pt x="144" y="44"/>
                    <a:pt x="151" y="46"/>
                    <a:pt x="158" y="47"/>
                  </a:cubicBezTo>
                  <a:cubicBezTo>
                    <a:pt x="162" y="47"/>
                    <a:pt x="166" y="48"/>
                    <a:pt x="170" y="49"/>
                  </a:cubicBezTo>
                  <a:cubicBezTo>
                    <a:pt x="173" y="49"/>
                    <a:pt x="177" y="50"/>
                    <a:pt x="180" y="51"/>
                  </a:cubicBezTo>
                  <a:cubicBezTo>
                    <a:pt x="193" y="53"/>
                    <a:pt x="201" y="54"/>
                    <a:pt x="201" y="54"/>
                  </a:cubicBezTo>
                  <a:cubicBezTo>
                    <a:pt x="205" y="29"/>
                    <a:pt x="205" y="29"/>
                    <a:pt x="205" y="29"/>
                  </a:cubicBezTo>
                  <a:cubicBezTo>
                    <a:pt x="205" y="29"/>
                    <a:pt x="198" y="28"/>
                    <a:pt x="186" y="26"/>
                  </a:cubicBezTo>
                  <a:cubicBezTo>
                    <a:pt x="182" y="25"/>
                    <a:pt x="178" y="25"/>
                    <a:pt x="174" y="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127375" y="4656138"/>
              <a:ext cx="520700" cy="93663"/>
            </a:xfrm>
            <a:custGeom>
              <a:avLst/>
              <a:gdLst>
                <a:gd name="T0" fmla="*/ 277 w 328"/>
                <a:gd name="T1" fmla="*/ 19 h 59"/>
                <a:gd name="T2" fmla="*/ 240 w 328"/>
                <a:gd name="T3" fmla="*/ 16 h 59"/>
                <a:gd name="T4" fmla="*/ 205 w 328"/>
                <a:gd name="T5" fmla="*/ 14 h 59"/>
                <a:gd name="T6" fmla="*/ 170 w 328"/>
                <a:gd name="T7" fmla="*/ 11 h 59"/>
                <a:gd name="T8" fmla="*/ 135 w 328"/>
                <a:gd name="T9" fmla="*/ 9 h 59"/>
                <a:gd name="T10" fmla="*/ 98 w 328"/>
                <a:gd name="T11" fmla="*/ 6 h 59"/>
                <a:gd name="T12" fmla="*/ 63 w 328"/>
                <a:gd name="T13" fmla="*/ 5 h 59"/>
                <a:gd name="T14" fmla="*/ 28 w 328"/>
                <a:gd name="T15" fmla="*/ 1 h 59"/>
                <a:gd name="T16" fmla="*/ 4 w 328"/>
                <a:gd name="T17" fmla="*/ 0 h 59"/>
                <a:gd name="T18" fmla="*/ 0 w 328"/>
                <a:gd name="T19" fmla="*/ 37 h 59"/>
                <a:gd name="T20" fmla="*/ 20 w 328"/>
                <a:gd name="T21" fmla="*/ 38 h 59"/>
                <a:gd name="T22" fmla="*/ 55 w 328"/>
                <a:gd name="T23" fmla="*/ 40 h 59"/>
                <a:gd name="T24" fmla="*/ 90 w 328"/>
                <a:gd name="T25" fmla="*/ 43 h 59"/>
                <a:gd name="T26" fmla="*/ 125 w 328"/>
                <a:gd name="T27" fmla="*/ 45 h 59"/>
                <a:gd name="T28" fmla="*/ 162 w 328"/>
                <a:gd name="T29" fmla="*/ 48 h 59"/>
                <a:gd name="T30" fmla="*/ 197 w 328"/>
                <a:gd name="T31" fmla="*/ 51 h 59"/>
                <a:gd name="T32" fmla="*/ 232 w 328"/>
                <a:gd name="T33" fmla="*/ 53 h 59"/>
                <a:gd name="T34" fmla="*/ 267 w 328"/>
                <a:gd name="T35" fmla="*/ 56 h 59"/>
                <a:gd name="T36" fmla="*/ 304 w 328"/>
                <a:gd name="T37" fmla="*/ 57 h 59"/>
                <a:gd name="T38" fmla="*/ 326 w 328"/>
                <a:gd name="T39" fmla="*/ 59 h 59"/>
                <a:gd name="T40" fmla="*/ 328 w 328"/>
                <a:gd name="T41" fmla="*/ 22 h 59"/>
                <a:gd name="T42" fmla="*/ 312 w 328"/>
                <a:gd name="T43" fmla="*/ 21 h 59"/>
                <a:gd name="T44" fmla="*/ 277 w 328"/>
                <a:gd name="T45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59">
                  <a:moveTo>
                    <a:pt x="277" y="19"/>
                  </a:moveTo>
                  <a:lnTo>
                    <a:pt x="240" y="16"/>
                  </a:lnTo>
                  <a:lnTo>
                    <a:pt x="205" y="14"/>
                  </a:lnTo>
                  <a:lnTo>
                    <a:pt x="170" y="11"/>
                  </a:lnTo>
                  <a:lnTo>
                    <a:pt x="135" y="9"/>
                  </a:lnTo>
                  <a:lnTo>
                    <a:pt x="98" y="6"/>
                  </a:lnTo>
                  <a:lnTo>
                    <a:pt x="63" y="5"/>
                  </a:lnTo>
                  <a:lnTo>
                    <a:pt x="28" y="1"/>
                  </a:lnTo>
                  <a:lnTo>
                    <a:pt x="4" y="0"/>
                  </a:lnTo>
                  <a:lnTo>
                    <a:pt x="0" y="37"/>
                  </a:lnTo>
                  <a:lnTo>
                    <a:pt x="20" y="38"/>
                  </a:lnTo>
                  <a:lnTo>
                    <a:pt x="55" y="40"/>
                  </a:lnTo>
                  <a:lnTo>
                    <a:pt x="90" y="43"/>
                  </a:lnTo>
                  <a:lnTo>
                    <a:pt x="125" y="45"/>
                  </a:lnTo>
                  <a:lnTo>
                    <a:pt x="162" y="48"/>
                  </a:lnTo>
                  <a:lnTo>
                    <a:pt x="197" y="51"/>
                  </a:lnTo>
                  <a:lnTo>
                    <a:pt x="232" y="53"/>
                  </a:lnTo>
                  <a:lnTo>
                    <a:pt x="267" y="56"/>
                  </a:lnTo>
                  <a:lnTo>
                    <a:pt x="304" y="57"/>
                  </a:lnTo>
                  <a:lnTo>
                    <a:pt x="326" y="59"/>
                  </a:lnTo>
                  <a:lnTo>
                    <a:pt x="328" y="22"/>
                  </a:lnTo>
                  <a:lnTo>
                    <a:pt x="312" y="21"/>
                  </a:lnTo>
                  <a:lnTo>
                    <a:pt x="27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2098675" y="4594225"/>
              <a:ext cx="519113" cy="82550"/>
            </a:xfrm>
            <a:custGeom>
              <a:avLst/>
              <a:gdLst>
                <a:gd name="T0" fmla="*/ 196 w 205"/>
                <a:gd name="T1" fmla="*/ 10 h 32"/>
                <a:gd name="T2" fmla="*/ 187 w 205"/>
                <a:gd name="T3" fmla="*/ 10 h 32"/>
                <a:gd name="T4" fmla="*/ 178 w 205"/>
                <a:gd name="T5" fmla="*/ 9 h 32"/>
                <a:gd name="T6" fmla="*/ 169 w 205"/>
                <a:gd name="T7" fmla="*/ 9 h 32"/>
                <a:gd name="T8" fmla="*/ 155 w 205"/>
                <a:gd name="T9" fmla="*/ 8 h 32"/>
                <a:gd name="T10" fmla="*/ 142 w 205"/>
                <a:gd name="T11" fmla="*/ 7 h 32"/>
                <a:gd name="T12" fmla="*/ 133 w 205"/>
                <a:gd name="T13" fmla="*/ 7 h 32"/>
                <a:gd name="T14" fmla="*/ 115 w 205"/>
                <a:gd name="T15" fmla="*/ 6 h 32"/>
                <a:gd name="T16" fmla="*/ 106 w 205"/>
                <a:gd name="T17" fmla="*/ 5 h 32"/>
                <a:gd name="T18" fmla="*/ 98 w 205"/>
                <a:gd name="T19" fmla="*/ 5 h 32"/>
                <a:gd name="T20" fmla="*/ 88 w 205"/>
                <a:gd name="T21" fmla="*/ 5 h 32"/>
                <a:gd name="T22" fmla="*/ 71 w 205"/>
                <a:gd name="T23" fmla="*/ 4 h 32"/>
                <a:gd name="T24" fmla="*/ 62 w 205"/>
                <a:gd name="T25" fmla="*/ 4 h 32"/>
                <a:gd name="T26" fmla="*/ 44 w 205"/>
                <a:gd name="T27" fmla="*/ 3 h 32"/>
                <a:gd name="T28" fmla="*/ 35 w 205"/>
                <a:gd name="T29" fmla="*/ 2 h 32"/>
                <a:gd name="T30" fmla="*/ 26 w 205"/>
                <a:gd name="T31" fmla="*/ 2 h 32"/>
                <a:gd name="T32" fmla="*/ 17 w 205"/>
                <a:gd name="T33" fmla="*/ 1 h 32"/>
                <a:gd name="T34" fmla="*/ 1 w 205"/>
                <a:gd name="T35" fmla="*/ 0 h 32"/>
                <a:gd name="T36" fmla="*/ 3 w 205"/>
                <a:gd name="T37" fmla="*/ 21 h 32"/>
                <a:gd name="T38" fmla="*/ 16 w 205"/>
                <a:gd name="T39" fmla="*/ 22 h 32"/>
                <a:gd name="T40" fmla="*/ 30 w 205"/>
                <a:gd name="T41" fmla="*/ 23 h 32"/>
                <a:gd name="T42" fmla="*/ 38 w 205"/>
                <a:gd name="T43" fmla="*/ 23 h 32"/>
                <a:gd name="T44" fmla="*/ 48 w 205"/>
                <a:gd name="T45" fmla="*/ 24 h 32"/>
                <a:gd name="T46" fmla="*/ 61 w 205"/>
                <a:gd name="T47" fmla="*/ 24 h 32"/>
                <a:gd name="T48" fmla="*/ 75 w 205"/>
                <a:gd name="T49" fmla="*/ 25 h 32"/>
                <a:gd name="T50" fmla="*/ 84 w 205"/>
                <a:gd name="T51" fmla="*/ 26 h 32"/>
                <a:gd name="T52" fmla="*/ 102 w 205"/>
                <a:gd name="T53" fmla="*/ 26 h 32"/>
                <a:gd name="T54" fmla="*/ 106 w 205"/>
                <a:gd name="T55" fmla="*/ 27 h 32"/>
                <a:gd name="T56" fmla="*/ 119 w 205"/>
                <a:gd name="T57" fmla="*/ 27 h 32"/>
                <a:gd name="T58" fmla="*/ 128 w 205"/>
                <a:gd name="T59" fmla="*/ 28 h 32"/>
                <a:gd name="T60" fmla="*/ 146 w 205"/>
                <a:gd name="T61" fmla="*/ 29 h 32"/>
                <a:gd name="T62" fmla="*/ 155 w 205"/>
                <a:gd name="T63" fmla="*/ 29 h 32"/>
                <a:gd name="T64" fmla="*/ 171 w 205"/>
                <a:gd name="T65" fmla="*/ 30 h 32"/>
                <a:gd name="T66" fmla="*/ 173 w 205"/>
                <a:gd name="T67" fmla="*/ 30 h 32"/>
                <a:gd name="T68" fmla="*/ 191 w 205"/>
                <a:gd name="T69" fmla="*/ 31 h 32"/>
                <a:gd name="T70" fmla="*/ 195 w 205"/>
                <a:gd name="T71" fmla="*/ 32 h 32"/>
                <a:gd name="T72" fmla="*/ 203 w 205"/>
                <a:gd name="T73" fmla="*/ 32 h 32"/>
                <a:gd name="T74" fmla="*/ 205 w 205"/>
                <a:gd name="T75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32">
                  <a:moveTo>
                    <a:pt x="200" y="11"/>
                  </a:moveTo>
                  <a:cubicBezTo>
                    <a:pt x="199" y="11"/>
                    <a:pt x="197" y="10"/>
                    <a:pt x="196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3" y="10"/>
                    <a:pt x="190" y="10"/>
                    <a:pt x="187" y="10"/>
                  </a:cubicBezTo>
                  <a:cubicBezTo>
                    <a:pt x="184" y="10"/>
                    <a:pt x="181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6" y="9"/>
                    <a:pt x="174" y="9"/>
                    <a:pt x="173" y="9"/>
                  </a:cubicBezTo>
                  <a:cubicBezTo>
                    <a:pt x="172" y="9"/>
                    <a:pt x="170" y="9"/>
                    <a:pt x="169" y="9"/>
                  </a:cubicBezTo>
                  <a:cubicBezTo>
                    <a:pt x="166" y="8"/>
                    <a:pt x="163" y="8"/>
                    <a:pt x="160" y="8"/>
                  </a:cubicBezTo>
                  <a:cubicBezTo>
                    <a:pt x="159" y="8"/>
                    <a:pt x="157" y="8"/>
                    <a:pt x="155" y="8"/>
                  </a:cubicBezTo>
                  <a:cubicBezTo>
                    <a:pt x="154" y="8"/>
                    <a:pt x="153" y="8"/>
                    <a:pt x="151" y="8"/>
                  </a:cubicBezTo>
                  <a:cubicBezTo>
                    <a:pt x="148" y="7"/>
                    <a:pt x="145" y="7"/>
                    <a:pt x="142" y="7"/>
                  </a:cubicBezTo>
                  <a:cubicBezTo>
                    <a:pt x="139" y="7"/>
                    <a:pt x="136" y="7"/>
                    <a:pt x="133" y="7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0" y="7"/>
                    <a:pt x="127" y="6"/>
                    <a:pt x="124" y="6"/>
                  </a:cubicBezTo>
                  <a:cubicBezTo>
                    <a:pt x="121" y="6"/>
                    <a:pt x="118" y="6"/>
                    <a:pt x="115" y="6"/>
                  </a:cubicBezTo>
                  <a:cubicBezTo>
                    <a:pt x="114" y="6"/>
                    <a:pt x="112" y="6"/>
                    <a:pt x="111" y="6"/>
                  </a:cubicBezTo>
                  <a:cubicBezTo>
                    <a:pt x="109" y="6"/>
                    <a:pt x="108" y="6"/>
                    <a:pt x="106" y="5"/>
                  </a:cubicBezTo>
                  <a:cubicBezTo>
                    <a:pt x="105" y="5"/>
                    <a:pt x="104" y="5"/>
                    <a:pt x="103" y="5"/>
                  </a:cubicBezTo>
                  <a:cubicBezTo>
                    <a:pt x="101" y="5"/>
                    <a:pt x="99" y="5"/>
                    <a:pt x="98" y="5"/>
                  </a:cubicBezTo>
                  <a:cubicBezTo>
                    <a:pt x="95" y="5"/>
                    <a:pt x="92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5" y="5"/>
                    <a:pt x="82" y="4"/>
                    <a:pt x="80" y="4"/>
                  </a:cubicBezTo>
                  <a:cubicBezTo>
                    <a:pt x="77" y="4"/>
                    <a:pt x="74" y="4"/>
                    <a:pt x="71" y="4"/>
                  </a:cubicBezTo>
                  <a:cubicBezTo>
                    <a:pt x="69" y="4"/>
                    <a:pt x="67" y="4"/>
                    <a:pt x="66" y="4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59" y="3"/>
                    <a:pt x="56" y="3"/>
                    <a:pt x="53" y="3"/>
                  </a:cubicBezTo>
                  <a:cubicBezTo>
                    <a:pt x="50" y="3"/>
                    <a:pt x="47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0" y="3"/>
                    <a:pt x="38" y="2"/>
                    <a:pt x="35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0" y="2"/>
                    <a:pt x="28" y="2"/>
                    <a:pt x="26" y="2"/>
                  </a:cubicBezTo>
                  <a:cubicBezTo>
                    <a:pt x="24" y="2"/>
                    <a:pt x="23" y="2"/>
                    <a:pt x="21" y="2"/>
                  </a:cubicBezTo>
                  <a:cubicBezTo>
                    <a:pt x="20" y="1"/>
                    <a:pt x="18" y="1"/>
                    <a:pt x="17" y="1"/>
                  </a:cubicBezTo>
                  <a:cubicBezTo>
                    <a:pt x="14" y="1"/>
                    <a:pt x="11" y="1"/>
                    <a:pt x="8" y="1"/>
                  </a:cubicBezTo>
                  <a:cubicBezTo>
                    <a:pt x="4" y="1"/>
                    <a:pt x="1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1"/>
                    <a:pt x="3" y="21"/>
                  </a:cubicBezTo>
                  <a:cubicBezTo>
                    <a:pt x="6" y="21"/>
                    <a:pt x="9" y="22"/>
                    <a:pt x="12" y="22"/>
                  </a:cubicBezTo>
                  <a:cubicBezTo>
                    <a:pt x="13" y="22"/>
                    <a:pt x="15" y="22"/>
                    <a:pt x="16" y="22"/>
                  </a:cubicBezTo>
                  <a:cubicBezTo>
                    <a:pt x="18" y="22"/>
                    <a:pt x="19" y="22"/>
                    <a:pt x="21" y="22"/>
                  </a:cubicBezTo>
                  <a:cubicBezTo>
                    <a:pt x="24" y="22"/>
                    <a:pt x="27" y="23"/>
                    <a:pt x="30" y="23"/>
                  </a:cubicBezTo>
                  <a:cubicBezTo>
                    <a:pt x="31" y="23"/>
                    <a:pt x="31" y="23"/>
                    <a:pt x="32" y="23"/>
                  </a:cubicBezTo>
                  <a:cubicBezTo>
                    <a:pt x="34" y="23"/>
                    <a:pt x="36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2" y="23"/>
                    <a:pt x="45" y="24"/>
                    <a:pt x="48" y="24"/>
                  </a:cubicBezTo>
                  <a:cubicBezTo>
                    <a:pt x="51" y="24"/>
                    <a:pt x="54" y="24"/>
                    <a:pt x="57" y="24"/>
                  </a:cubicBezTo>
                  <a:cubicBezTo>
                    <a:pt x="58" y="24"/>
                    <a:pt x="60" y="24"/>
                    <a:pt x="61" y="24"/>
                  </a:cubicBezTo>
                  <a:cubicBezTo>
                    <a:pt x="62" y="25"/>
                    <a:pt x="64" y="25"/>
                    <a:pt x="66" y="25"/>
                  </a:cubicBezTo>
                  <a:cubicBezTo>
                    <a:pt x="69" y="25"/>
                    <a:pt x="72" y="25"/>
                    <a:pt x="75" y="25"/>
                  </a:cubicBezTo>
                  <a:cubicBezTo>
                    <a:pt x="78" y="25"/>
                    <a:pt x="80" y="25"/>
                    <a:pt x="83" y="26"/>
                  </a:cubicBezTo>
                  <a:cubicBezTo>
                    <a:pt x="83" y="26"/>
                    <a:pt x="84" y="26"/>
                    <a:pt x="84" y="26"/>
                  </a:cubicBezTo>
                  <a:cubicBezTo>
                    <a:pt x="87" y="26"/>
                    <a:pt x="90" y="26"/>
                    <a:pt x="93" y="26"/>
                  </a:cubicBezTo>
                  <a:cubicBezTo>
                    <a:pt x="96" y="26"/>
                    <a:pt x="99" y="26"/>
                    <a:pt x="102" y="2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3" y="26"/>
                    <a:pt x="104" y="26"/>
                    <a:pt x="106" y="27"/>
                  </a:cubicBezTo>
                  <a:cubicBezTo>
                    <a:pt x="107" y="27"/>
                    <a:pt x="109" y="27"/>
                    <a:pt x="111" y="27"/>
                  </a:cubicBezTo>
                  <a:cubicBezTo>
                    <a:pt x="113" y="27"/>
                    <a:pt x="116" y="27"/>
                    <a:pt x="119" y="27"/>
                  </a:cubicBezTo>
                  <a:cubicBezTo>
                    <a:pt x="122" y="27"/>
                    <a:pt x="125" y="27"/>
                    <a:pt x="128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31" y="28"/>
                    <a:pt x="134" y="28"/>
                    <a:pt x="137" y="28"/>
                  </a:cubicBezTo>
                  <a:cubicBezTo>
                    <a:pt x="140" y="28"/>
                    <a:pt x="143" y="28"/>
                    <a:pt x="146" y="29"/>
                  </a:cubicBezTo>
                  <a:cubicBezTo>
                    <a:pt x="148" y="29"/>
                    <a:pt x="149" y="29"/>
                    <a:pt x="150" y="29"/>
                  </a:cubicBezTo>
                  <a:cubicBezTo>
                    <a:pt x="152" y="29"/>
                    <a:pt x="154" y="29"/>
                    <a:pt x="155" y="29"/>
                  </a:cubicBezTo>
                  <a:cubicBezTo>
                    <a:pt x="158" y="29"/>
                    <a:pt x="161" y="29"/>
                    <a:pt x="164" y="30"/>
                  </a:cubicBezTo>
                  <a:cubicBezTo>
                    <a:pt x="167" y="30"/>
                    <a:pt x="169" y="30"/>
                    <a:pt x="171" y="30"/>
                  </a:cubicBezTo>
                  <a:cubicBezTo>
                    <a:pt x="172" y="30"/>
                    <a:pt x="172" y="30"/>
                    <a:pt x="173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6" y="30"/>
                    <a:pt x="179" y="31"/>
                    <a:pt x="182" y="31"/>
                  </a:cubicBezTo>
                  <a:cubicBezTo>
                    <a:pt x="185" y="31"/>
                    <a:pt x="188" y="31"/>
                    <a:pt x="191" y="31"/>
                  </a:cubicBezTo>
                  <a:cubicBezTo>
                    <a:pt x="192" y="32"/>
                    <a:pt x="193" y="32"/>
                    <a:pt x="194" y="32"/>
                  </a:cubicBezTo>
                  <a:cubicBezTo>
                    <a:pt x="194" y="32"/>
                    <a:pt x="195" y="32"/>
                    <a:pt x="195" y="32"/>
                  </a:cubicBezTo>
                  <a:cubicBezTo>
                    <a:pt x="197" y="32"/>
                    <a:pt x="198" y="32"/>
                    <a:pt x="200" y="32"/>
                  </a:cubicBezTo>
                  <a:cubicBezTo>
                    <a:pt x="202" y="32"/>
                    <a:pt x="203" y="32"/>
                    <a:pt x="203" y="32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3" y="11"/>
                    <a:pt x="200" y="1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84138" y="1643063"/>
              <a:ext cx="165100" cy="34925"/>
            </a:xfrm>
            <a:custGeom>
              <a:avLst/>
              <a:gdLst>
                <a:gd name="T0" fmla="*/ 65 w 65"/>
                <a:gd name="T1" fmla="*/ 2 h 14"/>
                <a:gd name="T2" fmla="*/ 56 w 65"/>
                <a:gd name="T3" fmla="*/ 2 h 14"/>
                <a:gd name="T4" fmla="*/ 48 w 65"/>
                <a:gd name="T5" fmla="*/ 2 h 14"/>
                <a:gd name="T6" fmla="*/ 47 w 65"/>
                <a:gd name="T7" fmla="*/ 1 h 14"/>
                <a:gd name="T8" fmla="*/ 38 w 65"/>
                <a:gd name="T9" fmla="*/ 1 h 14"/>
                <a:gd name="T10" fmla="*/ 29 w 65"/>
                <a:gd name="T11" fmla="*/ 1 h 14"/>
                <a:gd name="T12" fmla="*/ 26 w 65"/>
                <a:gd name="T13" fmla="*/ 1 h 14"/>
                <a:gd name="T14" fmla="*/ 20 w 65"/>
                <a:gd name="T15" fmla="*/ 1 h 14"/>
                <a:gd name="T16" fmla="*/ 11 w 65"/>
                <a:gd name="T17" fmla="*/ 1 h 14"/>
                <a:gd name="T18" fmla="*/ 3 w 65"/>
                <a:gd name="T19" fmla="*/ 1 h 14"/>
                <a:gd name="T20" fmla="*/ 2 w 65"/>
                <a:gd name="T21" fmla="*/ 0 h 14"/>
                <a:gd name="T22" fmla="*/ 0 w 65"/>
                <a:gd name="T23" fmla="*/ 0 h 14"/>
                <a:gd name="T24" fmla="*/ 1 w 65"/>
                <a:gd name="T25" fmla="*/ 4 h 14"/>
                <a:gd name="T26" fmla="*/ 1 w 65"/>
                <a:gd name="T27" fmla="*/ 9 h 14"/>
                <a:gd name="T28" fmla="*/ 2 w 65"/>
                <a:gd name="T29" fmla="*/ 12 h 14"/>
                <a:gd name="T30" fmla="*/ 8 w 65"/>
                <a:gd name="T31" fmla="*/ 12 h 14"/>
                <a:gd name="T32" fmla="*/ 17 w 65"/>
                <a:gd name="T33" fmla="*/ 13 h 14"/>
                <a:gd name="T34" fmla="*/ 23 w 65"/>
                <a:gd name="T35" fmla="*/ 13 h 14"/>
                <a:gd name="T36" fmla="*/ 26 w 65"/>
                <a:gd name="T37" fmla="*/ 13 h 14"/>
                <a:gd name="T38" fmla="*/ 35 w 65"/>
                <a:gd name="T39" fmla="*/ 13 h 14"/>
                <a:gd name="T40" fmla="*/ 44 w 65"/>
                <a:gd name="T41" fmla="*/ 13 h 14"/>
                <a:gd name="T42" fmla="*/ 46 w 65"/>
                <a:gd name="T43" fmla="*/ 13 h 14"/>
                <a:gd name="T44" fmla="*/ 53 w 65"/>
                <a:gd name="T45" fmla="*/ 13 h 14"/>
                <a:gd name="T46" fmla="*/ 62 w 65"/>
                <a:gd name="T47" fmla="*/ 14 h 14"/>
                <a:gd name="T48" fmla="*/ 65 w 65"/>
                <a:gd name="T49" fmla="*/ 14 h 14"/>
                <a:gd name="T50" fmla="*/ 65 w 65"/>
                <a:gd name="T51" fmla="*/ 2 h 14"/>
                <a:gd name="T52" fmla="*/ 65 w 65"/>
                <a:gd name="T5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14">
                  <a:moveTo>
                    <a:pt x="65" y="2"/>
                  </a:moveTo>
                  <a:cubicBezTo>
                    <a:pt x="62" y="2"/>
                    <a:pt x="59" y="2"/>
                    <a:pt x="56" y="2"/>
                  </a:cubicBezTo>
                  <a:cubicBezTo>
                    <a:pt x="53" y="2"/>
                    <a:pt x="51" y="2"/>
                    <a:pt x="48" y="2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4" y="1"/>
                    <a:pt x="41" y="1"/>
                    <a:pt x="38" y="1"/>
                  </a:cubicBezTo>
                  <a:cubicBezTo>
                    <a:pt x="35" y="1"/>
                    <a:pt x="32" y="1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7" y="1"/>
                    <a:pt x="14" y="1"/>
                    <a:pt x="11" y="1"/>
                  </a:cubicBezTo>
                  <a:cubicBezTo>
                    <a:pt x="8" y="1"/>
                    <a:pt x="6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4" y="12"/>
                    <a:pt x="6" y="12"/>
                    <a:pt x="8" y="12"/>
                  </a:cubicBezTo>
                  <a:cubicBezTo>
                    <a:pt x="11" y="12"/>
                    <a:pt x="14" y="12"/>
                    <a:pt x="17" y="13"/>
                  </a:cubicBezTo>
                  <a:cubicBezTo>
                    <a:pt x="19" y="13"/>
                    <a:pt x="21" y="13"/>
                    <a:pt x="23" y="13"/>
                  </a:cubicBezTo>
                  <a:cubicBezTo>
                    <a:pt x="24" y="13"/>
                    <a:pt x="25" y="13"/>
                    <a:pt x="26" y="13"/>
                  </a:cubicBezTo>
                  <a:cubicBezTo>
                    <a:pt x="29" y="13"/>
                    <a:pt x="32" y="13"/>
                    <a:pt x="35" y="13"/>
                  </a:cubicBezTo>
                  <a:cubicBezTo>
                    <a:pt x="38" y="13"/>
                    <a:pt x="41" y="13"/>
                    <a:pt x="44" y="13"/>
                  </a:cubicBezTo>
                  <a:cubicBezTo>
                    <a:pt x="44" y="13"/>
                    <a:pt x="45" y="13"/>
                    <a:pt x="46" y="13"/>
                  </a:cubicBezTo>
                  <a:cubicBezTo>
                    <a:pt x="48" y="13"/>
                    <a:pt x="50" y="13"/>
                    <a:pt x="53" y="13"/>
                  </a:cubicBezTo>
                  <a:cubicBezTo>
                    <a:pt x="56" y="14"/>
                    <a:pt x="59" y="14"/>
                    <a:pt x="62" y="14"/>
                  </a:cubicBezTo>
                  <a:cubicBezTo>
                    <a:pt x="63" y="14"/>
                    <a:pt x="64" y="14"/>
                    <a:pt x="65" y="14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3673475" y="2201863"/>
              <a:ext cx="109538" cy="204788"/>
            </a:xfrm>
            <a:custGeom>
              <a:avLst/>
              <a:gdLst>
                <a:gd name="T0" fmla="*/ 43 w 43"/>
                <a:gd name="T1" fmla="*/ 81 h 81"/>
                <a:gd name="T2" fmla="*/ 24 w 43"/>
                <a:gd name="T3" fmla="*/ 31 h 81"/>
                <a:gd name="T4" fmla="*/ 0 w 43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1">
                  <a:moveTo>
                    <a:pt x="43" y="81"/>
                  </a:moveTo>
                  <a:cubicBezTo>
                    <a:pt x="39" y="63"/>
                    <a:pt x="32" y="47"/>
                    <a:pt x="24" y="31"/>
                  </a:cubicBezTo>
                  <a:cubicBezTo>
                    <a:pt x="18" y="20"/>
                    <a:pt x="8" y="1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67941" y="909027"/>
            <a:ext cx="1237829" cy="1774815"/>
            <a:chOff x="6285507" y="4056652"/>
            <a:chExt cx="1361612" cy="1952296"/>
          </a:xfrm>
        </p:grpSpPr>
        <p:grpSp>
          <p:nvGrpSpPr>
            <p:cNvPr id="65" name="Group 64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72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66" name="TextBox 65"/>
            <p:cNvSpPr txBox="1"/>
            <p:nvPr/>
          </p:nvSpPr>
          <p:spPr>
            <a:xfrm>
              <a:off x="6371735" y="4617641"/>
              <a:ext cx="1189156" cy="3046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1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077201" y="3962400"/>
            <a:ext cx="2043692" cy="2930274"/>
            <a:chOff x="6285507" y="4056652"/>
            <a:chExt cx="1361612" cy="1952296"/>
          </a:xfrm>
        </p:grpSpPr>
        <p:grpSp>
          <p:nvGrpSpPr>
            <p:cNvPr id="76" name="Group 75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80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6371735" y="4631248"/>
              <a:ext cx="1189156" cy="2774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Destination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842431" y="2334537"/>
            <a:ext cx="1361612" cy="1952297"/>
            <a:chOff x="6285507" y="4056652"/>
            <a:chExt cx="1361612" cy="1952296"/>
          </a:xfrm>
        </p:grpSpPr>
        <p:grpSp>
          <p:nvGrpSpPr>
            <p:cNvPr id="83" name="Group 82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87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6371735" y="4616101"/>
              <a:ext cx="11891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980251" y="3276520"/>
            <a:ext cx="1647550" cy="2362280"/>
            <a:chOff x="6285507" y="4056652"/>
            <a:chExt cx="1361612" cy="1952296"/>
          </a:xfrm>
        </p:grpSpPr>
        <p:grpSp>
          <p:nvGrpSpPr>
            <p:cNvPr id="90" name="Group 89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94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1" name="TextBox 90"/>
            <p:cNvSpPr txBox="1"/>
            <p:nvPr/>
          </p:nvSpPr>
          <p:spPr>
            <a:xfrm>
              <a:off x="6371735" y="4630092"/>
              <a:ext cx="1189156" cy="279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3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9328" y="5430490"/>
            <a:ext cx="5086686" cy="1310761"/>
            <a:chOff x="4027695" y="1669969"/>
            <a:chExt cx="1722603" cy="1310761"/>
          </a:xfrm>
        </p:grpSpPr>
        <p:sp>
          <p:nvSpPr>
            <p:cNvPr id="57" name="TextBox 56"/>
            <p:cNvSpPr txBox="1"/>
            <p:nvPr/>
          </p:nvSpPr>
          <p:spPr>
            <a:xfrm>
              <a:off x="4027695" y="2057400"/>
              <a:ext cx="17086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Continue growing into stronger community</a:t>
              </a:r>
            </a:p>
            <a:p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Introduce Awards &amp; Recognitions, promote loyalty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27695" y="1669969"/>
              <a:ext cx="1722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349687" y="2447903"/>
            <a:ext cx="4013490" cy="1033762"/>
            <a:chOff x="4027695" y="1669969"/>
            <a:chExt cx="1722603" cy="1033762"/>
          </a:xfrm>
        </p:grpSpPr>
        <p:sp>
          <p:nvSpPr>
            <p:cNvPr id="60" name="TextBox 59"/>
            <p:cNvSpPr txBox="1"/>
            <p:nvPr/>
          </p:nvSpPr>
          <p:spPr>
            <a:xfrm>
              <a:off x="4027695" y="2057400"/>
              <a:ext cx="1708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anose="020B0604020202020204" pitchFamily="34" charset="0"/>
                </a:rPr>
                <a:t>Build retention strategies, prevent attrition, increase engagement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27695" y="1669969"/>
              <a:ext cx="1722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831734" y="5430490"/>
            <a:ext cx="2234670" cy="1033762"/>
            <a:chOff x="4027695" y="1669969"/>
            <a:chExt cx="1722603" cy="1033762"/>
          </a:xfrm>
        </p:grpSpPr>
        <p:sp>
          <p:nvSpPr>
            <p:cNvPr id="63" name="TextBox 62"/>
            <p:cNvSpPr txBox="1"/>
            <p:nvPr/>
          </p:nvSpPr>
          <p:spPr>
            <a:xfrm>
              <a:off x="4027695" y="2057400"/>
              <a:ext cx="1722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400+ </a:t>
              </a:r>
              <a:r>
                <a:rPr lang="en-US" b="1" dirty="0"/>
                <a:t>Active Memberships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7695" y="1669969"/>
              <a:ext cx="1722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2021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978109" y="1127978"/>
            <a:ext cx="4729445" cy="1310761"/>
            <a:chOff x="4027695" y="1669969"/>
            <a:chExt cx="1722603" cy="1310761"/>
          </a:xfrm>
        </p:grpSpPr>
        <p:sp>
          <p:nvSpPr>
            <p:cNvPr id="69" name="TextBox 68"/>
            <p:cNvSpPr txBox="1"/>
            <p:nvPr/>
          </p:nvSpPr>
          <p:spPr>
            <a:xfrm>
              <a:off x="4027695" y="2057400"/>
              <a:ext cx="17086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Create Awareness, reach potential members</a:t>
              </a:r>
            </a:p>
            <a:p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Build tracking, run marketing campaigns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27695" y="1669969"/>
              <a:ext cx="1722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</p:grpSp>
      <p:sp>
        <p:nvSpPr>
          <p:cNvPr id="96" name="Title 3">
            <a:extLst>
              <a:ext uri="{FF2B5EF4-FFF2-40B4-BE49-F238E27FC236}">
                <a16:creationId xmlns:a16="http://schemas.microsoft.com/office/drawing/2014/main" id="{9976DF2F-3198-4679-A314-48A668D9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81" y="124953"/>
            <a:ext cx="6890041" cy="937176"/>
          </a:xfrm>
        </p:spPr>
        <p:txBody>
          <a:bodyPr/>
          <a:lstStyle/>
          <a:p>
            <a:r>
              <a:rPr lang="en-US" b="1" dirty="0">
                <a:solidFill>
                  <a:srgbClr val="2DADB6"/>
                </a:solidFill>
                <a:latin typeface="+mn-lt"/>
              </a:rPr>
              <a:t>Roadmap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Proposed Solution</a:t>
            </a:r>
          </a:p>
        </p:txBody>
      </p:sp>
      <p:pic>
        <p:nvPicPr>
          <p:cNvPr id="97" name="Picture 2" descr="Image result for IIM Ahmedabad">
            <a:extLst>
              <a:ext uri="{FF2B5EF4-FFF2-40B4-BE49-F238E27FC236}">
                <a16:creationId xmlns:a16="http://schemas.microsoft.com/office/drawing/2014/main" id="{DB240950-7E0D-4C4A-B159-207A91CB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764" y="203531"/>
            <a:ext cx="712480" cy="71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27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DA11359-72FB-4B14-8354-B1FB71B3FDF3}"/>
              </a:ext>
            </a:extLst>
          </p:cNvPr>
          <p:cNvGrpSpPr/>
          <p:nvPr/>
        </p:nvGrpSpPr>
        <p:grpSpPr>
          <a:xfrm>
            <a:off x="-17468" y="2491951"/>
            <a:ext cx="9898147" cy="4403035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F4EEDE9B-48FF-48E6-A72E-25E092A74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8345C48B-B3EB-4CE1-9157-C776EB8DD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3130379E-9BA1-4C39-943B-E01221358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FAEFBC5B-87AC-4DE8-B3F1-AF40989DB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5392"/>
            <a:ext cx="6890041" cy="937176"/>
          </a:xfrm>
        </p:spPr>
        <p:txBody>
          <a:bodyPr/>
          <a:lstStyle/>
          <a:p>
            <a:r>
              <a:rPr lang="en-US" b="1" dirty="0">
                <a:solidFill>
                  <a:srgbClr val="2DADB6"/>
                </a:solidFill>
                <a:latin typeface="+mn-lt"/>
              </a:rPr>
              <a:t>Overview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Proposed Solution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9285" y="1061852"/>
            <a:ext cx="2260653" cy="5457498"/>
          </a:xfrm>
          <a:prstGeom prst="roundRect">
            <a:avLst>
              <a:gd name="adj" fmla="val 5700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45040" y="951814"/>
            <a:ext cx="1143000" cy="1277566"/>
            <a:chOff x="1475492" y="1295400"/>
            <a:chExt cx="1143000" cy="1277566"/>
          </a:xfrm>
          <a:solidFill>
            <a:srgbClr val="2DADB6"/>
          </a:solidFill>
        </p:grpSpPr>
        <p:sp>
          <p:nvSpPr>
            <p:cNvPr id="14" name="Oval 13"/>
            <p:cNvSpPr/>
            <p:nvPr/>
          </p:nvSpPr>
          <p:spPr>
            <a:xfrm>
              <a:off x="1475492" y="1295400"/>
              <a:ext cx="1143000" cy="1143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4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Isosceles Triangle 14"/>
            <p:cNvSpPr/>
            <p:nvPr/>
          </p:nvSpPr>
          <p:spPr>
            <a:xfrm flipV="1">
              <a:off x="1894592" y="2378194"/>
              <a:ext cx="304800" cy="1947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0740" y="2320181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– 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Targeting &amp; Acquisition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9285" y="3394192"/>
            <a:ext cx="24401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Existing130+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Members for 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Outreach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remaining Alumni via 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targeting like LinkedIn, official IIMA Alumni Website etc.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9285" y="5540737"/>
            <a:ext cx="226065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Enriched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 Mechanism</a:t>
            </a:r>
          </a:p>
        </p:txBody>
      </p:sp>
      <p:cxnSp>
        <p:nvCxnSpPr>
          <p:cNvPr id="97" name="Straight Connector 96"/>
          <p:cNvCxnSpPr>
            <a:cxnSpLocks/>
          </p:cNvCxnSpPr>
          <p:nvPr/>
        </p:nvCxnSpPr>
        <p:spPr>
          <a:xfrm>
            <a:off x="974948" y="5481452"/>
            <a:ext cx="14831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>
            <a:off x="974948" y="3216233"/>
            <a:ext cx="148318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Isosceles Triangle 99"/>
          <p:cNvSpPr/>
          <p:nvPr/>
        </p:nvSpPr>
        <p:spPr>
          <a:xfrm flipV="1">
            <a:off x="1641056" y="3233580"/>
            <a:ext cx="150971" cy="8357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ounded Rectangle 7">
            <a:extLst>
              <a:ext uri="{FF2B5EF4-FFF2-40B4-BE49-F238E27FC236}">
                <a16:creationId xmlns:a16="http://schemas.microsoft.com/office/drawing/2014/main" id="{225F60F3-A9C9-4BD8-9E1F-452A0AC5B6A8}"/>
              </a:ext>
            </a:extLst>
          </p:cNvPr>
          <p:cNvSpPr/>
          <p:nvPr/>
        </p:nvSpPr>
        <p:spPr>
          <a:xfrm>
            <a:off x="3144685" y="985616"/>
            <a:ext cx="2260653" cy="5457498"/>
          </a:xfrm>
          <a:prstGeom prst="roundRect">
            <a:avLst>
              <a:gd name="adj" fmla="val 5700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E6672E-23AA-4836-B338-9128FE0FB029}"/>
              </a:ext>
            </a:extLst>
          </p:cNvPr>
          <p:cNvGrpSpPr/>
          <p:nvPr/>
        </p:nvGrpSpPr>
        <p:grpSpPr>
          <a:xfrm>
            <a:off x="3709081" y="992388"/>
            <a:ext cx="1143000" cy="1277566"/>
            <a:chOff x="1475492" y="1295400"/>
            <a:chExt cx="1143000" cy="1277566"/>
          </a:xfrm>
          <a:solidFill>
            <a:srgbClr val="2DADB6"/>
          </a:solidFill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D064428-DACD-4E40-B1F9-852F1D457AA9}"/>
                </a:ext>
              </a:extLst>
            </p:cNvPr>
            <p:cNvSpPr/>
            <p:nvPr/>
          </p:nvSpPr>
          <p:spPr>
            <a:xfrm>
              <a:off x="1475492" y="1295400"/>
              <a:ext cx="1143000" cy="1143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4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CC928ADE-6F44-4D8E-A718-008920A0F879}"/>
                </a:ext>
              </a:extLst>
            </p:cNvPr>
            <p:cNvSpPr/>
            <p:nvPr/>
          </p:nvSpPr>
          <p:spPr>
            <a:xfrm flipV="1">
              <a:off x="1894592" y="2378194"/>
              <a:ext cx="304800" cy="1947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47FA7C0-0440-4A2D-9053-9D99FEFC74BB}"/>
              </a:ext>
            </a:extLst>
          </p:cNvPr>
          <p:cNvSpPr txBox="1"/>
          <p:nvPr/>
        </p:nvSpPr>
        <p:spPr>
          <a:xfrm>
            <a:off x="3257536" y="2360755"/>
            <a:ext cx="19775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– 2</a:t>
            </a: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&amp; Engagement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98BB134-3383-4E55-A5BE-10B54EA415AE}"/>
              </a:ext>
            </a:extLst>
          </p:cNvPr>
          <p:cNvSpPr txBox="1"/>
          <p:nvPr/>
        </p:nvSpPr>
        <p:spPr>
          <a:xfrm>
            <a:off x="3144401" y="3388092"/>
            <a:ext cx="22615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Year 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interaction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Attrition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Campaigns to increase Retention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new Alumni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targeted Marketing &amp; outreach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064D6B-89E3-4CA5-A0B1-2BF2E0175D7A}"/>
              </a:ext>
            </a:extLst>
          </p:cNvPr>
          <p:cNvSpPr txBox="1"/>
          <p:nvPr/>
        </p:nvSpPr>
        <p:spPr>
          <a:xfrm>
            <a:off x="3132460" y="5550468"/>
            <a:ext cx="226421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Attrition Scorecard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Strategy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3E66544-8AA6-43EC-B436-B3B03662C81E}"/>
              </a:ext>
            </a:extLst>
          </p:cNvPr>
          <p:cNvCxnSpPr>
            <a:cxnSpLocks/>
          </p:cNvCxnSpPr>
          <p:nvPr/>
        </p:nvCxnSpPr>
        <p:spPr>
          <a:xfrm>
            <a:off x="3538989" y="5486401"/>
            <a:ext cx="14831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FB58C0E-A94F-48D9-B184-9C55E6948199}"/>
              </a:ext>
            </a:extLst>
          </p:cNvPr>
          <p:cNvCxnSpPr>
            <a:cxnSpLocks/>
          </p:cNvCxnSpPr>
          <p:nvPr/>
        </p:nvCxnSpPr>
        <p:spPr>
          <a:xfrm>
            <a:off x="3538989" y="3256807"/>
            <a:ext cx="148318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6B8B0187-D57F-4E60-9E1F-EE33A7544D36}"/>
              </a:ext>
            </a:extLst>
          </p:cNvPr>
          <p:cNvSpPr/>
          <p:nvPr/>
        </p:nvSpPr>
        <p:spPr>
          <a:xfrm flipV="1">
            <a:off x="4205097" y="3274154"/>
            <a:ext cx="150971" cy="8357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7">
            <a:extLst>
              <a:ext uri="{FF2B5EF4-FFF2-40B4-BE49-F238E27FC236}">
                <a16:creationId xmlns:a16="http://schemas.microsoft.com/office/drawing/2014/main" id="{AA62FDB9-07C3-4B0C-9824-5D66225A9441}"/>
              </a:ext>
            </a:extLst>
          </p:cNvPr>
          <p:cNvSpPr/>
          <p:nvPr/>
        </p:nvSpPr>
        <p:spPr>
          <a:xfrm>
            <a:off x="5696501" y="1095654"/>
            <a:ext cx="2260653" cy="5457498"/>
          </a:xfrm>
          <a:prstGeom prst="roundRect">
            <a:avLst>
              <a:gd name="adj" fmla="val 5700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1CF1D9-E301-4737-B870-D2F07899CF17}"/>
              </a:ext>
            </a:extLst>
          </p:cNvPr>
          <p:cNvGrpSpPr/>
          <p:nvPr/>
        </p:nvGrpSpPr>
        <p:grpSpPr>
          <a:xfrm>
            <a:off x="6272256" y="985616"/>
            <a:ext cx="1143000" cy="1277566"/>
            <a:chOff x="1475492" y="1295400"/>
            <a:chExt cx="1143000" cy="1277566"/>
          </a:xfrm>
          <a:solidFill>
            <a:srgbClr val="2DADB6"/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33F4205-28C2-4560-8DA6-1B7064B89605}"/>
                </a:ext>
              </a:extLst>
            </p:cNvPr>
            <p:cNvSpPr/>
            <p:nvPr/>
          </p:nvSpPr>
          <p:spPr>
            <a:xfrm>
              <a:off x="1475492" y="1295400"/>
              <a:ext cx="1143000" cy="1143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4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35FC7127-6D20-48A5-86E3-28A87C54FA4D}"/>
                </a:ext>
              </a:extLst>
            </p:cNvPr>
            <p:cNvSpPr/>
            <p:nvPr/>
          </p:nvSpPr>
          <p:spPr>
            <a:xfrm flipV="1">
              <a:off x="1894592" y="2378194"/>
              <a:ext cx="304800" cy="1947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C6CD119-257B-4A46-AA83-D84C5AAE647D}"/>
              </a:ext>
            </a:extLst>
          </p:cNvPr>
          <p:cNvSpPr txBox="1"/>
          <p:nvPr/>
        </p:nvSpPr>
        <p:spPr>
          <a:xfrm>
            <a:off x="5764919" y="2353983"/>
            <a:ext cx="2138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– 3</a:t>
            </a: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 &amp; Gamification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50CDAD-913C-44DC-8A58-44C1E49AD8B1}"/>
              </a:ext>
            </a:extLst>
          </p:cNvPr>
          <p:cNvSpPr txBox="1"/>
          <p:nvPr/>
        </p:nvSpPr>
        <p:spPr>
          <a:xfrm>
            <a:off x="5764919" y="3429824"/>
            <a:ext cx="21922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 targeting new Alumni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referral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strategy to promote word of mouth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Rewards &amp; Recognition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improve loyalty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FE696E-00C3-47CB-AAA0-ACB2C63F70D8}"/>
              </a:ext>
            </a:extLst>
          </p:cNvPr>
          <p:cNvSpPr txBox="1"/>
          <p:nvPr/>
        </p:nvSpPr>
        <p:spPr>
          <a:xfrm>
            <a:off x="5695919" y="5567446"/>
            <a:ext cx="22612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Gamification Strategy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Referral Program</a:t>
            </a:r>
            <a:endParaRPr lang="en-US" sz="15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2E093E3-CD25-4836-98C4-822FD8C3420E}"/>
              </a:ext>
            </a:extLst>
          </p:cNvPr>
          <p:cNvCxnSpPr>
            <a:cxnSpLocks/>
          </p:cNvCxnSpPr>
          <p:nvPr/>
        </p:nvCxnSpPr>
        <p:spPr>
          <a:xfrm>
            <a:off x="6102164" y="5515254"/>
            <a:ext cx="14831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4C58CE2-483A-454B-BB40-27E7B52FE813}"/>
              </a:ext>
            </a:extLst>
          </p:cNvPr>
          <p:cNvCxnSpPr>
            <a:cxnSpLocks/>
          </p:cNvCxnSpPr>
          <p:nvPr/>
        </p:nvCxnSpPr>
        <p:spPr>
          <a:xfrm>
            <a:off x="6102164" y="3250035"/>
            <a:ext cx="148318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D7695DE1-8975-4663-91C9-DEF7EBFB1529}"/>
              </a:ext>
            </a:extLst>
          </p:cNvPr>
          <p:cNvSpPr/>
          <p:nvPr/>
        </p:nvSpPr>
        <p:spPr>
          <a:xfrm flipV="1">
            <a:off x="6768272" y="3267382"/>
            <a:ext cx="150971" cy="8357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ounded Rectangle 7">
            <a:extLst>
              <a:ext uri="{FF2B5EF4-FFF2-40B4-BE49-F238E27FC236}">
                <a16:creationId xmlns:a16="http://schemas.microsoft.com/office/drawing/2014/main" id="{6ABDFA9F-1794-4C0E-9577-440B7D85CBFB}"/>
              </a:ext>
            </a:extLst>
          </p:cNvPr>
          <p:cNvSpPr/>
          <p:nvPr/>
        </p:nvSpPr>
        <p:spPr>
          <a:xfrm>
            <a:off x="8808908" y="1061852"/>
            <a:ext cx="2260653" cy="5457498"/>
          </a:xfrm>
          <a:prstGeom prst="roundRect">
            <a:avLst>
              <a:gd name="adj" fmla="val 5700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3081668-8990-42AF-A7EB-E7DD60E4188E}"/>
              </a:ext>
            </a:extLst>
          </p:cNvPr>
          <p:cNvGrpSpPr/>
          <p:nvPr/>
        </p:nvGrpSpPr>
        <p:grpSpPr>
          <a:xfrm>
            <a:off x="9384663" y="951814"/>
            <a:ext cx="1143000" cy="1277566"/>
            <a:chOff x="1475492" y="1295400"/>
            <a:chExt cx="1143000" cy="1277566"/>
          </a:xfrm>
          <a:solidFill>
            <a:schemeClr val="accent2"/>
          </a:solidFill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7AB2B5A-AD51-441B-B5C5-2D06ABEB1BAC}"/>
                </a:ext>
              </a:extLst>
            </p:cNvPr>
            <p:cNvSpPr/>
            <p:nvPr/>
          </p:nvSpPr>
          <p:spPr>
            <a:xfrm>
              <a:off x="1475492" y="1295400"/>
              <a:ext cx="1143000" cy="1143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endParaRPr lang="en-US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61E1E1FE-A92F-406A-A55F-37CBF4580179}"/>
                </a:ext>
              </a:extLst>
            </p:cNvPr>
            <p:cNvSpPr/>
            <p:nvPr/>
          </p:nvSpPr>
          <p:spPr>
            <a:xfrm flipV="1">
              <a:off x="1894592" y="2378194"/>
              <a:ext cx="304800" cy="1947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FA881A1D-5666-4818-BC72-95764F67CC77}"/>
              </a:ext>
            </a:extLst>
          </p:cNvPr>
          <p:cNvSpPr txBox="1"/>
          <p:nvPr/>
        </p:nvSpPr>
        <p:spPr>
          <a:xfrm>
            <a:off x="9104103" y="2292471"/>
            <a:ext cx="16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prstClr val="black"/>
                </a:solidFill>
                <a:cs typeface="Arial" panose="020B0604020202020204" pitchFamily="34" charset="0"/>
              </a:rPr>
              <a:t>Performance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cs typeface="Arial" panose="020B0604020202020204" pitchFamily="34" charset="0"/>
              </a:rPr>
              <a:t>&amp; Review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B8E49EF-D872-4622-93AA-5776ED41A592}"/>
              </a:ext>
            </a:extLst>
          </p:cNvPr>
          <p:cNvSpPr txBox="1"/>
          <p:nvPr/>
        </p:nvSpPr>
        <p:spPr>
          <a:xfrm>
            <a:off x="8845145" y="3432698"/>
            <a:ext cx="22606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Success metrics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we achieve them?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Alumni more engaged?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we grow as expected?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AE08E2B-0AC2-4D5A-A8CA-7AEFEDF900EC}"/>
              </a:ext>
            </a:extLst>
          </p:cNvPr>
          <p:cNvSpPr txBox="1"/>
          <p:nvPr/>
        </p:nvSpPr>
        <p:spPr>
          <a:xfrm>
            <a:off x="8808908" y="5557394"/>
            <a:ext cx="226065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Report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 Improvement 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E6DC1F9-A6B8-4196-933D-F6AA15E88EB0}"/>
              </a:ext>
            </a:extLst>
          </p:cNvPr>
          <p:cNvCxnSpPr>
            <a:cxnSpLocks/>
          </p:cNvCxnSpPr>
          <p:nvPr/>
        </p:nvCxnSpPr>
        <p:spPr>
          <a:xfrm>
            <a:off x="9214571" y="5445827"/>
            <a:ext cx="14831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08720A7-0BF4-4D83-A7A1-B9B1A920C12E}"/>
              </a:ext>
            </a:extLst>
          </p:cNvPr>
          <p:cNvCxnSpPr>
            <a:cxnSpLocks/>
          </p:cNvCxnSpPr>
          <p:nvPr/>
        </p:nvCxnSpPr>
        <p:spPr>
          <a:xfrm>
            <a:off x="9214571" y="3216233"/>
            <a:ext cx="148318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FF0EC719-DBD0-4138-BA15-86A6593B3F89}"/>
              </a:ext>
            </a:extLst>
          </p:cNvPr>
          <p:cNvSpPr/>
          <p:nvPr/>
        </p:nvSpPr>
        <p:spPr>
          <a:xfrm flipV="1">
            <a:off x="9880679" y="3233580"/>
            <a:ext cx="150971" cy="8357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8" name="Picture 2" descr="Image result for IIM Ahmedabad">
            <a:extLst>
              <a:ext uri="{FF2B5EF4-FFF2-40B4-BE49-F238E27FC236}">
                <a16:creationId xmlns:a16="http://schemas.microsoft.com/office/drawing/2014/main" id="{93ABA7CD-4D03-467E-8C07-F226B1AAE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764" y="191656"/>
            <a:ext cx="712480" cy="71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4" descr="Image result for ISS NUS">
            <a:extLst>
              <a:ext uri="{FF2B5EF4-FFF2-40B4-BE49-F238E27FC236}">
                <a16:creationId xmlns:a16="http://schemas.microsoft.com/office/drawing/2014/main" id="{7E924C10-F9B7-4CFF-AE5A-7F5A8ABC6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/>
          <a:stretch/>
        </p:blipFill>
        <p:spPr bwMode="auto">
          <a:xfrm>
            <a:off x="11001322" y="6256535"/>
            <a:ext cx="1153284" cy="54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Checklist">
            <a:extLst>
              <a:ext uri="{FF2B5EF4-FFF2-40B4-BE49-F238E27FC236}">
                <a16:creationId xmlns:a16="http://schemas.microsoft.com/office/drawing/2014/main" id="{7CCB8DBD-B22F-481F-ADC4-77579638C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0208" y="1080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8" grpId="0"/>
      <p:bldP spid="20" grpId="0"/>
      <p:bldP spid="100" grpId="0" animBg="1"/>
      <p:bldP spid="80" grpId="0" animBg="1"/>
      <p:bldP spid="84" grpId="0"/>
      <p:bldP spid="85" grpId="0"/>
      <p:bldP spid="87" grpId="0"/>
      <p:bldP spid="91" grpId="0" animBg="1"/>
      <p:bldP spid="92" grpId="0" animBg="1"/>
      <p:bldP spid="96" grpId="0"/>
      <p:bldP spid="101" grpId="0"/>
      <p:bldP spid="115" grpId="0"/>
      <p:bldP spid="155" grpId="0" animBg="1"/>
      <p:bldP spid="156" grpId="0" animBg="1"/>
      <p:bldP spid="160" grpId="0"/>
      <p:bldP spid="161" grpId="0"/>
      <p:bldP spid="163" grpId="0"/>
      <p:bldP spid="1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74341D77-B120-4E7A-AEC9-EEE93567E4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3754"/>
          </a:solidFill>
          <a:ln>
            <a:solidFill>
              <a:srgbClr val="0F3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Rectangle 78"/>
          <p:cNvSpPr/>
          <p:nvPr/>
        </p:nvSpPr>
        <p:spPr>
          <a:xfrm>
            <a:off x="1588" y="1189737"/>
            <a:ext cx="12188825" cy="675016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6"/>
          <p:cNvSpPr/>
          <p:nvPr/>
        </p:nvSpPr>
        <p:spPr>
          <a:xfrm flipH="1" flipV="1">
            <a:off x="1776025" y="2031177"/>
            <a:ext cx="8285378" cy="1675219"/>
          </a:xfrm>
          <a:custGeom>
            <a:avLst/>
            <a:gdLst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3505200 h 3505200"/>
              <a:gd name="connsiteX4" fmla="*/ 0 w 6324600"/>
              <a:gd name="connsiteY4" fmla="*/ 0 h 3505200"/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0 h 3505200"/>
              <a:gd name="connsiteX0" fmla="*/ 6324600 w 6416040"/>
              <a:gd name="connsiteY0" fmla="*/ 3505200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2327787 w 6416040"/>
              <a:gd name="connsiteY0" fmla="*/ 1941871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3" fmla="*/ 0 w 6416040"/>
              <a:gd name="connsiteY3" fmla="*/ 0 h 3596640"/>
              <a:gd name="connsiteX0" fmla="*/ 6416040 w 6507480"/>
              <a:gd name="connsiteY0" fmla="*/ 359664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1563821 w 6507480"/>
              <a:gd name="connsiteY0" fmla="*/ 305095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0 w 6507480"/>
              <a:gd name="connsiteY0" fmla="*/ 0 h 3688080"/>
              <a:gd name="connsiteX1" fmla="*/ 6324600 w 6507480"/>
              <a:gd name="connsiteY1" fmla="*/ 0 h 3688080"/>
              <a:gd name="connsiteX2" fmla="*/ 6507480 w 6507480"/>
              <a:gd name="connsiteY2" fmla="*/ 3688080 h 3688080"/>
              <a:gd name="connsiteX0" fmla="*/ 0 w 6324600"/>
              <a:gd name="connsiteY0" fmla="*/ 0 h 2168996"/>
              <a:gd name="connsiteX1" fmla="*/ 6324600 w 6324600"/>
              <a:gd name="connsiteY1" fmla="*/ 0 h 2168996"/>
              <a:gd name="connsiteX2" fmla="*/ 6242009 w 6324600"/>
              <a:gd name="connsiteY2" fmla="*/ 2168996 h 2168996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7057136"/>
              <a:gd name="connsiteY0" fmla="*/ 0 h 2589105"/>
              <a:gd name="connsiteX1" fmla="*/ 6324600 w 7057136"/>
              <a:gd name="connsiteY1" fmla="*/ 0 h 2589105"/>
              <a:gd name="connsiteX2" fmla="*/ 6522228 w 7057136"/>
              <a:gd name="connsiteY2" fmla="*/ 2404970 h 2589105"/>
              <a:gd name="connsiteX0" fmla="*/ 0 w 6522228"/>
              <a:gd name="connsiteY0" fmla="*/ 0 h 2884378"/>
              <a:gd name="connsiteX1" fmla="*/ 6324600 w 6522228"/>
              <a:gd name="connsiteY1" fmla="*/ 0 h 2884378"/>
              <a:gd name="connsiteX2" fmla="*/ 6522228 w 6522228"/>
              <a:gd name="connsiteY2" fmla="*/ 2404970 h 2884378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6839285"/>
              <a:gd name="connsiteY0" fmla="*/ 178145 h 2583115"/>
              <a:gd name="connsiteX1" fmla="*/ 6324600 w 6839285"/>
              <a:gd name="connsiteY1" fmla="*/ 178145 h 2583115"/>
              <a:gd name="connsiteX2" fmla="*/ 6522228 w 6839285"/>
              <a:gd name="connsiteY2" fmla="*/ 2583115 h 2583115"/>
              <a:gd name="connsiteX0" fmla="*/ 0 w 6522228"/>
              <a:gd name="connsiteY0" fmla="*/ 0 h 2404970"/>
              <a:gd name="connsiteX1" fmla="*/ 3699387 w 6522228"/>
              <a:gd name="connsiteY1" fmla="*/ 575187 h 2404970"/>
              <a:gd name="connsiteX2" fmla="*/ 6522228 w 6522228"/>
              <a:gd name="connsiteY2" fmla="*/ 2404970 h 2404970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6310 h 2411280"/>
              <a:gd name="connsiteX1" fmla="*/ 4628535 w 6522228"/>
              <a:gd name="connsiteY1" fmla="*/ 552000 h 2411280"/>
              <a:gd name="connsiteX2" fmla="*/ 6522228 w 6522228"/>
              <a:gd name="connsiteY2" fmla="*/ 2411280 h 2411280"/>
              <a:gd name="connsiteX0" fmla="*/ 0 w 6522228"/>
              <a:gd name="connsiteY0" fmla="*/ 5347 h 2410317"/>
              <a:gd name="connsiteX1" fmla="*/ 4023851 w 6522228"/>
              <a:gd name="connsiteY1" fmla="*/ 595282 h 2410317"/>
              <a:gd name="connsiteX2" fmla="*/ 6522228 w 6522228"/>
              <a:gd name="connsiteY2" fmla="*/ 2410317 h 2410317"/>
              <a:gd name="connsiteX0" fmla="*/ 0 w 6509203"/>
              <a:gd name="connsiteY0" fmla="*/ 163951 h 1949489"/>
              <a:gd name="connsiteX1" fmla="*/ 4010826 w 6509203"/>
              <a:gd name="connsiteY1" fmla="*/ 134454 h 1949489"/>
              <a:gd name="connsiteX2" fmla="*/ 6509203 w 6509203"/>
              <a:gd name="connsiteY2" fmla="*/ 1949489 h 1949489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0655 h 1678206"/>
              <a:gd name="connsiteX1" fmla="*/ 4062921 w 6535251"/>
              <a:gd name="connsiteY1" fmla="*/ 335120 h 1678206"/>
              <a:gd name="connsiteX2" fmla="*/ 6535251 w 6535251"/>
              <a:gd name="connsiteY2" fmla="*/ 1678206 h 1678206"/>
              <a:gd name="connsiteX0" fmla="*/ 0 w 6535251"/>
              <a:gd name="connsiteY0" fmla="*/ 3375 h 1670926"/>
              <a:gd name="connsiteX1" fmla="*/ 4128041 w 6535251"/>
              <a:gd name="connsiteY1" fmla="*/ 637556 h 1670926"/>
              <a:gd name="connsiteX2" fmla="*/ 6535251 w 6535251"/>
              <a:gd name="connsiteY2" fmla="*/ 1670926 h 1670926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5251" h="1675219">
                <a:moveTo>
                  <a:pt x="0" y="7668"/>
                </a:moveTo>
                <a:cubicBezTo>
                  <a:pt x="618613" y="-36578"/>
                  <a:pt x="2934640" y="113201"/>
                  <a:pt x="4023848" y="391126"/>
                </a:cubicBezTo>
                <a:cubicBezTo>
                  <a:pt x="5113057" y="669051"/>
                  <a:pt x="6017867" y="1075450"/>
                  <a:pt x="6535251" y="1675219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6"/>
          <p:cNvSpPr/>
          <p:nvPr/>
        </p:nvSpPr>
        <p:spPr>
          <a:xfrm flipH="1">
            <a:off x="1776025" y="4122994"/>
            <a:ext cx="8285378" cy="1675219"/>
          </a:xfrm>
          <a:custGeom>
            <a:avLst/>
            <a:gdLst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3505200 h 3505200"/>
              <a:gd name="connsiteX4" fmla="*/ 0 w 6324600"/>
              <a:gd name="connsiteY4" fmla="*/ 0 h 3505200"/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0 h 3505200"/>
              <a:gd name="connsiteX0" fmla="*/ 6324600 w 6416040"/>
              <a:gd name="connsiteY0" fmla="*/ 3505200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2327787 w 6416040"/>
              <a:gd name="connsiteY0" fmla="*/ 1941871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3" fmla="*/ 0 w 6416040"/>
              <a:gd name="connsiteY3" fmla="*/ 0 h 3596640"/>
              <a:gd name="connsiteX0" fmla="*/ 6416040 w 6507480"/>
              <a:gd name="connsiteY0" fmla="*/ 359664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1563821 w 6507480"/>
              <a:gd name="connsiteY0" fmla="*/ 305095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0 w 6507480"/>
              <a:gd name="connsiteY0" fmla="*/ 0 h 3688080"/>
              <a:gd name="connsiteX1" fmla="*/ 6324600 w 6507480"/>
              <a:gd name="connsiteY1" fmla="*/ 0 h 3688080"/>
              <a:gd name="connsiteX2" fmla="*/ 6507480 w 6507480"/>
              <a:gd name="connsiteY2" fmla="*/ 3688080 h 3688080"/>
              <a:gd name="connsiteX0" fmla="*/ 0 w 6324600"/>
              <a:gd name="connsiteY0" fmla="*/ 0 h 2168996"/>
              <a:gd name="connsiteX1" fmla="*/ 6324600 w 6324600"/>
              <a:gd name="connsiteY1" fmla="*/ 0 h 2168996"/>
              <a:gd name="connsiteX2" fmla="*/ 6242009 w 6324600"/>
              <a:gd name="connsiteY2" fmla="*/ 2168996 h 2168996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7057136"/>
              <a:gd name="connsiteY0" fmla="*/ 0 h 2589105"/>
              <a:gd name="connsiteX1" fmla="*/ 6324600 w 7057136"/>
              <a:gd name="connsiteY1" fmla="*/ 0 h 2589105"/>
              <a:gd name="connsiteX2" fmla="*/ 6522228 w 7057136"/>
              <a:gd name="connsiteY2" fmla="*/ 2404970 h 2589105"/>
              <a:gd name="connsiteX0" fmla="*/ 0 w 6522228"/>
              <a:gd name="connsiteY0" fmla="*/ 0 h 2884378"/>
              <a:gd name="connsiteX1" fmla="*/ 6324600 w 6522228"/>
              <a:gd name="connsiteY1" fmla="*/ 0 h 2884378"/>
              <a:gd name="connsiteX2" fmla="*/ 6522228 w 6522228"/>
              <a:gd name="connsiteY2" fmla="*/ 2404970 h 2884378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6839285"/>
              <a:gd name="connsiteY0" fmla="*/ 178145 h 2583115"/>
              <a:gd name="connsiteX1" fmla="*/ 6324600 w 6839285"/>
              <a:gd name="connsiteY1" fmla="*/ 178145 h 2583115"/>
              <a:gd name="connsiteX2" fmla="*/ 6522228 w 6839285"/>
              <a:gd name="connsiteY2" fmla="*/ 2583115 h 2583115"/>
              <a:gd name="connsiteX0" fmla="*/ 0 w 6522228"/>
              <a:gd name="connsiteY0" fmla="*/ 0 h 2404970"/>
              <a:gd name="connsiteX1" fmla="*/ 3699387 w 6522228"/>
              <a:gd name="connsiteY1" fmla="*/ 575187 h 2404970"/>
              <a:gd name="connsiteX2" fmla="*/ 6522228 w 6522228"/>
              <a:gd name="connsiteY2" fmla="*/ 2404970 h 2404970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6310 h 2411280"/>
              <a:gd name="connsiteX1" fmla="*/ 4628535 w 6522228"/>
              <a:gd name="connsiteY1" fmla="*/ 552000 h 2411280"/>
              <a:gd name="connsiteX2" fmla="*/ 6522228 w 6522228"/>
              <a:gd name="connsiteY2" fmla="*/ 2411280 h 2411280"/>
              <a:gd name="connsiteX0" fmla="*/ 0 w 6522228"/>
              <a:gd name="connsiteY0" fmla="*/ 5347 h 2410317"/>
              <a:gd name="connsiteX1" fmla="*/ 4023851 w 6522228"/>
              <a:gd name="connsiteY1" fmla="*/ 595282 h 2410317"/>
              <a:gd name="connsiteX2" fmla="*/ 6522228 w 6522228"/>
              <a:gd name="connsiteY2" fmla="*/ 2410317 h 2410317"/>
              <a:gd name="connsiteX0" fmla="*/ 0 w 6509203"/>
              <a:gd name="connsiteY0" fmla="*/ 163951 h 1949489"/>
              <a:gd name="connsiteX1" fmla="*/ 4010826 w 6509203"/>
              <a:gd name="connsiteY1" fmla="*/ 134454 h 1949489"/>
              <a:gd name="connsiteX2" fmla="*/ 6509203 w 6509203"/>
              <a:gd name="connsiteY2" fmla="*/ 1949489 h 1949489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0655 h 1678206"/>
              <a:gd name="connsiteX1" fmla="*/ 4062921 w 6535251"/>
              <a:gd name="connsiteY1" fmla="*/ 335120 h 1678206"/>
              <a:gd name="connsiteX2" fmla="*/ 6535251 w 6535251"/>
              <a:gd name="connsiteY2" fmla="*/ 1678206 h 1678206"/>
              <a:gd name="connsiteX0" fmla="*/ 0 w 6535251"/>
              <a:gd name="connsiteY0" fmla="*/ 3375 h 1670926"/>
              <a:gd name="connsiteX1" fmla="*/ 4128041 w 6535251"/>
              <a:gd name="connsiteY1" fmla="*/ 637556 h 1670926"/>
              <a:gd name="connsiteX2" fmla="*/ 6535251 w 6535251"/>
              <a:gd name="connsiteY2" fmla="*/ 1670926 h 1670926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5251" h="1675219">
                <a:moveTo>
                  <a:pt x="0" y="7668"/>
                </a:moveTo>
                <a:cubicBezTo>
                  <a:pt x="618613" y="-36578"/>
                  <a:pt x="2934640" y="113201"/>
                  <a:pt x="4023848" y="391126"/>
                </a:cubicBezTo>
                <a:cubicBezTo>
                  <a:pt x="5113057" y="669051"/>
                  <a:pt x="6017867" y="1075450"/>
                  <a:pt x="6535251" y="1675219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324" y="239958"/>
            <a:ext cx="10515600" cy="64785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DADB6"/>
                </a:solidFill>
                <a:latin typeface="+mn-lt"/>
              </a:rPr>
              <a:t>Year 1: </a:t>
            </a:r>
            <a:r>
              <a:rPr lang="en-US" sz="4000" dirty="0">
                <a:solidFill>
                  <a:schemeClr val="bg1"/>
                </a:solidFill>
                <a:latin typeface="+mn-lt"/>
              </a:rPr>
              <a:t>Targeting New Members 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708747" y="2864796"/>
            <a:ext cx="403269" cy="403269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375839" y="3566552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910211" y="4203544"/>
            <a:ext cx="403269" cy="40326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080278" y="3336644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5118" y="4669361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635261" y="4207845"/>
            <a:ext cx="403269" cy="403269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149918" y="3519073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482436" y="3214929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769987" y="3490353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881427" y="3863839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982327" y="4015149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4812846" y="4272318"/>
            <a:ext cx="137160" cy="13716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950448" y="3196095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493993" y="4070684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526113" y="3892631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913747" y="3611880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132924" y="4450213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259226" y="3268064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3159491" y="3673232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2382251" y="2562621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2433165" y="4123371"/>
            <a:ext cx="274321" cy="27432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2231531" y="3021852"/>
            <a:ext cx="403269" cy="40326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922572" y="2842198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1831389" y="3536599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2080541" y="4502571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1780094" y="4548716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2784037" y="4787992"/>
            <a:ext cx="274321" cy="27432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798350" y="4295400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008693" y="5014353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1848674" y="5370483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095914" y="3590329"/>
            <a:ext cx="333280" cy="33328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6675327" y="3612305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6549512" y="3993625"/>
            <a:ext cx="226712" cy="22671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5715538" y="3920590"/>
            <a:ext cx="403269" cy="40326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5528053" y="3819864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352329" y="4106982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427966" y="3577189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5201731" y="3429714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5243281" y="3605178"/>
            <a:ext cx="137160" cy="13716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7520131" y="3706132"/>
            <a:ext cx="333280" cy="33328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8176888" y="3701151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417291" y="3872498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7223441" y="3935553"/>
            <a:ext cx="226712" cy="22671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930751" y="3696093"/>
            <a:ext cx="137160" cy="13716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7291937" y="3651566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6862811" y="3998284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9637753" y="3788801"/>
            <a:ext cx="273058" cy="27305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8743799" y="3760130"/>
            <a:ext cx="330400" cy="3304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88063" y="2360988"/>
            <a:ext cx="7828318" cy="2840849"/>
            <a:chOff x="1686475" y="2147235"/>
            <a:chExt cx="7828318" cy="2840849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1827212" y="2147235"/>
              <a:ext cx="403269" cy="403269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939939" y="3741416"/>
              <a:ext cx="187484" cy="187484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297610" y="3900857"/>
              <a:ext cx="333280" cy="333280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584789" y="3442988"/>
              <a:ext cx="226712" cy="226712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526992" y="4455609"/>
              <a:ext cx="137160" cy="137160"/>
            </a:xfrm>
            <a:prstGeom prst="ellipse">
              <a:avLst/>
            </a:prstGeom>
            <a:solidFill>
              <a:srgbClr val="2DADB6"/>
            </a:solidFill>
            <a:ln w="3175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533122" y="3103958"/>
              <a:ext cx="226712" cy="226712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962154" y="3657600"/>
              <a:ext cx="403269" cy="403269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758493" y="3175540"/>
              <a:ext cx="274321" cy="274321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755823" y="2942993"/>
              <a:ext cx="274321" cy="274321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154733" y="2722188"/>
              <a:ext cx="137160" cy="137160"/>
            </a:xfrm>
            <a:prstGeom prst="ellipse">
              <a:avLst/>
            </a:prstGeom>
            <a:solidFill>
              <a:srgbClr val="2DADB6"/>
            </a:solidFill>
            <a:ln w="3175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441623" y="2606040"/>
              <a:ext cx="137160" cy="137160"/>
            </a:xfrm>
            <a:prstGeom prst="ellipse">
              <a:avLst/>
            </a:prstGeom>
            <a:solidFill>
              <a:srgbClr val="2DADB6"/>
            </a:solidFill>
            <a:ln w="3175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2439240" y="4800600"/>
              <a:ext cx="187484" cy="187484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2609904" y="4249401"/>
              <a:ext cx="274321" cy="274321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1686475" y="4684290"/>
              <a:ext cx="274321" cy="274321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6188280" y="3794759"/>
              <a:ext cx="274321" cy="274321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737753" y="3359782"/>
              <a:ext cx="226712" cy="226712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6496847" y="3581141"/>
              <a:ext cx="137160" cy="137160"/>
            </a:xfrm>
            <a:prstGeom prst="ellipse">
              <a:avLst/>
            </a:prstGeom>
            <a:solidFill>
              <a:srgbClr val="2DADB6"/>
            </a:solidFill>
            <a:ln w="3175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196917" y="3613909"/>
              <a:ext cx="226712" cy="226712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958502" y="3688079"/>
              <a:ext cx="274321" cy="274321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8406202" y="3494065"/>
              <a:ext cx="137160" cy="137160"/>
            </a:xfrm>
            <a:prstGeom prst="ellipse">
              <a:avLst/>
            </a:prstGeom>
            <a:solidFill>
              <a:srgbClr val="2DADB6"/>
            </a:solidFill>
            <a:ln w="3175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923728" y="3400562"/>
              <a:ext cx="274321" cy="274321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9214429" y="3561396"/>
              <a:ext cx="300364" cy="300364"/>
            </a:xfrm>
            <a:prstGeom prst="ellipse">
              <a:avLst/>
            </a:prstGeom>
            <a:solidFill>
              <a:srgbClr val="2DADB6"/>
            </a:solidFill>
            <a:ln w="12700">
              <a:solidFill>
                <a:srgbClr val="2DADB6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Oval 72"/>
          <p:cNvSpPr>
            <a:spLocks noChangeAspect="1"/>
          </p:cNvSpPr>
          <p:nvPr/>
        </p:nvSpPr>
        <p:spPr>
          <a:xfrm>
            <a:off x="5043599" y="4107642"/>
            <a:ext cx="226712" cy="22671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85834" y="1208739"/>
            <a:ext cx="1816010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35598" y="1208739"/>
            <a:ext cx="1749637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690681" y="1208739"/>
            <a:ext cx="1727538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35890" y="1208739"/>
            <a:ext cx="2154522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39671" y="5446280"/>
            <a:ext cx="2544135" cy="157139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Run 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sponsored InMail </a:t>
            </a: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Campaign on 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LinkedIn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Personalized &amp; relevant 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Target 620+ </a:t>
            </a: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IIMA Alumni in Singapore</a:t>
            </a: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89590" y="4697845"/>
            <a:ext cx="2630541" cy="18573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Use 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Short Survey </a:t>
            </a: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to record the interest in Membership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Collect Personal &amp; 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Contact Information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Expecting 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40* % </a:t>
            </a: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response rate (Click through)</a:t>
            </a:r>
          </a:p>
          <a:p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858908" y="4465796"/>
            <a:ext cx="2524276" cy="208938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Mail relevant details and terms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Collect Sign Up fee of 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SG$100 </a:t>
            </a: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using e-payment methods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Assumed 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30-35* %</a:t>
            </a: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 success rate of conversion</a:t>
            </a:r>
          </a:p>
        </p:txBody>
      </p:sp>
      <p:sp>
        <p:nvSpPr>
          <p:cNvPr id="97" name="Right Arrow 96"/>
          <p:cNvSpPr/>
          <p:nvPr/>
        </p:nvSpPr>
        <p:spPr>
          <a:xfrm>
            <a:off x="190327" y="3251171"/>
            <a:ext cx="1507402" cy="1282920"/>
          </a:xfrm>
          <a:prstGeom prst="rightArrow">
            <a:avLst/>
          </a:prstGeom>
          <a:gradFill flip="none" rotWithShape="1">
            <a:gsLst>
              <a:gs pos="16000">
                <a:srgbClr val="2DADB6">
                  <a:alpha val="0"/>
                </a:srgbClr>
              </a:gs>
              <a:gs pos="100000">
                <a:srgbClr val="2DADB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Leads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ight Arrow 97"/>
          <p:cNvSpPr/>
          <p:nvPr/>
        </p:nvSpPr>
        <p:spPr>
          <a:xfrm>
            <a:off x="10343444" y="3251171"/>
            <a:ext cx="1507402" cy="1282920"/>
          </a:xfrm>
          <a:prstGeom prst="rightArrow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Picture 2" descr="Image result for IIM Ahmedabad">
            <a:extLst>
              <a:ext uri="{FF2B5EF4-FFF2-40B4-BE49-F238E27FC236}">
                <a16:creationId xmlns:a16="http://schemas.microsoft.com/office/drawing/2014/main" id="{F14EB415-A736-4D15-8986-5DD3CA56E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764" y="203531"/>
            <a:ext cx="712480" cy="71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Linkedin.com white logo png">
            <a:extLst>
              <a:ext uri="{FF2B5EF4-FFF2-40B4-BE49-F238E27FC236}">
                <a16:creationId xmlns:a16="http://schemas.microsoft.com/office/drawing/2014/main" id="{6B201ABF-3A63-4DD7-B483-85D34057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65" y="2162186"/>
            <a:ext cx="1368163" cy="33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244AA767-A57F-4533-922C-D0171CBB18A3}"/>
              </a:ext>
            </a:extLst>
          </p:cNvPr>
          <p:cNvSpPr txBox="1"/>
          <p:nvPr/>
        </p:nvSpPr>
        <p:spPr>
          <a:xfrm>
            <a:off x="-58599" y="5102504"/>
            <a:ext cx="1816010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Sponsored InMail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312B06-4954-4D31-A890-5E7BB32DDBB7}"/>
              </a:ext>
            </a:extLst>
          </p:cNvPr>
          <p:cNvSpPr txBox="1"/>
          <p:nvPr/>
        </p:nvSpPr>
        <p:spPr>
          <a:xfrm>
            <a:off x="-14913" y="2416191"/>
            <a:ext cx="1816010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620+ Profiles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FC4DD961-22A0-4D1A-8C7F-DDB49C368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679" y="2124973"/>
            <a:ext cx="513203" cy="580284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671BE95-3A0C-44CA-A9D4-EF6CC3D5686B}"/>
              </a:ext>
            </a:extLst>
          </p:cNvPr>
          <p:cNvSpPr txBox="1"/>
          <p:nvPr/>
        </p:nvSpPr>
        <p:spPr>
          <a:xfrm>
            <a:off x="5249726" y="2102137"/>
            <a:ext cx="1816010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mailchimp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6" name="Picture 10" descr="Image result for eventbrite png">
            <a:extLst>
              <a:ext uri="{FF2B5EF4-FFF2-40B4-BE49-F238E27FC236}">
                <a16:creationId xmlns:a16="http://schemas.microsoft.com/office/drawing/2014/main" id="{7F05B17F-893E-4709-844B-8E775944A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521" y="2179682"/>
            <a:ext cx="2149033" cy="83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Image result for ISS NUS">
            <a:extLst>
              <a:ext uri="{FF2B5EF4-FFF2-40B4-BE49-F238E27FC236}">
                <a16:creationId xmlns:a16="http://schemas.microsoft.com/office/drawing/2014/main" id="{0624869D-61BC-4587-97D3-00870D285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/>
          <a:stretch/>
        </p:blipFill>
        <p:spPr bwMode="auto">
          <a:xfrm>
            <a:off x="11001322" y="6256535"/>
            <a:ext cx="1153284" cy="54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5131E730-0601-4C33-9308-31F6F6B4F2C1}"/>
              </a:ext>
            </a:extLst>
          </p:cNvPr>
          <p:cNvSpPr txBox="1"/>
          <p:nvPr/>
        </p:nvSpPr>
        <p:spPr>
          <a:xfrm>
            <a:off x="5055259" y="2678868"/>
            <a:ext cx="1816010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250+ Responded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D1A2D8B-C99A-4AAA-9C6C-10BEA05FC6AE}"/>
              </a:ext>
            </a:extLst>
          </p:cNvPr>
          <p:cNvSpPr txBox="1"/>
          <p:nvPr/>
        </p:nvSpPr>
        <p:spPr>
          <a:xfrm>
            <a:off x="7783607" y="2832029"/>
            <a:ext cx="1816010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0+ 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Sign-ups</a:t>
            </a:r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5" grpId="0"/>
      <p:bldP spid="87" grpId="0"/>
      <p:bldP spid="88" grpId="0"/>
      <p:bldP spid="97" grpId="0" animBg="1"/>
      <p:bldP spid="98" grpId="0" animBg="1"/>
      <p:bldP spid="93" grpId="0"/>
      <p:bldP spid="94" grpId="0"/>
      <p:bldP spid="96" grpId="0"/>
      <p:bldP spid="100" grpId="0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81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6">
            <a:extLst>
              <a:ext uri="{FF2B5EF4-FFF2-40B4-BE49-F238E27FC236}">
                <a16:creationId xmlns:a16="http://schemas.microsoft.com/office/drawing/2014/main" id="{C142C184-B709-443E-9467-D5BACBE2EA04}"/>
              </a:ext>
            </a:extLst>
          </p:cNvPr>
          <p:cNvSpPr>
            <a:spLocks noEditPoints="1"/>
          </p:cNvSpPr>
          <p:nvPr/>
        </p:nvSpPr>
        <p:spPr bwMode="auto">
          <a:xfrm rot="10953827" flipH="1">
            <a:off x="5649549" y="176229"/>
            <a:ext cx="6655192" cy="4799672"/>
          </a:xfrm>
          <a:custGeom>
            <a:avLst/>
            <a:gdLst/>
            <a:ahLst/>
            <a:cxnLst>
              <a:cxn ang="0">
                <a:pos x="932" y="1488"/>
              </a:cxn>
              <a:cxn ang="0">
                <a:pos x="2570" y="1373"/>
              </a:cxn>
              <a:cxn ang="0">
                <a:pos x="1791" y="110"/>
              </a:cxn>
              <a:cxn ang="0">
                <a:pos x="2113" y="137"/>
              </a:cxn>
              <a:cxn ang="0">
                <a:pos x="2441" y="0"/>
              </a:cxn>
              <a:cxn ang="0">
                <a:pos x="2521" y="426"/>
              </a:cxn>
              <a:cxn ang="0">
                <a:pos x="2305" y="1016"/>
              </a:cxn>
              <a:cxn ang="0">
                <a:pos x="2339" y="1284"/>
              </a:cxn>
              <a:cxn ang="0">
                <a:pos x="2561" y="1460"/>
              </a:cxn>
              <a:cxn ang="0">
                <a:pos x="2252" y="1477"/>
              </a:cxn>
              <a:cxn ang="0">
                <a:pos x="2640" y="1936"/>
              </a:cxn>
              <a:cxn ang="0">
                <a:pos x="2306" y="2219"/>
              </a:cxn>
              <a:cxn ang="0">
                <a:pos x="2710" y="2549"/>
              </a:cxn>
              <a:cxn ang="0">
                <a:pos x="2755" y="2323"/>
              </a:cxn>
              <a:cxn ang="0">
                <a:pos x="2818" y="1914"/>
              </a:cxn>
              <a:cxn ang="0">
                <a:pos x="3195" y="1761"/>
              </a:cxn>
              <a:cxn ang="0">
                <a:pos x="3623" y="1689"/>
              </a:cxn>
              <a:cxn ang="0">
                <a:pos x="3750" y="1395"/>
              </a:cxn>
              <a:cxn ang="0">
                <a:pos x="3936" y="1512"/>
              </a:cxn>
              <a:cxn ang="0">
                <a:pos x="3847" y="1753"/>
              </a:cxn>
              <a:cxn ang="0">
                <a:pos x="3880" y="1833"/>
              </a:cxn>
              <a:cxn ang="0">
                <a:pos x="3665" y="2036"/>
              </a:cxn>
              <a:cxn ang="0">
                <a:pos x="3539" y="1863"/>
              </a:cxn>
              <a:cxn ang="0">
                <a:pos x="3399" y="2296"/>
              </a:cxn>
              <a:cxn ang="0">
                <a:pos x="3326" y="1872"/>
              </a:cxn>
              <a:cxn ang="0">
                <a:pos x="2987" y="2240"/>
              </a:cxn>
              <a:cxn ang="0">
                <a:pos x="2769" y="2523"/>
              </a:cxn>
              <a:cxn ang="0">
                <a:pos x="2765" y="2878"/>
              </a:cxn>
              <a:cxn ang="0">
                <a:pos x="2171" y="2651"/>
              </a:cxn>
              <a:cxn ang="0">
                <a:pos x="2051" y="2475"/>
              </a:cxn>
              <a:cxn ang="0">
                <a:pos x="2149" y="2186"/>
              </a:cxn>
              <a:cxn ang="0">
                <a:pos x="1700" y="2330"/>
              </a:cxn>
              <a:cxn ang="0">
                <a:pos x="1621" y="2477"/>
              </a:cxn>
              <a:cxn ang="0">
                <a:pos x="1176" y="2154"/>
              </a:cxn>
              <a:cxn ang="0">
                <a:pos x="1002" y="2413"/>
              </a:cxn>
              <a:cxn ang="0">
                <a:pos x="889" y="2143"/>
              </a:cxn>
              <a:cxn ang="0">
                <a:pos x="511" y="2016"/>
              </a:cxn>
              <a:cxn ang="0">
                <a:pos x="193" y="2130"/>
              </a:cxn>
              <a:cxn ang="0">
                <a:pos x="468" y="1859"/>
              </a:cxn>
              <a:cxn ang="0">
                <a:pos x="778" y="2016"/>
              </a:cxn>
              <a:cxn ang="0">
                <a:pos x="1038" y="1752"/>
              </a:cxn>
              <a:cxn ang="0">
                <a:pos x="1374" y="1392"/>
              </a:cxn>
              <a:cxn ang="0">
                <a:pos x="1235" y="1014"/>
              </a:cxn>
              <a:cxn ang="0">
                <a:pos x="1543" y="1203"/>
              </a:cxn>
              <a:cxn ang="0">
                <a:pos x="1584" y="1238"/>
              </a:cxn>
              <a:cxn ang="0">
                <a:pos x="1498" y="1668"/>
              </a:cxn>
              <a:cxn ang="0">
                <a:pos x="1656" y="1724"/>
              </a:cxn>
              <a:cxn ang="0">
                <a:pos x="1384" y="1740"/>
              </a:cxn>
              <a:cxn ang="0">
                <a:pos x="1075" y="1881"/>
              </a:cxn>
              <a:cxn ang="0">
                <a:pos x="1384" y="2103"/>
              </a:cxn>
              <a:cxn ang="0">
                <a:pos x="1855" y="2147"/>
              </a:cxn>
              <a:cxn ang="0">
                <a:pos x="2180" y="2104"/>
              </a:cxn>
              <a:cxn ang="0">
                <a:pos x="1956" y="1807"/>
              </a:cxn>
              <a:cxn ang="0">
                <a:pos x="2171" y="1430"/>
              </a:cxn>
              <a:cxn ang="0">
                <a:pos x="2133" y="1236"/>
              </a:cxn>
              <a:cxn ang="0">
                <a:pos x="2270" y="1065"/>
              </a:cxn>
              <a:cxn ang="0">
                <a:pos x="1926" y="949"/>
              </a:cxn>
              <a:cxn ang="0">
                <a:pos x="2260" y="955"/>
              </a:cxn>
              <a:cxn ang="0">
                <a:pos x="2255" y="350"/>
              </a:cxn>
              <a:cxn ang="0">
                <a:pos x="1567" y="379"/>
              </a:cxn>
              <a:cxn ang="0">
                <a:pos x="1914" y="518"/>
              </a:cxn>
              <a:cxn ang="0">
                <a:pos x="1526" y="536"/>
              </a:cxn>
              <a:cxn ang="0">
                <a:pos x="1531" y="120"/>
              </a:cxn>
            </a:cxnLst>
            <a:rect l="0" t="0" r="r" b="b"/>
            <a:pathLst>
              <a:path w="3992" h="2879">
                <a:moveTo>
                  <a:pt x="956" y="1441"/>
                </a:moveTo>
                <a:lnTo>
                  <a:pt x="1025" y="1441"/>
                </a:lnTo>
                <a:lnTo>
                  <a:pt x="1032" y="1444"/>
                </a:lnTo>
                <a:lnTo>
                  <a:pt x="1037" y="1447"/>
                </a:lnTo>
                <a:lnTo>
                  <a:pt x="1041" y="1450"/>
                </a:lnTo>
                <a:lnTo>
                  <a:pt x="1046" y="1454"/>
                </a:lnTo>
                <a:lnTo>
                  <a:pt x="1055" y="1464"/>
                </a:lnTo>
                <a:lnTo>
                  <a:pt x="1065" y="1482"/>
                </a:lnTo>
                <a:lnTo>
                  <a:pt x="1069" y="1500"/>
                </a:lnTo>
                <a:lnTo>
                  <a:pt x="1069" y="1515"/>
                </a:lnTo>
                <a:lnTo>
                  <a:pt x="1066" y="1526"/>
                </a:lnTo>
                <a:lnTo>
                  <a:pt x="1061" y="1538"/>
                </a:lnTo>
                <a:lnTo>
                  <a:pt x="1053" y="1549"/>
                </a:lnTo>
                <a:lnTo>
                  <a:pt x="1049" y="1553"/>
                </a:lnTo>
                <a:lnTo>
                  <a:pt x="1049" y="1554"/>
                </a:lnTo>
                <a:lnTo>
                  <a:pt x="1048" y="1554"/>
                </a:lnTo>
                <a:lnTo>
                  <a:pt x="1048" y="1555"/>
                </a:lnTo>
                <a:lnTo>
                  <a:pt x="1032" y="1567"/>
                </a:lnTo>
                <a:lnTo>
                  <a:pt x="1014" y="1572"/>
                </a:lnTo>
                <a:lnTo>
                  <a:pt x="1006" y="1574"/>
                </a:lnTo>
                <a:lnTo>
                  <a:pt x="999" y="1574"/>
                </a:lnTo>
                <a:lnTo>
                  <a:pt x="986" y="1572"/>
                </a:lnTo>
                <a:lnTo>
                  <a:pt x="973" y="1568"/>
                </a:lnTo>
                <a:lnTo>
                  <a:pt x="970" y="1567"/>
                </a:lnTo>
                <a:lnTo>
                  <a:pt x="969" y="1567"/>
                </a:lnTo>
                <a:lnTo>
                  <a:pt x="968" y="1566"/>
                </a:lnTo>
                <a:lnTo>
                  <a:pt x="959" y="1560"/>
                </a:lnTo>
                <a:lnTo>
                  <a:pt x="948" y="1551"/>
                </a:lnTo>
                <a:lnTo>
                  <a:pt x="942" y="1541"/>
                </a:lnTo>
                <a:lnTo>
                  <a:pt x="940" y="1540"/>
                </a:lnTo>
                <a:lnTo>
                  <a:pt x="939" y="1537"/>
                </a:lnTo>
                <a:lnTo>
                  <a:pt x="936" y="1529"/>
                </a:lnTo>
                <a:lnTo>
                  <a:pt x="932" y="1519"/>
                </a:lnTo>
                <a:lnTo>
                  <a:pt x="931" y="1508"/>
                </a:lnTo>
                <a:lnTo>
                  <a:pt x="931" y="1494"/>
                </a:lnTo>
                <a:lnTo>
                  <a:pt x="932" y="1488"/>
                </a:lnTo>
                <a:lnTo>
                  <a:pt x="935" y="1483"/>
                </a:lnTo>
                <a:lnTo>
                  <a:pt x="938" y="1475"/>
                </a:lnTo>
                <a:lnTo>
                  <a:pt x="940" y="1471"/>
                </a:lnTo>
                <a:lnTo>
                  <a:pt x="949" y="1458"/>
                </a:lnTo>
                <a:lnTo>
                  <a:pt x="960" y="1449"/>
                </a:lnTo>
                <a:lnTo>
                  <a:pt x="956" y="1441"/>
                </a:lnTo>
                <a:close/>
                <a:moveTo>
                  <a:pt x="564" y="1441"/>
                </a:moveTo>
                <a:lnTo>
                  <a:pt x="579" y="1441"/>
                </a:lnTo>
                <a:lnTo>
                  <a:pt x="575" y="1443"/>
                </a:lnTo>
                <a:lnTo>
                  <a:pt x="566" y="1443"/>
                </a:lnTo>
                <a:lnTo>
                  <a:pt x="564" y="1441"/>
                </a:lnTo>
                <a:close/>
                <a:moveTo>
                  <a:pt x="0" y="1441"/>
                </a:moveTo>
                <a:lnTo>
                  <a:pt x="229" y="1441"/>
                </a:lnTo>
                <a:lnTo>
                  <a:pt x="224" y="1460"/>
                </a:lnTo>
                <a:lnTo>
                  <a:pt x="216" y="1477"/>
                </a:lnTo>
                <a:lnTo>
                  <a:pt x="204" y="1491"/>
                </a:lnTo>
                <a:lnTo>
                  <a:pt x="202" y="1495"/>
                </a:lnTo>
                <a:lnTo>
                  <a:pt x="190" y="1507"/>
                </a:lnTo>
                <a:lnTo>
                  <a:pt x="166" y="1522"/>
                </a:lnTo>
                <a:lnTo>
                  <a:pt x="153" y="1529"/>
                </a:lnTo>
                <a:lnTo>
                  <a:pt x="143" y="1532"/>
                </a:lnTo>
                <a:lnTo>
                  <a:pt x="142" y="1532"/>
                </a:lnTo>
                <a:lnTo>
                  <a:pt x="131" y="1534"/>
                </a:lnTo>
                <a:lnTo>
                  <a:pt x="110" y="1534"/>
                </a:lnTo>
                <a:lnTo>
                  <a:pt x="106" y="1533"/>
                </a:lnTo>
                <a:lnTo>
                  <a:pt x="92" y="1533"/>
                </a:lnTo>
                <a:lnTo>
                  <a:pt x="67" y="1525"/>
                </a:lnTo>
                <a:lnTo>
                  <a:pt x="46" y="1512"/>
                </a:lnTo>
                <a:lnTo>
                  <a:pt x="28" y="1496"/>
                </a:lnTo>
                <a:lnTo>
                  <a:pt x="13" y="1475"/>
                </a:lnTo>
                <a:lnTo>
                  <a:pt x="12" y="1475"/>
                </a:lnTo>
                <a:lnTo>
                  <a:pt x="12" y="1474"/>
                </a:lnTo>
                <a:lnTo>
                  <a:pt x="5" y="1458"/>
                </a:lnTo>
                <a:lnTo>
                  <a:pt x="0" y="1441"/>
                </a:lnTo>
                <a:close/>
                <a:moveTo>
                  <a:pt x="2570" y="1321"/>
                </a:moveTo>
                <a:lnTo>
                  <a:pt x="2570" y="1373"/>
                </a:lnTo>
                <a:lnTo>
                  <a:pt x="2566" y="1346"/>
                </a:lnTo>
                <a:lnTo>
                  <a:pt x="2566" y="1333"/>
                </a:lnTo>
                <a:lnTo>
                  <a:pt x="2570" y="1321"/>
                </a:lnTo>
                <a:close/>
                <a:moveTo>
                  <a:pt x="1817" y="0"/>
                </a:moveTo>
                <a:lnTo>
                  <a:pt x="1935" y="0"/>
                </a:lnTo>
                <a:lnTo>
                  <a:pt x="1938" y="13"/>
                </a:lnTo>
                <a:lnTo>
                  <a:pt x="1938" y="19"/>
                </a:lnTo>
                <a:lnTo>
                  <a:pt x="1934" y="37"/>
                </a:lnTo>
                <a:lnTo>
                  <a:pt x="1925" y="53"/>
                </a:lnTo>
                <a:lnTo>
                  <a:pt x="1924" y="55"/>
                </a:lnTo>
                <a:lnTo>
                  <a:pt x="1921" y="56"/>
                </a:lnTo>
                <a:lnTo>
                  <a:pt x="1914" y="62"/>
                </a:lnTo>
                <a:lnTo>
                  <a:pt x="1905" y="69"/>
                </a:lnTo>
                <a:lnTo>
                  <a:pt x="1895" y="73"/>
                </a:lnTo>
                <a:lnTo>
                  <a:pt x="1893" y="73"/>
                </a:lnTo>
                <a:lnTo>
                  <a:pt x="1891" y="74"/>
                </a:lnTo>
                <a:lnTo>
                  <a:pt x="1889" y="74"/>
                </a:lnTo>
                <a:lnTo>
                  <a:pt x="1886" y="75"/>
                </a:lnTo>
                <a:lnTo>
                  <a:pt x="1865" y="75"/>
                </a:lnTo>
                <a:lnTo>
                  <a:pt x="1859" y="74"/>
                </a:lnTo>
                <a:lnTo>
                  <a:pt x="1852" y="72"/>
                </a:lnTo>
                <a:lnTo>
                  <a:pt x="1840" y="64"/>
                </a:lnTo>
                <a:lnTo>
                  <a:pt x="1837" y="61"/>
                </a:lnTo>
                <a:lnTo>
                  <a:pt x="1833" y="58"/>
                </a:lnTo>
                <a:lnTo>
                  <a:pt x="1823" y="45"/>
                </a:lnTo>
                <a:lnTo>
                  <a:pt x="1817" y="30"/>
                </a:lnTo>
                <a:lnTo>
                  <a:pt x="1815" y="13"/>
                </a:lnTo>
                <a:lnTo>
                  <a:pt x="1815" y="11"/>
                </a:lnTo>
                <a:lnTo>
                  <a:pt x="1816" y="5"/>
                </a:lnTo>
                <a:lnTo>
                  <a:pt x="1817" y="0"/>
                </a:lnTo>
                <a:close/>
                <a:moveTo>
                  <a:pt x="1710" y="0"/>
                </a:moveTo>
                <a:lnTo>
                  <a:pt x="1740" y="0"/>
                </a:lnTo>
                <a:lnTo>
                  <a:pt x="1773" y="113"/>
                </a:lnTo>
                <a:lnTo>
                  <a:pt x="1780" y="111"/>
                </a:lnTo>
                <a:lnTo>
                  <a:pt x="1786" y="110"/>
                </a:lnTo>
                <a:lnTo>
                  <a:pt x="1791" y="110"/>
                </a:lnTo>
                <a:lnTo>
                  <a:pt x="1799" y="111"/>
                </a:lnTo>
                <a:lnTo>
                  <a:pt x="1806" y="112"/>
                </a:lnTo>
                <a:lnTo>
                  <a:pt x="1816" y="112"/>
                </a:lnTo>
                <a:lnTo>
                  <a:pt x="1820" y="113"/>
                </a:lnTo>
                <a:lnTo>
                  <a:pt x="1841" y="120"/>
                </a:lnTo>
                <a:lnTo>
                  <a:pt x="1861" y="130"/>
                </a:lnTo>
                <a:lnTo>
                  <a:pt x="1876" y="145"/>
                </a:lnTo>
                <a:lnTo>
                  <a:pt x="1889" y="162"/>
                </a:lnTo>
                <a:lnTo>
                  <a:pt x="1997" y="116"/>
                </a:lnTo>
                <a:lnTo>
                  <a:pt x="1997" y="104"/>
                </a:lnTo>
                <a:lnTo>
                  <a:pt x="1998" y="98"/>
                </a:lnTo>
                <a:lnTo>
                  <a:pt x="1998" y="95"/>
                </a:lnTo>
                <a:lnTo>
                  <a:pt x="1999" y="94"/>
                </a:lnTo>
                <a:lnTo>
                  <a:pt x="2005" y="79"/>
                </a:lnTo>
                <a:lnTo>
                  <a:pt x="2014" y="68"/>
                </a:lnTo>
                <a:lnTo>
                  <a:pt x="2018" y="64"/>
                </a:lnTo>
                <a:lnTo>
                  <a:pt x="2023" y="60"/>
                </a:lnTo>
                <a:lnTo>
                  <a:pt x="2027" y="57"/>
                </a:lnTo>
                <a:lnTo>
                  <a:pt x="2030" y="57"/>
                </a:lnTo>
                <a:lnTo>
                  <a:pt x="2043" y="51"/>
                </a:lnTo>
                <a:lnTo>
                  <a:pt x="2057" y="49"/>
                </a:lnTo>
                <a:lnTo>
                  <a:pt x="2064" y="49"/>
                </a:lnTo>
                <a:lnTo>
                  <a:pt x="2075" y="52"/>
                </a:lnTo>
                <a:lnTo>
                  <a:pt x="2086" y="56"/>
                </a:lnTo>
                <a:lnTo>
                  <a:pt x="2096" y="64"/>
                </a:lnTo>
                <a:lnTo>
                  <a:pt x="2099" y="65"/>
                </a:lnTo>
                <a:lnTo>
                  <a:pt x="2107" y="73"/>
                </a:lnTo>
                <a:lnTo>
                  <a:pt x="2113" y="83"/>
                </a:lnTo>
                <a:lnTo>
                  <a:pt x="2116" y="94"/>
                </a:lnTo>
                <a:lnTo>
                  <a:pt x="2117" y="96"/>
                </a:lnTo>
                <a:lnTo>
                  <a:pt x="2117" y="99"/>
                </a:lnTo>
                <a:lnTo>
                  <a:pt x="2119" y="107"/>
                </a:lnTo>
                <a:lnTo>
                  <a:pt x="2119" y="125"/>
                </a:lnTo>
                <a:lnTo>
                  <a:pt x="2116" y="132"/>
                </a:lnTo>
                <a:lnTo>
                  <a:pt x="2115" y="132"/>
                </a:lnTo>
                <a:lnTo>
                  <a:pt x="2113" y="137"/>
                </a:lnTo>
                <a:lnTo>
                  <a:pt x="2108" y="145"/>
                </a:lnTo>
                <a:lnTo>
                  <a:pt x="2106" y="147"/>
                </a:lnTo>
                <a:lnTo>
                  <a:pt x="2106" y="149"/>
                </a:lnTo>
                <a:lnTo>
                  <a:pt x="2104" y="150"/>
                </a:lnTo>
                <a:lnTo>
                  <a:pt x="2103" y="153"/>
                </a:lnTo>
                <a:lnTo>
                  <a:pt x="2102" y="154"/>
                </a:lnTo>
                <a:lnTo>
                  <a:pt x="2088" y="163"/>
                </a:lnTo>
                <a:lnTo>
                  <a:pt x="2074" y="170"/>
                </a:lnTo>
                <a:lnTo>
                  <a:pt x="2058" y="171"/>
                </a:lnTo>
                <a:lnTo>
                  <a:pt x="2053" y="171"/>
                </a:lnTo>
                <a:lnTo>
                  <a:pt x="2040" y="168"/>
                </a:lnTo>
                <a:lnTo>
                  <a:pt x="2028" y="163"/>
                </a:lnTo>
                <a:lnTo>
                  <a:pt x="2023" y="161"/>
                </a:lnTo>
                <a:lnTo>
                  <a:pt x="2018" y="157"/>
                </a:lnTo>
                <a:lnTo>
                  <a:pt x="2010" y="146"/>
                </a:lnTo>
                <a:lnTo>
                  <a:pt x="2007" y="144"/>
                </a:lnTo>
                <a:lnTo>
                  <a:pt x="1903" y="189"/>
                </a:lnTo>
                <a:lnTo>
                  <a:pt x="1905" y="202"/>
                </a:lnTo>
                <a:lnTo>
                  <a:pt x="1907" y="214"/>
                </a:lnTo>
                <a:lnTo>
                  <a:pt x="1907" y="222"/>
                </a:lnTo>
                <a:lnTo>
                  <a:pt x="2253" y="282"/>
                </a:lnTo>
                <a:lnTo>
                  <a:pt x="2261" y="256"/>
                </a:lnTo>
                <a:lnTo>
                  <a:pt x="2272" y="234"/>
                </a:lnTo>
                <a:lnTo>
                  <a:pt x="2289" y="213"/>
                </a:lnTo>
                <a:lnTo>
                  <a:pt x="2293" y="208"/>
                </a:lnTo>
                <a:lnTo>
                  <a:pt x="2298" y="204"/>
                </a:lnTo>
                <a:lnTo>
                  <a:pt x="2310" y="191"/>
                </a:lnTo>
                <a:lnTo>
                  <a:pt x="2327" y="179"/>
                </a:lnTo>
                <a:lnTo>
                  <a:pt x="2348" y="168"/>
                </a:lnTo>
                <a:lnTo>
                  <a:pt x="2367" y="162"/>
                </a:lnTo>
                <a:lnTo>
                  <a:pt x="2374" y="159"/>
                </a:lnTo>
                <a:lnTo>
                  <a:pt x="2380" y="158"/>
                </a:lnTo>
                <a:lnTo>
                  <a:pt x="2392" y="157"/>
                </a:lnTo>
                <a:lnTo>
                  <a:pt x="2405" y="155"/>
                </a:lnTo>
                <a:lnTo>
                  <a:pt x="2411" y="0"/>
                </a:lnTo>
                <a:lnTo>
                  <a:pt x="2441" y="0"/>
                </a:lnTo>
                <a:lnTo>
                  <a:pt x="2435" y="157"/>
                </a:lnTo>
                <a:lnTo>
                  <a:pt x="2452" y="159"/>
                </a:lnTo>
                <a:lnTo>
                  <a:pt x="2467" y="166"/>
                </a:lnTo>
                <a:lnTo>
                  <a:pt x="2468" y="166"/>
                </a:lnTo>
                <a:lnTo>
                  <a:pt x="2484" y="172"/>
                </a:lnTo>
                <a:lnTo>
                  <a:pt x="2497" y="180"/>
                </a:lnTo>
                <a:lnTo>
                  <a:pt x="2507" y="192"/>
                </a:lnTo>
                <a:lnTo>
                  <a:pt x="2513" y="195"/>
                </a:lnTo>
                <a:lnTo>
                  <a:pt x="2518" y="199"/>
                </a:lnTo>
                <a:lnTo>
                  <a:pt x="2523" y="204"/>
                </a:lnTo>
                <a:lnTo>
                  <a:pt x="2544" y="230"/>
                </a:lnTo>
                <a:lnTo>
                  <a:pt x="2559" y="260"/>
                </a:lnTo>
                <a:lnTo>
                  <a:pt x="2566" y="292"/>
                </a:lnTo>
                <a:lnTo>
                  <a:pt x="2566" y="328"/>
                </a:lnTo>
                <a:lnTo>
                  <a:pt x="2562" y="352"/>
                </a:lnTo>
                <a:lnTo>
                  <a:pt x="2555" y="373"/>
                </a:lnTo>
                <a:lnTo>
                  <a:pt x="2543" y="396"/>
                </a:lnTo>
                <a:lnTo>
                  <a:pt x="2539" y="403"/>
                </a:lnTo>
                <a:lnTo>
                  <a:pt x="2568" y="433"/>
                </a:lnTo>
                <a:lnTo>
                  <a:pt x="2570" y="430"/>
                </a:lnTo>
                <a:lnTo>
                  <a:pt x="2570" y="624"/>
                </a:lnTo>
                <a:lnTo>
                  <a:pt x="2569" y="623"/>
                </a:lnTo>
                <a:lnTo>
                  <a:pt x="2551" y="603"/>
                </a:lnTo>
                <a:lnTo>
                  <a:pt x="2538" y="584"/>
                </a:lnTo>
                <a:lnTo>
                  <a:pt x="2530" y="560"/>
                </a:lnTo>
                <a:lnTo>
                  <a:pt x="2528" y="557"/>
                </a:lnTo>
                <a:lnTo>
                  <a:pt x="2528" y="551"/>
                </a:lnTo>
                <a:lnTo>
                  <a:pt x="2526" y="536"/>
                </a:lnTo>
                <a:lnTo>
                  <a:pt x="2526" y="519"/>
                </a:lnTo>
                <a:lnTo>
                  <a:pt x="2528" y="502"/>
                </a:lnTo>
                <a:lnTo>
                  <a:pt x="2534" y="487"/>
                </a:lnTo>
                <a:lnTo>
                  <a:pt x="2534" y="484"/>
                </a:lnTo>
                <a:lnTo>
                  <a:pt x="2536" y="476"/>
                </a:lnTo>
                <a:lnTo>
                  <a:pt x="2542" y="467"/>
                </a:lnTo>
                <a:lnTo>
                  <a:pt x="2548" y="455"/>
                </a:lnTo>
                <a:lnTo>
                  <a:pt x="2521" y="426"/>
                </a:lnTo>
                <a:lnTo>
                  <a:pt x="2507" y="437"/>
                </a:lnTo>
                <a:lnTo>
                  <a:pt x="2502" y="441"/>
                </a:lnTo>
                <a:lnTo>
                  <a:pt x="2483" y="453"/>
                </a:lnTo>
                <a:lnTo>
                  <a:pt x="2463" y="462"/>
                </a:lnTo>
                <a:lnTo>
                  <a:pt x="2439" y="468"/>
                </a:lnTo>
                <a:lnTo>
                  <a:pt x="2416" y="471"/>
                </a:lnTo>
                <a:lnTo>
                  <a:pt x="2409" y="701"/>
                </a:lnTo>
                <a:lnTo>
                  <a:pt x="2422" y="708"/>
                </a:lnTo>
                <a:lnTo>
                  <a:pt x="2433" y="717"/>
                </a:lnTo>
                <a:lnTo>
                  <a:pt x="2439" y="722"/>
                </a:lnTo>
                <a:lnTo>
                  <a:pt x="2445" y="729"/>
                </a:lnTo>
                <a:lnTo>
                  <a:pt x="2449" y="734"/>
                </a:lnTo>
                <a:lnTo>
                  <a:pt x="2455" y="749"/>
                </a:lnTo>
                <a:lnTo>
                  <a:pt x="2460" y="764"/>
                </a:lnTo>
                <a:lnTo>
                  <a:pt x="2462" y="780"/>
                </a:lnTo>
                <a:lnTo>
                  <a:pt x="2462" y="784"/>
                </a:lnTo>
                <a:lnTo>
                  <a:pt x="2460" y="798"/>
                </a:lnTo>
                <a:lnTo>
                  <a:pt x="2455" y="813"/>
                </a:lnTo>
                <a:lnTo>
                  <a:pt x="2449" y="825"/>
                </a:lnTo>
                <a:lnTo>
                  <a:pt x="2446" y="830"/>
                </a:lnTo>
                <a:lnTo>
                  <a:pt x="2438" y="838"/>
                </a:lnTo>
                <a:lnTo>
                  <a:pt x="2433" y="842"/>
                </a:lnTo>
                <a:lnTo>
                  <a:pt x="2432" y="843"/>
                </a:lnTo>
                <a:lnTo>
                  <a:pt x="2418" y="852"/>
                </a:lnTo>
                <a:lnTo>
                  <a:pt x="2403" y="859"/>
                </a:lnTo>
                <a:lnTo>
                  <a:pt x="2387" y="861"/>
                </a:lnTo>
                <a:lnTo>
                  <a:pt x="2379" y="861"/>
                </a:lnTo>
                <a:lnTo>
                  <a:pt x="2363" y="860"/>
                </a:lnTo>
                <a:lnTo>
                  <a:pt x="2349" y="856"/>
                </a:lnTo>
                <a:lnTo>
                  <a:pt x="2286" y="970"/>
                </a:lnTo>
                <a:lnTo>
                  <a:pt x="2291" y="975"/>
                </a:lnTo>
                <a:lnTo>
                  <a:pt x="2295" y="982"/>
                </a:lnTo>
                <a:lnTo>
                  <a:pt x="2301" y="992"/>
                </a:lnTo>
                <a:lnTo>
                  <a:pt x="2303" y="1003"/>
                </a:lnTo>
                <a:lnTo>
                  <a:pt x="2303" y="1004"/>
                </a:lnTo>
                <a:lnTo>
                  <a:pt x="2305" y="1016"/>
                </a:lnTo>
                <a:lnTo>
                  <a:pt x="2302" y="1027"/>
                </a:lnTo>
                <a:lnTo>
                  <a:pt x="2298" y="1038"/>
                </a:lnTo>
                <a:lnTo>
                  <a:pt x="2298" y="1039"/>
                </a:lnTo>
                <a:lnTo>
                  <a:pt x="2363" y="1102"/>
                </a:lnTo>
                <a:lnTo>
                  <a:pt x="2366" y="1102"/>
                </a:lnTo>
                <a:lnTo>
                  <a:pt x="2369" y="1100"/>
                </a:lnTo>
                <a:lnTo>
                  <a:pt x="2371" y="1100"/>
                </a:lnTo>
                <a:lnTo>
                  <a:pt x="2373" y="1098"/>
                </a:lnTo>
                <a:lnTo>
                  <a:pt x="2383" y="1096"/>
                </a:lnTo>
                <a:lnTo>
                  <a:pt x="2403" y="1096"/>
                </a:lnTo>
                <a:lnTo>
                  <a:pt x="2413" y="1098"/>
                </a:lnTo>
                <a:lnTo>
                  <a:pt x="2418" y="1101"/>
                </a:lnTo>
                <a:lnTo>
                  <a:pt x="2420" y="1101"/>
                </a:lnTo>
                <a:lnTo>
                  <a:pt x="2434" y="1111"/>
                </a:lnTo>
                <a:lnTo>
                  <a:pt x="2445" y="1124"/>
                </a:lnTo>
                <a:lnTo>
                  <a:pt x="2451" y="1141"/>
                </a:lnTo>
                <a:lnTo>
                  <a:pt x="2452" y="1160"/>
                </a:lnTo>
                <a:lnTo>
                  <a:pt x="2452" y="1162"/>
                </a:lnTo>
                <a:lnTo>
                  <a:pt x="2451" y="1164"/>
                </a:lnTo>
                <a:lnTo>
                  <a:pt x="2450" y="1173"/>
                </a:lnTo>
                <a:lnTo>
                  <a:pt x="2446" y="1183"/>
                </a:lnTo>
                <a:lnTo>
                  <a:pt x="2439" y="1192"/>
                </a:lnTo>
                <a:lnTo>
                  <a:pt x="2438" y="1195"/>
                </a:lnTo>
                <a:lnTo>
                  <a:pt x="2432" y="1202"/>
                </a:lnTo>
                <a:lnTo>
                  <a:pt x="2416" y="1212"/>
                </a:lnTo>
                <a:lnTo>
                  <a:pt x="2408" y="1213"/>
                </a:lnTo>
                <a:lnTo>
                  <a:pt x="2403" y="1215"/>
                </a:lnTo>
                <a:lnTo>
                  <a:pt x="2396" y="1216"/>
                </a:lnTo>
                <a:lnTo>
                  <a:pt x="2394" y="1216"/>
                </a:lnTo>
                <a:lnTo>
                  <a:pt x="2390" y="1215"/>
                </a:lnTo>
                <a:lnTo>
                  <a:pt x="2390" y="1216"/>
                </a:lnTo>
                <a:lnTo>
                  <a:pt x="2386" y="1216"/>
                </a:lnTo>
                <a:lnTo>
                  <a:pt x="2383" y="1215"/>
                </a:lnTo>
                <a:lnTo>
                  <a:pt x="2379" y="1215"/>
                </a:lnTo>
                <a:lnTo>
                  <a:pt x="2377" y="1213"/>
                </a:lnTo>
                <a:lnTo>
                  <a:pt x="2339" y="1284"/>
                </a:lnTo>
                <a:lnTo>
                  <a:pt x="2348" y="1295"/>
                </a:lnTo>
                <a:lnTo>
                  <a:pt x="2357" y="1304"/>
                </a:lnTo>
                <a:lnTo>
                  <a:pt x="2366" y="1318"/>
                </a:lnTo>
                <a:lnTo>
                  <a:pt x="2370" y="1333"/>
                </a:lnTo>
                <a:lnTo>
                  <a:pt x="2371" y="1334"/>
                </a:lnTo>
                <a:lnTo>
                  <a:pt x="2371" y="1335"/>
                </a:lnTo>
                <a:lnTo>
                  <a:pt x="2375" y="1355"/>
                </a:lnTo>
                <a:lnTo>
                  <a:pt x="2375" y="1377"/>
                </a:lnTo>
                <a:lnTo>
                  <a:pt x="2371" y="1398"/>
                </a:lnTo>
                <a:lnTo>
                  <a:pt x="2369" y="1405"/>
                </a:lnTo>
                <a:lnTo>
                  <a:pt x="2366" y="1410"/>
                </a:lnTo>
                <a:lnTo>
                  <a:pt x="2417" y="1436"/>
                </a:lnTo>
                <a:lnTo>
                  <a:pt x="2417" y="1435"/>
                </a:lnTo>
                <a:lnTo>
                  <a:pt x="2432" y="1420"/>
                </a:lnTo>
                <a:lnTo>
                  <a:pt x="2445" y="1412"/>
                </a:lnTo>
                <a:lnTo>
                  <a:pt x="2456" y="1406"/>
                </a:lnTo>
                <a:lnTo>
                  <a:pt x="2467" y="1403"/>
                </a:lnTo>
                <a:lnTo>
                  <a:pt x="2476" y="1402"/>
                </a:lnTo>
                <a:lnTo>
                  <a:pt x="2479" y="1402"/>
                </a:lnTo>
                <a:lnTo>
                  <a:pt x="2480" y="1403"/>
                </a:lnTo>
                <a:lnTo>
                  <a:pt x="2481" y="1402"/>
                </a:lnTo>
                <a:lnTo>
                  <a:pt x="2487" y="1402"/>
                </a:lnTo>
                <a:lnTo>
                  <a:pt x="2501" y="1403"/>
                </a:lnTo>
                <a:lnTo>
                  <a:pt x="2515" y="1409"/>
                </a:lnTo>
                <a:lnTo>
                  <a:pt x="2527" y="1415"/>
                </a:lnTo>
                <a:lnTo>
                  <a:pt x="2532" y="1418"/>
                </a:lnTo>
                <a:lnTo>
                  <a:pt x="2536" y="1422"/>
                </a:lnTo>
                <a:lnTo>
                  <a:pt x="2540" y="1424"/>
                </a:lnTo>
                <a:lnTo>
                  <a:pt x="2570" y="1398"/>
                </a:lnTo>
                <a:lnTo>
                  <a:pt x="2570" y="1437"/>
                </a:lnTo>
                <a:lnTo>
                  <a:pt x="2565" y="1441"/>
                </a:lnTo>
                <a:lnTo>
                  <a:pt x="2557" y="1448"/>
                </a:lnTo>
                <a:lnTo>
                  <a:pt x="2559" y="1450"/>
                </a:lnTo>
                <a:lnTo>
                  <a:pt x="2559" y="1452"/>
                </a:lnTo>
                <a:lnTo>
                  <a:pt x="2561" y="1454"/>
                </a:lnTo>
                <a:lnTo>
                  <a:pt x="2561" y="1460"/>
                </a:lnTo>
                <a:lnTo>
                  <a:pt x="2565" y="1469"/>
                </a:lnTo>
                <a:lnTo>
                  <a:pt x="2568" y="1479"/>
                </a:lnTo>
                <a:lnTo>
                  <a:pt x="2568" y="1491"/>
                </a:lnTo>
                <a:lnTo>
                  <a:pt x="2565" y="1503"/>
                </a:lnTo>
                <a:lnTo>
                  <a:pt x="2565" y="1505"/>
                </a:lnTo>
                <a:lnTo>
                  <a:pt x="2564" y="1509"/>
                </a:lnTo>
                <a:lnTo>
                  <a:pt x="2560" y="1519"/>
                </a:lnTo>
                <a:lnTo>
                  <a:pt x="2555" y="1530"/>
                </a:lnTo>
                <a:lnTo>
                  <a:pt x="2548" y="1541"/>
                </a:lnTo>
                <a:lnTo>
                  <a:pt x="2540" y="1549"/>
                </a:lnTo>
                <a:lnTo>
                  <a:pt x="2530" y="1558"/>
                </a:lnTo>
                <a:lnTo>
                  <a:pt x="2519" y="1562"/>
                </a:lnTo>
                <a:lnTo>
                  <a:pt x="2515" y="1564"/>
                </a:lnTo>
                <a:lnTo>
                  <a:pt x="2510" y="1567"/>
                </a:lnTo>
                <a:lnTo>
                  <a:pt x="2497" y="1570"/>
                </a:lnTo>
                <a:lnTo>
                  <a:pt x="2484" y="1571"/>
                </a:lnTo>
                <a:lnTo>
                  <a:pt x="2463" y="1568"/>
                </a:lnTo>
                <a:lnTo>
                  <a:pt x="2442" y="1559"/>
                </a:lnTo>
                <a:lnTo>
                  <a:pt x="2441" y="1558"/>
                </a:lnTo>
                <a:lnTo>
                  <a:pt x="2426" y="1546"/>
                </a:lnTo>
                <a:lnTo>
                  <a:pt x="2416" y="1533"/>
                </a:lnTo>
                <a:lnTo>
                  <a:pt x="2407" y="1517"/>
                </a:lnTo>
                <a:lnTo>
                  <a:pt x="2403" y="1500"/>
                </a:lnTo>
                <a:lnTo>
                  <a:pt x="2401" y="1488"/>
                </a:lnTo>
                <a:lnTo>
                  <a:pt x="2401" y="1478"/>
                </a:lnTo>
                <a:lnTo>
                  <a:pt x="2404" y="1462"/>
                </a:lnTo>
                <a:lnTo>
                  <a:pt x="2352" y="1436"/>
                </a:lnTo>
                <a:lnTo>
                  <a:pt x="2335" y="1453"/>
                </a:lnTo>
                <a:lnTo>
                  <a:pt x="2327" y="1457"/>
                </a:lnTo>
                <a:lnTo>
                  <a:pt x="2312" y="1466"/>
                </a:lnTo>
                <a:lnTo>
                  <a:pt x="2294" y="1474"/>
                </a:lnTo>
                <a:lnTo>
                  <a:pt x="2274" y="1477"/>
                </a:lnTo>
                <a:lnTo>
                  <a:pt x="2273" y="1477"/>
                </a:lnTo>
                <a:lnTo>
                  <a:pt x="2269" y="1478"/>
                </a:lnTo>
                <a:lnTo>
                  <a:pt x="2263" y="1478"/>
                </a:lnTo>
                <a:lnTo>
                  <a:pt x="2252" y="1477"/>
                </a:lnTo>
                <a:lnTo>
                  <a:pt x="2239" y="1475"/>
                </a:lnTo>
                <a:lnTo>
                  <a:pt x="2225" y="1471"/>
                </a:lnTo>
                <a:lnTo>
                  <a:pt x="2213" y="1467"/>
                </a:lnTo>
                <a:lnTo>
                  <a:pt x="2145" y="1563"/>
                </a:lnTo>
                <a:lnTo>
                  <a:pt x="2164" y="1587"/>
                </a:lnTo>
                <a:lnTo>
                  <a:pt x="2179" y="1613"/>
                </a:lnTo>
                <a:lnTo>
                  <a:pt x="2188" y="1642"/>
                </a:lnTo>
                <a:lnTo>
                  <a:pt x="2192" y="1673"/>
                </a:lnTo>
                <a:lnTo>
                  <a:pt x="2192" y="1676"/>
                </a:lnTo>
                <a:lnTo>
                  <a:pt x="2189" y="1698"/>
                </a:lnTo>
                <a:lnTo>
                  <a:pt x="2184" y="1719"/>
                </a:lnTo>
                <a:lnTo>
                  <a:pt x="2178" y="1737"/>
                </a:lnTo>
                <a:lnTo>
                  <a:pt x="2176" y="1739"/>
                </a:lnTo>
                <a:lnTo>
                  <a:pt x="2175" y="1741"/>
                </a:lnTo>
                <a:lnTo>
                  <a:pt x="2175" y="1742"/>
                </a:lnTo>
                <a:lnTo>
                  <a:pt x="2443" y="1892"/>
                </a:lnTo>
                <a:lnTo>
                  <a:pt x="2447" y="1888"/>
                </a:lnTo>
                <a:lnTo>
                  <a:pt x="2466" y="1872"/>
                </a:lnTo>
                <a:lnTo>
                  <a:pt x="2487" y="1860"/>
                </a:lnTo>
                <a:lnTo>
                  <a:pt x="2502" y="1855"/>
                </a:lnTo>
                <a:lnTo>
                  <a:pt x="2518" y="1852"/>
                </a:lnTo>
                <a:lnTo>
                  <a:pt x="2531" y="1852"/>
                </a:lnTo>
                <a:lnTo>
                  <a:pt x="2551" y="1854"/>
                </a:lnTo>
                <a:lnTo>
                  <a:pt x="2570" y="1859"/>
                </a:lnTo>
                <a:lnTo>
                  <a:pt x="2576" y="1862"/>
                </a:lnTo>
                <a:lnTo>
                  <a:pt x="2581" y="1863"/>
                </a:lnTo>
                <a:lnTo>
                  <a:pt x="2582" y="1863"/>
                </a:lnTo>
                <a:lnTo>
                  <a:pt x="2582" y="1864"/>
                </a:lnTo>
                <a:lnTo>
                  <a:pt x="2585" y="1864"/>
                </a:lnTo>
                <a:lnTo>
                  <a:pt x="2585" y="1866"/>
                </a:lnTo>
                <a:lnTo>
                  <a:pt x="2586" y="1866"/>
                </a:lnTo>
                <a:lnTo>
                  <a:pt x="2602" y="1877"/>
                </a:lnTo>
                <a:lnTo>
                  <a:pt x="2616" y="1892"/>
                </a:lnTo>
                <a:lnTo>
                  <a:pt x="2628" y="1906"/>
                </a:lnTo>
                <a:lnTo>
                  <a:pt x="2636" y="1922"/>
                </a:lnTo>
                <a:lnTo>
                  <a:pt x="2640" y="1936"/>
                </a:lnTo>
                <a:lnTo>
                  <a:pt x="2640" y="1938"/>
                </a:lnTo>
                <a:lnTo>
                  <a:pt x="2641" y="1938"/>
                </a:lnTo>
                <a:lnTo>
                  <a:pt x="2641" y="1939"/>
                </a:lnTo>
                <a:lnTo>
                  <a:pt x="2644" y="1960"/>
                </a:lnTo>
                <a:lnTo>
                  <a:pt x="2644" y="1982"/>
                </a:lnTo>
                <a:lnTo>
                  <a:pt x="2638" y="2003"/>
                </a:lnTo>
                <a:lnTo>
                  <a:pt x="2628" y="2025"/>
                </a:lnTo>
                <a:lnTo>
                  <a:pt x="2615" y="2042"/>
                </a:lnTo>
                <a:lnTo>
                  <a:pt x="2596" y="2057"/>
                </a:lnTo>
                <a:lnTo>
                  <a:pt x="2589" y="2062"/>
                </a:lnTo>
                <a:lnTo>
                  <a:pt x="2578" y="2070"/>
                </a:lnTo>
                <a:lnTo>
                  <a:pt x="2555" y="2078"/>
                </a:lnTo>
                <a:lnTo>
                  <a:pt x="2539" y="2079"/>
                </a:lnTo>
                <a:lnTo>
                  <a:pt x="2536" y="2079"/>
                </a:lnTo>
                <a:lnTo>
                  <a:pt x="2534" y="2078"/>
                </a:lnTo>
                <a:lnTo>
                  <a:pt x="2530" y="2079"/>
                </a:lnTo>
                <a:lnTo>
                  <a:pt x="2523" y="2079"/>
                </a:lnTo>
                <a:lnTo>
                  <a:pt x="2510" y="2076"/>
                </a:lnTo>
                <a:lnTo>
                  <a:pt x="2493" y="2072"/>
                </a:lnTo>
                <a:lnTo>
                  <a:pt x="2476" y="2067"/>
                </a:lnTo>
                <a:lnTo>
                  <a:pt x="2464" y="2059"/>
                </a:lnTo>
                <a:lnTo>
                  <a:pt x="2464" y="2058"/>
                </a:lnTo>
                <a:lnTo>
                  <a:pt x="2456" y="2053"/>
                </a:lnTo>
                <a:lnTo>
                  <a:pt x="2450" y="2048"/>
                </a:lnTo>
                <a:lnTo>
                  <a:pt x="2311" y="2135"/>
                </a:lnTo>
                <a:lnTo>
                  <a:pt x="2312" y="2138"/>
                </a:lnTo>
                <a:lnTo>
                  <a:pt x="2312" y="2139"/>
                </a:lnTo>
                <a:lnTo>
                  <a:pt x="2314" y="2142"/>
                </a:lnTo>
                <a:lnTo>
                  <a:pt x="2314" y="2146"/>
                </a:lnTo>
                <a:lnTo>
                  <a:pt x="2319" y="2159"/>
                </a:lnTo>
                <a:lnTo>
                  <a:pt x="2320" y="2175"/>
                </a:lnTo>
                <a:lnTo>
                  <a:pt x="2318" y="2189"/>
                </a:lnTo>
                <a:lnTo>
                  <a:pt x="2318" y="2193"/>
                </a:lnTo>
                <a:lnTo>
                  <a:pt x="2316" y="2197"/>
                </a:lnTo>
                <a:lnTo>
                  <a:pt x="2312" y="2207"/>
                </a:lnTo>
                <a:lnTo>
                  <a:pt x="2306" y="2219"/>
                </a:lnTo>
                <a:lnTo>
                  <a:pt x="2299" y="2230"/>
                </a:lnTo>
                <a:lnTo>
                  <a:pt x="2291" y="2237"/>
                </a:lnTo>
                <a:lnTo>
                  <a:pt x="2290" y="2237"/>
                </a:lnTo>
                <a:lnTo>
                  <a:pt x="2285" y="2243"/>
                </a:lnTo>
                <a:lnTo>
                  <a:pt x="2363" y="2477"/>
                </a:lnTo>
                <a:lnTo>
                  <a:pt x="2367" y="2476"/>
                </a:lnTo>
                <a:lnTo>
                  <a:pt x="2378" y="2476"/>
                </a:lnTo>
                <a:lnTo>
                  <a:pt x="2384" y="2477"/>
                </a:lnTo>
                <a:lnTo>
                  <a:pt x="2387" y="2477"/>
                </a:lnTo>
                <a:lnTo>
                  <a:pt x="2391" y="2478"/>
                </a:lnTo>
                <a:lnTo>
                  <a:pt x="2395" y="2478"/>
                </a:lnTo>
                <a:lnTo>
                  <a:pt x="2413" y="2485"/>
                </a:lnTo>
                <a:lnTo>
                  <a:pt x="2429" y="2495"/>
                </a:lnTo>
                <a:lnTo>
                  <a:pt x="2443" y="2509"/>
                </a:lnTo>
                <a:lnTo>
                  <a:pt x="2454" y="2524"/>
                </a:lnTo>
                <a:lnTo>
                  <a:pt x="2454" y="2526"/>
                </a:lnTo>
                <a:lnTo>
                  <a:pt x="2458" y="2537"/>
                </a:lnTo>
                <a:lnTo>
                  <a:pt x="2462" y="2550"/>
                </a:lnTo>
                <a:lnTo>
                  <a:pt x="2463" y="2561"/>
                </a:lnTo>
                <a:lnTo>
                  <a:pt x="2463" y="2574"/>
                </a:lnTo>
                <a:lnTo>
                  <a:pt x="2460" y="2586"/>
                </a:lnTo>
                <a:lnTo>
                  <a:pt x="2570" y="2630"/>
                </a:lnTo>
                <a:lnTo>
                  <a:pt x="2651" y="2663"/>
                </a:lnTo>
                <a:lnTo>
                  <a:pt x="2653" y="2659"/>
                </a:lnTo>
                <a:lnTo>
                  <a:pt x="2655" y="2657"/>
                </a:lnTo>
                <a:lnTo>
                  <a:pt x="2657" y="2653"/>
                </a:lnTo>
                <a:lnTo>
                  <a:pt x="2658" y="2653"/>
                </a:lnTo>
                <a:lnTo>
                  <a:pt x="2658" y="2651"/>
                </a:lnTo>
                <a:lnTo>
                  <a:pt x="2659" y="2650"/>
                </a:lnTo>
                <a:lnTo>
                  <a:pt x="2676" y="2626"/>
                </a:lnTo>
                <a:lnTo>
                  <a:pt x="2697" y="2607"/>
                </a:lnTo>
                <a:lnTo>
                  <a:pt x="2722" y="2592"/>
                </a:lnTo>
                <a:lnTo>
                  <a:pt x="2730" y="2590"/>
                </a:lnTo>
                <a:lnTo>
                  <a:pt x="2713" y="2548"/>
                </a:lnTo>
                <a:lnTo>
                  <a:pt x="2712" y="2548"/>
                </a:lnTo>
                <a:lnTo>
                  <a:pt x="2710" y="2549"/>
                </a:lnTo>
                <a:lnTo>
                  <a:pt x="2704" y="2549"/>
                </a:lnTo>
                <a:lnTo>
                  <a:pt x="2699" y="2550"/>
                </a:lnTo>
                <a:lnTo>
                  <a:pt x="2687" y="2550"/>
                </a:lnTo>
                <a:lnTo>
                  <a:pt x="2682" y="2549"/>
                </a:lnTo>
                <a:lnTo>
                  <a:pt x="2675" y="2548"/>
                </a:lnTo>
                <a:lnTo>
                  <a:pt x="2672" y="2548"/>
                </a:lnTo>
                <a:lnTo>
                  <a:pt x="2650" y="2543"/>
                </a:lnTo>
                <a:lnTo>
                  <a:pt x="2628" y="2532"/>
                </a:lnTo>
                <a:lnTo>
                  <a:pt x="2610" y="2518"/>
                </a:lnTo>
                <a:lnTo>
                  <a:pt x="2593" y="2498"/>
                </a:lnTo>
                <a:lnTo>
                  <a:pt x="2581" y="2478"/>
                </a:lnTo>
                <a:lnTo>
                  <a:pt x="2574" y="2455"/>
                </a:lnTo>
                <a:lnTo>
                  <a:pt x="2573" y="2451"/>
                </a:lnTo>
                <a:lnTo>
                  <a:pt x="2573" y="2446"/>
                </a:lnTo>
                <a:lnTo>
                  <a:pt x="2570" y="2431"/>
                </a:lnTo>
                <a:lnTo>
                  <a:pt x="2572" y="2416"/>
                </a:lnTo>
                <a:lnTo>
                  <a:pt x="2574" y="2399"/>
                </a:lnTo>
                <a:lnTo>
                  <a:pt x="2581" y="2383"/>
                </a:lnTo>
                <a:lnTo>
                  <a:pt x="2581" y="2380"/>
                </a:lnTo>
                <a:lnTo>
                  <a:pt x="2582" y="2376"/>
                </a:lnTo>
                <a:lnTo>
                  <a:pt x="2583" y="2374"/>
                </a:lnTo>
                <a:lnTo>
                  <a:pt x="2590" y="2363"/>
                </a:lnTo>
                <a:lnTo>
                  <a:pt x="2598" y="2351"/>
                </a:lnTo>
                <a:lnTo>
                  <a:pt x="2608" y="2340"/>
                </a:lnTo>
                <a:lnTo>
                  <a:pt x="2617" y="2329"/>
                </a:lnTo>
                <a:lnTo>
                  <a:pt x="2628" y="2324"/>
                </a:lnTo>
                <a:lnTo>
                  <a:pt x="2629" y="2324"/>
                </a:lnTo>
                <a:lnTo>
                  <a:pt x="2640" y="2316"/>
                </a:lnTo>
                <a:lnTo>
                  <a:pt x="2651" y="2312"/>
                </a:lnTo>
                <a:lnTo>
                  <a:pt x="2663" y="2310"/>
                </a:lnTo>
                <a:lnTo>
                  <a:pt x="2667" y="2308"/>
                </a:lnTo>
                <a:lnTo>
                  <a:pt x="2678" y="2306"/>
                </a:lnTo>
                <a:lnTo>
                  <a:pt x="2692" y="2306"/>
                </a:lnTo>
                <a:lnTo>
                  <a:pt x="2714" y="2307"/>
                </a:lnTo>
                <a:lnTo>
                  <a:pt x="2735" y="2313"/>
                </a:lnTo>
                <a:lnTo>
                  <a:pt x="2755" y="2323"/>
                </a:lnTo>
                <a:lnTo>
                  <a:pt x="2773" y="2336"/>
                </a:lnTo>
                <a:lnTo>
                  <a:pt x="2775" y="2336"/>
                </a:lnTo>
                <a:lnTo>
                  <a:pt x="2775" y="2337"/>
                </a:lnTo>
                <a:lnTo>
                  <a:pt x="2785" y="2347"/>
                </a:lnTo>
                <a:lnTo>
                  <a:pt x="2793" y="2358"/>
                </a:lnTo>
                <a:lnTo>
                  <a:pt x="2877" y="2310"/>
                </a:lnTo>
                <a:lnTo>
                  <a:pt x="2877" y="2307"/>
                </a:lnTo>
                <a:lnTo>
                  <a:pt x="2875" y="2306"/>
                </a:lnTo>
                <a:lnTo>
                  <a:pt x="2875" y="2303"/>
                </a:lnTo>
                <a:lnTo>
                  <a:pt x="2873" y="2292"/>
                </a:lnTo>
                <a:lnTo>
                  <a:pt x="2873" y="2281"/>
                </a:lnTo>
                <a:lnTo>
                  <a:pt x="2877" y="2265"/>
                </a:lnTo>
                <a:lnTo>
                  <a:pt x="2879" y="2257"/>
                </a:lnTo>
                <a:lnTo>
                  <a:pt x="2882" y="2255"/>
                </a:lnTo>
                <a:lnTo>
                  <a:pt x="2882" y="2252"/>
                </a:lnTo>
                <a:lnTo>
                  <a:pt x="2883" y="2252"/>
                </a:lnTo>
                <a:lnTo>
                  <a:pt x="2890" y="2241"/>
                </a:lnTo>
                <a:lnTo>
                  <a:pt x="2899" y="2232"/>
                </a:lnTo>
                <a:lnTo>
                  <a:pt x="2911" y="2227"/>
                </a:lnTo>
                <a:lnTo>
                  <a:pt x="2916" y="2226"/>
                </a:lnTo>
                <a:lnTo>
                  <a:pt x="2920" y="2223"/>
                </a:lnTo>
                <a:lnTo>
                  <a:pt x="2903" y="2024"/>
                </a:lnTo>
                <a:lnTo>
                  <a:pt x="2902" y="2024"/>
                </a:lnTo>
                <a:lnTo>
                  <a:pt x="2886" y="2023"/>
                </a:lnTo>
                <a:lnTo>
                  <a:pt x="2870" y="2019"/>
                </a:lnTo>
                <a:lnTo>
                  <a:pt x="2869" y="2017"/>
                </a:lnTo>
                <a:lnTo>
                  <a:pt x="2868" y="2017"/>
                </a:lnTo>
                <a:lnTo>
                  <a:pt x="2866" y="2016"/>
                </a:lnTo>
                <a:lnTo>
                  <a:pt x="2848" y="2004"/>
                </a:lnTo>
                <a:lnTo>
                  <a:pt x="2832" y="1987"/>
                </a:lnTo>
                <a:lnTo>
                  <a:pt x="2824" y="1977"/>
                </a:lnTo>
                <a:lnTo>
                  <a:pt x="2820" y="1965"/>
                </a:lnTo>
                <a:lnTo>
                  <a:pt x="2820" y="1964"/>
                </a:lnTo>
                <a:lnTo>
                  <a:pt x="2816" y="1948"/>
                </a:lnTo>
                <a:lnTo>
                  <a:pt x="2815" y="1931"/>
                </a:lnTo>
                <a:lnTo>
                  <a:pt x="2818" y="1914"/>
                </a:lnTo>
                <a:lnTo>
                  <a:pt x="2824" y="1897"/>
                </a:lnTo>
                <a:lnTo>
                  <a:pt x="2835" y="1883"/>
                </a:lnTo>
                <a:lnTo>
                  <a:pt x="2849" y="1868"/>
                </a:lnTo>
                <a:lnTo>
                  <a:pt x="2852" y="1868"/>
                </a:lnTo>
                <a:lnTo>
                  <a:pt x="2862" y="1860"/>
                </a:lnTo>
                <a:lnTo>
                  <a:pt x="2877" y="1854"/>
                </a:lnTo>
                <a:lnTo>
                  <a:pt x="2892" y="1851"/>
                </a:lnTo>
                <a:lnTo>
                  <a:pt x="2894" y="1851"/>
                </a:lnTo>
                <a:lnTo>
                  <a:pt x="2895" y="1850"/>
                </a:lnTo>
                <a:lnTo>
                  <a:pt x="2902" y="1850"/>
                </a:lnTo>
                <a:lnTo>
                  <a:pt x="2913" y="1851"/>
                </a:lnTo>
                <a:lnTo>
                  <a:pt x="2926" y="1852"/>
                </a:lnTo>
                <a:lnTo>
                  <a:pt x="2938" y="1856"/>
                </a:lnTo>
                <a:lnTo>
                  <a:pt x="2947" y="1862"/>
                </a:lnTo>
                <a:lnTo>
                  <a:pt x="2953" y="1866"/>
                </a:lnTo>
                <a:lnTo>
                  <a:pt x="2959" y="1870"/>
                </a:lnTo>
                <a:lnTo>
                  <a:pt x="2967" y="1880"/>
                </a:lnTo>
                <a:lnTo>
                  <a:pt x="2968" y="1880"/>
                </a:lnTo>
                <a:lnTo>
                  <a:pt x="2972" y="1884"/>
                </a:lnTo>
                <a:lnTo>
                  <a:pt x="3068" y="1849"/>
                </a:lnTo>
                <a:lnTo>
                  <a:pt x="3067" y="1834"/>
                </a:lnTo>
                <a:lnTo>
                  <a:pt x="3069" y="1818"/>
                </a:lnTo>
                <a:lnTo>
                  <a:pt x="3074" y="1804"/>
                </a:lnTo>
                <a:lnTo>
                  <a:pt x="3074" y="1803"/>
                </a:lnTo>
                <a:lnTo>
                  <a:pt x="3076" y="1800"/>
                </a:lnTo>
                <a:lnTo>
                  <a:pt x="3076" y="1797"/>
                </a:lnTo>
                <a:lnTo>
                  <a:pt x="3081" y="1788"/>
                </a:lnTo>
                <a:lnTo>
                  <a:pt x="3099" y="1767"/>
                </a:lnTo>
                <a:lnTo>
                  <a:pt x="3108" y="1762"/>
                </a:lnTo>
                <a:lnTo>
                  <a:pt x="3110" y="1762"/>
                </a:lnTo>
                <a:lnTo>
                  <a:pt x="3122" y="1756"/>
                </a:lnTo>
                <a:lnTo>
                  <a:pt x="3135" y="1753"/>
                </a:lnTo>
                <a:lnTo>
                  <a:pt x="3140" y="1750"/>
                </a:lnTo>
                <a:lnTo>
                  <a:pt x="3153" y="1750"/>
                </a:lnTo>
                <a:lnTo>
                  <a:pt x="3175" y="1753"/>
                </a:lnTo>
                <a:lnTo>
                  <a:pt x="3195" y="1761"/>
                </a:lnTo>
                <a:lnTo>
                  <a:pt x="3213" y="1774"/>
                </a:lnTo>
                <a:lnTo>
                  <a:pt x="3214" y="1775"/>
                </a:lnTo>
                <a:lnTo>
                  <a:pt x="3222" y="1784"/>
                </a:lnTo>
                <a:lnTo>
                  <a:pt x="3229" y="1795"/>
                </a:lnTo>
                <a:lnTo>
                  <a:pt x="3234" y="1804"/>
                </a:lnTo>
                <a:lnTo>
                  <a:pt x="3241" y="1826"/>
                </a:lnTo>
                <a:lnTo>
                  <a:pt x="3324" y="1832"/>
                </a:lnTo>
                <a:lnTo>
                  <a:pt x="3331" y="1816"/>
                </a:lnTo>
                <a:lnTo>
                  <a:pt x="3341" y="1801"/>
                </a:lnTo>
                <a:lnTo>
                  <a:pt x="3344" y="1800"/>
                </a:lnTo>
                <a:lnTo>
                  <a:pt x="3345" y="1799"/>
                </a:lnTo>
                <a:lnTo>
                  <a:pt x="3355" y="1792"/>
                </a:lnTo>
                <a:lnTo>
                  <a:pt x="3365" y="1787"/>
                </a:lnTo>
                <a:lnTo>
                  <a:pt x="3377" y="1784"/>
                </a:lnTo>
                <a:lnTo>
                  <a:pt x="3385" y="1784"/>
                </a:lnTo>
                <a:lnTo>
                  <a:pt x="3386" y="1783"/>
                </a:lnTo>
                <a:lnTo>
                  <a:pt x="3398" y="1784"/>
                </a:lnTo>
                <a:lnTo>
                  <a:pt x="3408" y="1787"/>
                </a:lnTo>
                <a:lnTo>
                  <a:pt x="3417" y="1791"/>
                </a:lnTo>
                <a:lnTo>
                  <a:pt x="3423" y="1794"/>
                </a:lnTo>
                <a:lnTo>
                  <a:pt x="3427" y="1796"/>
                </a:lnTo>
                <a:lnTo>
                  <a:pt x="3440" y="1809"/>
                </a:lnTo>
                <a:lnTo>
                  <a:pt x="3444" y="1816"/>
                </a:lnTo>
                <a:lnTo>
                  <a:pt x="3446" y="1821"/>
                </a:lnTo>
                <a:lnTo>
                  <a:pt x="3525" y="1807"/>
                </a:lnTo>
                <a:lnTo>
                  <a:pt x="3527" y="1784"/>
                </a:lnTo>
                <a:lnTo>
                  <a:pt x="3533" y="1765"/>
                </a:lnTo>
                <a:lnTo>
                  <a:pt x="3540" y="1749"/>
                </a:lnTo>
                <a:lnTo>
                  <a:pt x="3548" y="1736"/>
                </a:lnTo>
                <a:lnTo>
                  <a:pt x="3563" y="1719"/>
                </a:lnTo>
                <a:lnTo>
                  <a:pt x="3580" y="1705"/>
                </a:lnTo>
                <a:lnTo>
                  <a:pt x="3601" y="1694"/>
                </a:lnTo>
                <a:lnTo>
                  <a:pt x="3602" y="1694"/>
                </a:lnTo>
                <a:lnTo>
                  <a:pt x="3603" y="1693"/>
                </a:lnTo>
                <a:lnTo>
                  <a:pt x="3606" y="1693"/>
                </a:lnTo>
                <a:lnTo>
                  <a:pt x="3623" y="1689"/>
                </a:lnTo>
                <a:lnTo>
                  <a:pt x="3641" y="1687"/>
                </a:lnTo>
                <a:lnTo>
                  <a:pt x="3647" y="1687"/>
                </a:lnTo>
                <a:lnTo>
                  <a:pt x="3671" y="1551"/>
                </a:lnTo>
                <a:lnTo>
                  <a:pt x="3666" y="1549"/>
                </a:lnTo>
                <a:lnTo>
                  <a:pt x="3662" y="1547"/>
                </a:lnTo>
                <a:lnTo>
                  <a:pt x="3654" y="1542"/>
                </a:lnTo>
                <a:lnTo>
                  <a:pt x="3649" y="1540"/>
                </a:lnTo>
                <a:lnTo>
                  <a:pt x="3644" y="1536"/>
                </a:lnTo>
                <a:lnTo>
                  <a:pt x="3640" y="1532"/>
                </a:lnTo>
                <a:lnTo>
                  <a:pt x="3636" y="1526"/>
                </a:lnTo>
                <a:lnTo>
                  <a:pt x="3635" y="1525"/>
                </a:lnTo>
                <a:lnTo>
                  <a:pt x="3633" y="1525"/>
                </a:lnTo>
                <a:lnTo>
                  <a:pt x="3624" y="1512"/>
                </a:lnTo>
                <a:lnTo>
                  <a:pt x="3618" y="1495"/>
                </a:lnTo>
                <a:lnTo>
                  <a:pt x="3614" y="1479"/>
                </a:lnTo>
                <a:lnTo>
                  <a:pt x="3614" y="1460"/>
                </a:lnTo>
                <a:lnTo>
                  <a:pt x="3618" y="1441"/>
                </a:lnTo>
                <a:lnTo>
                  <a:pt x="3619" y="1437"/>
                </a:lnTo>
                <a:lnTo>
                  <a:pt x="3622" y="1432"/>
                </a:lnTo>
                <a:lnTo>
                  <a:pt x="3624" y="1428"/>
                </a:lnTo>
                <a:lnTo>
                  <a:pt x="3624" y="1427"/>
                </a:lnTo>
                <a:lnTo>
                  <a:pt x="3628" y="1423"/>
                </a:lnTo>
                <a:lnTo>
                  <a:pt x="3635" y="1411"/>
                </a:lnTo>
                <a:lnTo>
                  <a:pt x="3647" y="1399"/>
                </a:lnTo>
                <a:lnTo>
                  <a:pt x="3661" y="1392"/>
                </a:lnTo>
                <a:lnTo>
                  <a:pt x="3664" y="1390"/>
                </a:lnTo>
                <a:lnTo>
                  <a:pt x="3667" y="1388"/>
                </a:lnTo>
                <a:lnTo>
                  <a:pt x="3678" y="1385"/>
                </a:lnTo>
                <a:lnTo>
                  <a:pt x="3691" y="1381"/>
                </a:lnTo>
                <a:lnTo>
                  <a:pt x="3704" y="1380"/>
                </a:lnTo>
                <a:lnTo>
                  <a:pt x="3715" y="1382"/>
                </a:lnTo>
                <a:lnTo>
                  <a:pt x="3716" y="1382"/>
                </a:lnTo>
                <a:lnTo>
                  <a:pt x="3729" y="1385"/>
                </a:lnTo>
                <a:lnTo>
                  <a:pt x="3741" y="1390"/>
                </a:lnTo>
                <a:lnTo>
                  <a:pt x="3746" y="1393"/>
                </a:lnTo>
                <a:lnTo>
                  <a:pt x="3750" y="1395"/>
                </a:lnTo>
                <a:lnTo>
                  <a:pt x="3766" y="1409"/>
                </a:lnTo>
                <a:lnTo>
                  <a:pt x="3777" y="1424"/>
                </a:lnTo>
                <a:lnTo>
                  <a:pt x="3785" y="1441"/>
                </a:lnTo>
                <a:lnTo>
                  <a:pt x="3785" y="1445"/>
                </a:lnTo>
                <a:lnTo>
                  <a:pt x="3835" y="1441"/>
                </a:lnTo>
                <a:lnTo>
                  <a:pt x="3870" y="1439"/>
                </a:lnTo>
                <a:lnTo>
                  <a:pt x="3870" y="1437"/>
                </a:lnTo>
                <a:lnTo>
                  <a:pt x="3872" y="1436"/>
                </a:lnTo>
                <a:lnTo>
                  <a:pt x="3872" y="1432"/>
                </a:lnTo>
                <a:lnTo>
                  <a:pt x="3873" y="1432"/>
                </a:lnTo>
                <a:lnTo>
                  <a:pt x="3878" y="1419"/>
                </a:lnTo>
                <a:lnTo>
                  <a:pt x="3886" y="1410"/>
                </a:lnTo>
                <a:lnTo>
                  <a:pt x="3895" y="1402"/>
                </a:lnTo>
                <a:lnTo>
                  <a:pt x="3907" y="1395"/>
                </a:lnTo>
                <a:lnTo>
                  <a:pt x="3919" y="1392"/>
                </a:lnTo>
                <a:lnTo>
                  <a:pt x="3923" y="1392"/>
                </a:lnTo>
                <a:lnTo>
                  <a:pt x="3925" y="1390"/>
                </a:lnTo>
                <a:lnTo>
                  <a:pt x="3932" y="1390"/>
                </a:lnTo>
                <a:lnTo>
                  <a:pt x="3945" y="1392"/>
                </a:lnTo>
                <a:lnTo>
                  <a:pt x="3958" y="1397"/>
                </a:lnTo>
                <a:lnTo>
                  <a:pt x="3959" y="1397"/>
                </a:lnTo>
                <a:lnTo>
                  <a:pt x="3973" y="1406"/>
                </a:lnTo>
                <a:lnTo>
                  <a:pt x="3983" y="1419"/>
                </a:lnTo>
                <a:lnTo>
                  <a:pt x="3988" y="1430"/>
                </a:lnTo>
                <a:lnTo>
                  <a:pt x="3990" y="1435"/>
                </a:lnTo>
                <a:lnTo>
                  <a:pt x="3990" y="1436"/>
                </a:lnTo>
                <a:lnTo>
                  <a:pt x="3991" y="1439"/>
                </a:lnTo>
                <a:lnTo>
                  <a:pt x="3991" y="1441"/>
                </a:lnTo>
                <a:lnTo>
                  <a:pt x="3992" y="1457"/>
                </a:lnTo>
                <a:lnTo>
                  <a:pt x="3988" y="1471"/>
                </a:lnTo>
                <a:lnTo>
                  <a:pt x="3983" y="1483"/>
                </a:lnTo>
                <a:lnTo>
                  <a:pt x="3976" y="1492"/>
                </a:lnTo>
                <a:lnTo>
                  <a:pt x="3967" y="1500"/>
                </a:lnTo>
                <a:lnTo>
                  <a:pt x="3966" y="1502"/>
                </a:lnTo>
                <a:lnTo>
                  <a:pt x="3950" y="1509"/>
                </a:lnTo>
                <a:lnTo>
                  <a:pt x="3936" y="1512"/>
                </a:lnTo>
                <a:lnTo>
                  <a:pt x="3933" y="1512"/>
                </a:lnTo>
                <a:lnTo>
                  <a:pt x="3932" y="1513"/>
                </a:lnTo>
                <a:lnTo>
                  <a:pt x="3928" y="1513"/>
                </a:lnTo>
                <a:lnTo>
                  <a:pt x="3918" y="1511"/>
                </a:lnTo>
                <a:lnTo>
                  <a:pt x="3904" y="1508"/>
                </a:lnTo>
                <a:lnTo>
                  <a:pt x="3895" y="1503"/>
                </a:lnTo>
                <a:lnTo>
                  <a:pt x="3895" y="1502"/>
                </a:lnTo>
                <a:lnTo>
                  <a:pt x="3890" y="1498"/>
                </a:lnTo>
                <a:lnTo>
                  <a:pt x="3886" y="1494"/>
                </a:lnTo>
                <a:lnTo>
                  <a:pt x="3882" y="1488"/>
                </a:lnTo>
                <a:lnTo>
                  <a:pt x="3881" y="1486"/>
                </a:lnTo>
                <a:lnTo>
                  <a:pt x="3878" y="1483"/>
                </a:lnTo>
                <a:lnTo>
                  <a:pt x="3876" y="1478"/>
                </a:lnTo>
                <a:lnTo>
                  <a:pt x="3873" y="1474"/>
                </a:lnTo>
                <a:lnTo>
                  <a:pt x="3872" y="1469"/>
                </a:lnTo>
                <a:lnTo>
                  <a:pt x="3788" y="1474"/>
                </a:lnTo>
                <a:lnTo>
                  <a:pt x="3787" y="1486"/>
                </a:lnTo>
                <a:lnTo>
                  <a:pt x="3785" y="1495"/>
                </a:lnTo>
                <a:lnTo>
                  <a:pt x="3777" y="1512"/>
                </a:lnTo>
                <a:lnTo>
                  <a:pt x="3767" y="1526"/>
                </a:lnTo>
                <a:lnTo>
                  <a:pt x="3760" y="1533"/>
                </a:lnTo>
                <a:lnTo>
                  <a:pt x="3754" y="1538"/>
                </a:lnTo>
                <a:lnTo>
                  <a:pt x="3749" y="1542"/>
                </a:lnTo>
                <a:lnTo>
                  <a:pt x="3726" y="1553"/>
                </a:lnTo>
                <a:lnTo>
                  <a:pt x="3702" y="1557"/>
                </a:lnTo>
                <a:lnTo>
                  <a:pt x="3675" y="1691"/>
                </a:lnTo>
                <a:lnTo>
                  <a:pt x="3687" y="1695"/>
                </a:lnTo>
                <a:lnTo>
                  <a:pt x="3698" y="1701"/>
                </a:lnTo>
                <a:lnTo>
                  <a:pt x="3699" y="1701"/>
                </a:lnTo>
                <a:lnTo>
                  <a:pt x="3700" y="1702"/>
                </a:lnTo>
                <a:lnTo>
                  <a:pt x="3719" y="1714"/>
                </a:lnTo>
                <a:lnTo>
                  <a:pt x="3736" y="1731"/>
                </a:lnTo>
                <a:lnTo>
                  <a:pt x="3747" y="1749"/>
                </a:lnTo>
                <a:lnTo>
                  <a:pt x="3757" y="1771"/>
                </a:lnTo>
                <a:lnTo>
                  <a:pt x="3844" y="1763"/>
                </a:lnTo>
                <a:lnTo>
                  <a:pt x="3847" y="1753"/>
                </a:lnTo>
                <a:lnTo>
                  <a:pt x="3849" y="1748"/>
                </a:lnTo>
                <a:lnTo>
                  <a:pt x="3852" y="1744"/>
                </a:lnTo>
                <a:lnTo>
                  <a:pt x="3852" y="1742"/>
                </a:lnTo>
                <a:lnTo>
                  <a:pt x="3853" y="1740"/>
                </a:lnTo>
                <a:lnTo>
                  <a:pt x="3855" y="1739"/>
                </a:lnTo>
                <a:lnTo>
                  <a:pt x="3860" y="1732"/>
                </a:lnTo>
                <a:lnTo>
                  <a:pt x="3866" y="1725"/>
                </a:lnTo>
                <a:lnTo>
                  <a:pt x="3874" y="1719"/>
                </a:lnTo>
                <a:lnTo>
                  <a:pt x="3881" y="1715"/>
                </a:lnTo>
                <a:lnTo>
                  <a:pt x="3882" y="1715"/>
                </a:lnTo>
                <a:lnTo>
                  <a:pt x="3893" y="1710"/>
                </a:lnTo>
                <a:lnTo>
                  <a:pt x="3901" y="1710"/>
                </a:lnTo>
                <a:lnTo>
                  <a:pt x="3902" y="1708"/>
                </a:lnTo>
                <a:lnTo>
                  <a:pt x="3908" y="1708"/>
                </a:lnTo>
                <a:lnTo>
                  <a:pt x="3928" y="1711"/>
                </a:lnTo>
                <a:lnTo>
                  <a:pt x="3944" y="1719"/>
                </a:lnTo>
                <a:lnTo>
                  <a:pt x="3958" y="1731"/>
                </a:lnTo>
                <a:lnTo>
                  <a:pt x="3959" y="1732"/>
                </a:lnTo>
                <a:lnTo>
                  <a:pt x="3965" y="1740"/>
                </a:lnTo>
                <a:lnTo>
                  <a:pt x="3969" y="1748"/>
                </a:lnTo>
                <a:lnTo>
                  <a:pt x="3971" y="1756"/>
                </a:lnTo>
                <a:lnTo>
                  <a:pt x="3974" y="1769"/>
                </a:lnTo>
                <a:lnTo>
                  <a:pt x="3974" y="1783"/>
                </a:lnTo>
                <a:lnTo>
                  <a:pt x="3973" y="1788"/>
                </a:lnTo>
                <a:lnTo>
                  <a:pt x="3969" y="1800"/>
                </a:lnTo>
                <a:lnTo>
                  <a:pt x="3959" y="1816"/>
                </a:lnTo>
                <a:lnTo>
                  <a:pt x="3945" y="1829"/>
                </a:lnTo>
                <a:lnTo>
                  <a:pt x="3944" y="1830"/>
                </a:lnTo>
                <a:lnTo>
                  <a:pt x="3935" y="1835"/>
                </a:lnTo>
                <a:lnTo>
                  <a:pt x="3923" y="1838"/>
                </a:lnTo>
                <a:lnTo>
                  <a:pt x="3911" y="1839"/>
                </a:lnTo>
                <a:lnTo>
                  <a:pt x="3899" y="1839"/>
                </a:lnTo>
                <a:lnTo>
                  <a:pt x="3895" y="1838"/>
                </a:lnTo>
                <a:lnTo>
                  <a:pt x="3893" y="1837"/>
                </a:lnTo>
                <a:lnTo>
                  <a:pt x="3891" y="1837"/>
                </a:lnTo>
                <a:lnTo>
                  <a:pt x="3880" y="1833"/>
                </a:lnTo>
                <a:lnTo>
                  <a:pt x="3868" y="1826"/>
                </a:lnTo>
                <a:lnTo>
                  <a:pt x="3860" y="1817"/>
                </a:lnTo>
                <a:lnTo>
                  <a:pt x="3852" y="1805"/>
                </a:lnTo>
                <a:lnTo>
                  <a:pt x="3847" y="1794"/>
                </a:lnTo>
                <a:lnTo>
                  <a:pt x="3762" y="1801"/>
                </a:lnTo>
                <a:lnTo>
                  <a:pt x="3762" y="1807"/>
                </a:lnTo>
                <a:lnTo>
                  <a:pt x="3760" y="1812"/>
                </a:lnTo>
                <a:lnTo>
                  <a:pt x="3760" y="1822"/>
                </a:lnTo>
                <a:lnTo>
                  <a:pt x="3758" y="1828"/>
                </a:lnTo>
                <a:lnTo>
                  <a:pt x="3755" y="1841"/>
                </a:lnTo>
                <a:lnTo>
                  <a:pt x="3750" y="1855"/>
                </a:lnTo>
                <a:lnTo>
                  <a:pt x="3742" y="1870"/>
                </a:lnTo>
                <a:lnTo>
                  <a:pt x="3732" y="1883"/>
                </a:lnTo>
                <a:lnTo>
                  <a:pt x="3730" y="1885"/>
                </a:lnTo>
                <a:lnTo>
                  <a:pt x="3728" y="1887"/>
                </a:lnTo>
                <a:lnTo>
                  <a:pt x="3717" y="1897"/>
                </a:lnTo>
                <a:lnTo>
                  <a:pt x="3705" y="1905"/>
                </a:lnTo>
                <a:lnTo>
                  <a:pt x="3692" y="1913"/>
                </a:lnTo>
                <a:lnTo>
                  <a:pt x="3679" y="1918"/>
                </a:lnTo>
                <a:lnTo>
                  <a:pt x="3669" y="1921"/>
                </a:lnTo>
                <a:lnTo>
                  <a:pt x="3667" y="1921"/>
                </a:lnTo>
                <a:lnTo>
                  <a:pt x="3658" y="1923"/>
                </a:lnTo>
                <a:lnTo>
                  <a:pt x="3648" y="1925"/>
                </a:lnTo>
                <a:lnTo>
                  <a:pt x="3644" y="1925"/>
                </a:lnTo>
                <a:lnTo>
                  <a:pt x="3640" y="1923"/>
                </a:lnTo>
                <a:lnTo>
                  <a:pt x="3628" y="1977"/>
                </a:lnTo>
                <a:lnTo>
                  <a:pt x="3635" y="1981"/>
                </a:lnTo>
                <a:lnTo>
                  <a:pt x="3640" y="1986"/>
                </a:lnTo>
                <a:lnTo>
                  <a:pt x="3643" y="1987"/>
                </a:lnTo>
                <a:lnTo>
                  <a:pt x="3644" y="1989"/>
                </a:lnTo>
                <a:lnTo>
                  <a:pt x="3649" y="1995"/>
                </a:lnTo>
                <a:lnTo>
                  <a:pt x="3656" y="2003"/>
                </a:lnTo>
                <a:lnTo>
                  <a:pt x="3661" y="2012"/>
                </a:lnTo>
                <a:lnTo>
                  <a:pt x="3662" y="2020"/>
                </a:lnTo>
                <a:lnTo>
                  <a:pt x="3665" y="2031"/>
                </a:lnTo>
                <a:lnTo>
                  <a:pt x="3665" y="2036"/>
                </a:lnTo>
                <a:lnTo>
                  <a:pt x="3664" y="2040"/>
                </a:lnTo>
                <a:lnTo>
                  <a:pt x="3665" y="2044"/>
                </a:lnTo>
                <a:lnTo>
                  <a:pt x="3664" y="2048"/>
                </a:lnTo>
                <a:lnTo>
                  <a:pt x="3658" y="2066"/>
                </a:lnTo>
                <a:lnTo>
                  <a:pt x="3648" y="2080"/>
                </a:lnTo>
                <a:lnTo>
                  <a:pt x="3635" y="2092"/>
                </a:lnTo>
                <a:lnTo>
                  <a:pt x="3633" y="2092"/>
                </a:lnTo>
                <a:lnTo>
                  <a:pt x="3633" y="2093"/>
                </a:lnTo>
                <a:lnTo>
                  <a:pt x="3620" y="2099"/>
                </a:lnTo>
                <a:lnTo>
                  <a:pt x="3607" y="2101"/>
                </a:lnTo>
                <a:lnTo>
                  <a:pt x="3592" y="2101"/>
                </a:lnTo>
                <a:lnTo>
                  <a:pt x="3578" y="2099"/>
                </a:lnTo>
                <a:lnTo>
                  <a:pt x="3563" y="2091"/>
                </a:lnTo>
                <a:lnTo>
                  <a:pt x="3550" y="2079"/>
                </a:lnTo>
                <a:lnTo>
                  <a:pt x="3539" y="2063"/>
                </a:lnTo>
                <a:lnTo>
                  <a:pt x="3539" y="2062"/>
                </a:lnTo>
                <a:lnTo>
                  <a:pt x="3538" y="2061"/>
                </a:lnTo>
                <a:lnTo>
                  <a:pt x="3538" y="2059"/>
                </a:lnTo>
                <a:lnTo>
                  <a:pt x="3535" y="2049"/>
                </a:lnTo>
                <a:lnTo>
                  <a:pt x="3534" y="2037"/>
                </a:lnTo>
                <a:lnTo>
                  <a:pt x="3534" y="2027"/>
                </a:lnTo>
                <a:lnTo>
                  <a:pt x="3535" y="2021"/>
                </a:lnTo>
                <a:lnTo>
                  <a:pt x="3538" y="2014"/>
                </a:lnTo>
                <a:lnTo>
                  <a:pt x="3540" y="2010"/>
                </a:lnTo>
                <a:lnTo>
                  <a:pt x="3540" y="2007"/>
                </a:lnTo>
                <a:lnTo>
                  <a:pt x="3551" y="1991"/>
                </a:lnTo>
                <a:lnTo>
                  <a:pt x="3565" y="1980"/>
                </a:lnTo>
                <a:lnTo>
                  <a:pt x="3582" y="1974"/>
                </a:lnTo>
                <a:lnTo>
                  <a:pt x="3598" y="1972"/>
                </a:lnTo>
                <a:lnTo>
                  <a:pt x="3610" y="1919"/>
                </a:lnTo>
                <a:lnTo>
                  <a:pt x="3589" y="1910"/>
                </a:lnTo>
                <a:lnTo>
                  <a:pt x="3569" y="1898"/>
                </a:lnTo>
                <a:lnTo>
                  <a:pt x="3554" y="1883"/>
                </a:lnTo>
                <a:lnTo>
                  <a:pt x="3540" y="1864"/>
                </a:lnTo>
                <a:lnTo>
                  <a:pt x="3540" y="1863"/>
                </a:lnTo>
                <a:lnTo>
                  <a:pt x="3539" y="1863"/>
                </a:lnTo>
                <a:lnTo>
                  <a:pt x="3539" y="1860"/>
                </a:lnTo>
                <a:lnTo>
                  <a:pt x="3533" y="1849"/>
                </a:lnTo>
                <a:lnTo>
                  <a:pt x="3530" y="1835"/>
                </a:lnTo>
                <a:lnTo>
                  <a:pt x="3453" y="1850"/>
                </a:lnTo>
                <a:lnTo>
                  <a:pt x="3453" y="1856"/>
                </a:lnTo>
                <a:lnTo>
                  <a:pt x="3451" y="1862"/>
                </a:lnTo>
                <a:lnTo>
                  <a:pt x="3451" y="1863"/>
                </a:lnTo>
                <a:lnTo>
                  <a:pt x="3446" y="1876"/>
                </a:lnTo>
                <a:lnTo>
                  <a:pt x="3440" y="1887"/>
                </a:lnTo>
                <a:lnTo>
                  <a:pt x="3436" y="1892"/>
                </a:lnTo>
                <a:lnTo>
                  <a:pt x="3432" y="1898"/>
                </a:lnTo>
                <a:lnTo>
                  <a:pt x="3425" y="1902"/>
                </a:lnTo>
                <a:lnTo>
                  <a:pt x="3420" y="1906"/>
                </a:lnTo>
                <a:lnTo>
                  <a:pt x="3415" y="1909"/>
                </a:lnTo>
                <a:lnTo>
                  <a:pt x="3410" y="1910"/>
                </a:lnTo>
                <a:lnTo>
                  <a:pt x="3411" y="2169"/>
                </a:lnTo>
                <a:lnTo>
                  <a:pt x="3416" y="2171"/>
                </a:lnTo>
                <a:lnTo>
                  <a:pt x="3420" y="2173"/>
                </a:lnTo>
                <a:lnTo>
                  <a:pt x="3425" y="2176"/>
                </a:lnTo>
                <a:lnTo>
                  <a:pt x="3427" y="2176"/>
                </a:lnTo>
                <a:lnTo>
                  <a:pt x="3432" y="2180"/>
                </a:lnTo>
                <a:lnTo>
                  <a:pt x="3438" y="2185"/>
                </a:lnTo>
                <a:lnTo>
                  <a:pt x="3446" y="2196"/>
                </a:lnTo>
                <a:lnTo>
                  <a:pt x="3453" y="2207"/>
                </a:lnTo>
                <a:lnTo>
                  <a:pt x="3457" y="2220"/>
                </a:lnTo>
                <a:lnTo>
                  <a:pt x="3458" y="2224"/>
                </a:lnTo>
                <a:lnTo>
                  <a:pt x="3458" y="2234"/>
                </a:lnTo>
                <a:lnTo>
                  <a:pt x="3457" y="2237"/>
                </a:lnTo>
                <a:lnTo>
                  <a:pt x="3453" y="2256"/>
                </a:lnTo>
                <a:lnTo>
                  <a:pt x="3444" y="2272"/>
                </a:lnTo>
                <a:lnTo>
                  <a:pt x="3444" y="2273"/>
                </a:lnTo>
                <a:lnTo>
                  <a:pt x="3434" y="2282"/>
                </a:lnTo>
                <a:lnTo>
                  <a:pt x="3424" y="2289"/>
                </a:lnTo>
                <a:lnTo>
                  <a:pt x="3415" y="2292"/>
                </a:lnTo>
                <a:lnTo>
                  <a:pt x="3407" y="2295"/>
                </a:lnTo>
                <a:lnTo>
                  <a:pt x="3399" y="2296"/>
                </a:lnTo>
                <a:lnTo>
                  <a:pt x="3391" y="2296"/>
                </a:lnTo>
                <a:lnTo>
                  <a:pt x="3374" y="2294"/>
                </a:lnTo>
                <a:lnTo>
                  <a:pt x="3360" y="2287"/>
                </a:lnTo>
                <a:lnTo>
                  <a:pt x="3344" y="2275"/>
                </a:lnTo>
                <a:lnTo>
                  <a:pt x="3335" y="2258"/>
                </a:lnTo>
                <a:lnTo>
                  <a:pt x="3334" y="2256"/>
                </a:lnTo>
                <a:lnTo>
                  <a:pt x="3334" y="2253"/>
                </a:lnTo>
                <a:lnTo>
                  <a:pt x="3330" y="2244"/>
                </a:lnTo>
                <a:lnTo>
                  <a:pt x="3328" y="2232"/>
                </a:lnTo>
                <a:lnTo>
                  <a:pt x="3330" y="2220"/>
                </a:lnTo>
                <a:lnTo>
                  <a:pt x="3330" y="2218"/>
                </a:lnTo>
                <a:lnTo>
                  <a:pt x="3331" y="2215"/>
                </a:lnTo>
                <a:lnTo>
                  <a:pt x="3334" y="2207"/>
                </a:lnTo>
                <a:lnTo>
                  <a:pt x="3338" y="2198"/>
                </a:lnTo>
                <a:lnTo>
                  <a:pt x="3343" y="2190"/>
                </a:lnTo>
                <a:lnTo>
                  <a:pt x="3349" y="2184"/>
                </a:lnTo>
                <a:lnTo>
                  <a:pt x="3361" y="2176"/>
                </a:lnTo>
                <a:lnTo>
                  <a:pt x="3365" y="2175"/>
                </a:lnTo>
                <a:lnTo>
                  <a:pt x="3368" y="2172"/>
                </a:lnTo>
                <a:lnTo>
                  <a:pt x="3370" y="2172"/>
                </a:lnTo>
                <a:lnTo>
                  <a:pt x="3373" y="2171"/>
                </a:lnTo>
                <a:lnTo>
                  <a:pt x="3381" y="2168"/>
                </a:lnTo>
                <a:lnTo>
                  <a:pt x="3379" y="1914"/>
                </a:lnTo>
                <a:lnTo>
                  <a:pt x="3376" y="1914"/>
                </a:lnTo>
                <a:lnTo>
                  <a:pt x="3370" y="1913"/>
                </a:lnTo>
                <a:lnTo>
                  <a:pt x="3366" y="1911"/>
                </a:lnTo>
                <a:lnTo>
                  <a:pt x="3365" y="1911"/>
                </a:lnTo>
                <a:lnTo>
                  <a:pt x="3364" y="1910"/>
                </a:lnTo>
                <a:lnTo>
                  <a:pt x="3355" y="1906"/>
                </a:lnTo>
                <a:lnTo>
                  <a:pt x="3344" y="1898"/>
                </a:lnTo>
                <a:lnTo>
                  <a:pt x="3336" y="1890"/>
                </a:lnTo>
                <a:lnTo>
                  <a:pt x="3328" y="1880"/>
                </a:lnTo>
                <a:lnTo>
                  <a:pt x="3327" y="1875"/>
                </a:lnTo>
                <a:lnTo>
                  <a:pt x="3327" y="1873"/>
                </a:lnTo>
                <a:lnTo>
                  <a:pt x="3326" y="1873"/>
                </a:lnTo>
                <a:lnTo>
                  <a:pt x="3326" y="1872"/>
                </a:lnTo>
                <a:lnTo>
                  <a:pt x="3323" y="1862"/>
                </a:lnTo>
                <a:lnTo>
                  <a:pt x="3238" y="1856"/>
                </a:lnTo>
                <a:lnTo>
                  <a:pt x="3238" y="1859"/>
                </a:lnTo>
                <a:lnTo>
                  <a:pt x="3237" y="1862"/>
                </a:lnTo>
                <a:lnTo>
                  <a:pt x="3237" y="1863"/>
                </a:lnTo>
                <a:lnTo>
                  <a:pt x="3230" y="1879"/>
                </a:lnTo>
                <a:lnTo>
                  <a:pt x="3221" y="1893"/>
                </a:lnTo>
                <a:lnTo>
                  <a:pt x="3207" y="1907"/>
                </a:lnTo>
                <a:lnTo>
                  <a:pt x="3194" y="1915"/>
                </a:lnTo>
                <a:lnTo>
                  <a:pt x="3179" y="1921"/>
                </a:lnTo>
                <a:lnTo>
                  <a:pt x="3165" y="1925"/>
                </a:lnTo>
                <a:lnTo>
                  <a:pt x="3144" y="1925"/>
                </a:lnTo>
                <a:lnTo>
                  <a:pt x="3140" y="1923"/>
                </a:lnTo>
                <a:lnTo>
                  <a:pt x="3137" y="1923"/>
                </a:lnTo>
                <a:lnTo>
                  <a:pt x="3122" y="1918"/>
                </a:lnTo>
                <a:lnTo>
                  <a:pt x="3106" y="1911"/>
                </a:lnTo>
                <a:lnTo>
                  <a:pt x="3094" y="1901"/>
                </a:lnTo>
                <a:lnTo>
                  <a:pt x="3084" y="1889"/>
                </a:lnTo>
                <a:lnTo>
                  <a:pt x="3076" y="1877"/>
                </a:lnTo>
                <a:lnTo>
                  <a:pt x="2985" y="1911"/>
                </a:lnTo>
                <a:lnTo>
                  <a:pt x="2989" y="1934"/>
                </a:lnTo>
                <a:lnTo>
                  <a:pt x="2988" y="1956"/>
                </a:lnTo>
                <a:lnTo>
                  <a:pt x="2984" y="1969"/>
                </a:lnTo>
                <a:lnTo>
                  <a:pt x="2976" y="1982"/>
                </a:lnTo>
                <a:lnTo>
                  <a:pt x="2970" y="1991"/>
                </a:lnTo>
                <a:lnTo>
                  <a:pt x="2962" y="2000"/>
                </a:lnTo>
                <a:lnTo>
                  <a:pt x="2953" y="2010"/>
                </a:lnTo>
                <a:lnTo>
                  <a:pt x="2941" y="2015"/>
                </a:lnTo>
                <a:lnTo>
                  <a:pt x="2933" y="2019"/>
                </a:lnTo>
                <a:lnTo>
                  <a:pt x="2950" y="2222"/>
                </a:lnTo>
                <a:lnTo>
                  <a:pt x="2953" y="2222"/>
                </a:lnTo>
                <a:lnTo>
                  <a:pt x="2954" y="2223"/>
                </a:lnTo>
                <a:lnTo>
                  <a:pt x="2964" y="2226"/>
                </a:lnTo>
                <a:lnTo>
                  <a:pt x="2975" y="2231"/>
                </a:lnTo>
                <a:lnTo>
                  <a:pt x="2984" y="2239"/>
                </a:lnTo>
                <a:lnTo>
                  <a:pt x="2987" y="2240"/>
                </a:lnTo>
                <a:lnTo>
                  <a:pt x="2988" y="2243"/>
                </a:lnTo>
                <a:lnTo>
                  <a:pt x="2993" y="2249"/>
                </a:lnTo>
                <a:lnTo>
                  <a:pt x="2998" y="2257"/>
                </a:lnTo>
                <a:lnTo>
                  <a:pt x="3002" y="2266"/>
                </a:lnTo>
                <a:lnTo>
                  <a:pt x="3004" y="2274"/>
                </a:lnTo>
                <a:lnTo>
                  <a:pt x="3004" y="2275"/>
                </a:lnTo>
                <a:lnTo>
                  <a:pt x="3006" y="2286"/>
                </a:lnTo>
                <a:lnTo>
                  <a:pt x="3005" y="2291"/>
                </a:lnTo>
                <a:lnTo>
                  <a:pt x="3004" y="2295"/>
                </a:lnTo>
                <a:lnTo>
                  <a:pt x="3004" y="2299"/>
                </a:lnTo>
                <a:lnTo>
                  <a:pt x="3002" y="2303"/>
                </a:lnTo>
                <a:lnTo>
                  <a:pt x="2996" y="2320"/>
                </a:lnTo>
                <a:lnTo>
                  <a:pt x="2984" y="2334"/>
                </a:lnTo>
                <a:lnTo>
                  <a:pt x="2970" y="2345"/>
                </a:lnTo>
                <a:lnTo>
                  <a:pt x="2960" y="2349"/>
                </a:lnTo>
                <a:lnTo>
                  <a:pt x="2950" y="2351"/>
                </a:lnTo>
                <a:lnTo>
                  <a:pt x="2941" y="2353"/>
                </a:lnTo>
                <a:lnTo>
                  <a:pt x="2930" y="2353"/>
                </a:lnTo>
                <a:lnTo>
                  <a:pt x="2921" y="2350"/>
                </a:lnTo>
                <a:lnTo>
                  <a:pt x="2913" y="2346"/>
                </a:lnTo>
                <a:lnTo>
                  <a:pt x="2904" y="2342"/>
                </a:lnTo>
                <a:lnTo>
                  <a:pt x="2898" y="2338"/>
                </a:lnTo>
                <a:lnTo>
                  <a:pt x="2894" y="2334"/>
                </a:lnTo>
                <a:lnTo>
                  <a:pt x="2807" y="2385"/>
                </a:lnTo>
                <a:lnTo>
                  <a:pt x="2813" y="2400"/>
                </a:lnTo>
                <a:lnTo>
                  <a:pt x="2814" y="2416"/>
                </a:lnTo>
                <a:lnTo>
                  <a:pt x="2814" y="2430"/>
                </a:lnTo>
                <a:lnTo>
                  <a:pt x="2813" y="2447"/>
                </a:lnTo>
                <a:lnTo>
                  <a:pt x="2810" y="2463"/>
                </a:lnTo>
                <a:lnTo>
                  <a:pt x="2801" y="2485"/>
                </a:lnTo>
                <a:lnTo>
                  <a:pt x="2788" y="2503"/>
                </a:lnTo>
                <a:lnTo>
                  <a:pt x="2772" y="2520"/>
                </a:lnTo>
                <a:lnTo>
                  <a:pt x="2772" y="2522"/>
                </a:lnTo>
                <a:lnTo>
                  <a:pt x="2771" y="2522"/>
                </a:lnTo>
                <a:lnTo>
                  <a:pt x="2771" y="2523"/>
                </a:lnTo>
                <a:lnTo>
                  <a:pt x="2769" y="2523"/>
                </a:lnTo>
                <a:lnTo>
                  <a:pt x="2768" y="2524"/>
                </a:lnTo>
                <a:lnTo>
                  <a:pt x="2767" y="2524"/>
                </a:lnTo>
                <a:lnTo>
                  <a:pt x="2755" y="2533"/>
                </a:lnTo>
                <a:lnTo>
                  <a:pt x="2742" y="2540"/>
                </a:lnTo>
                <a:lnTo>
                  <a:pt x="2759" y="2582"/>
                </a:lnTo>
                <a:lnTo>
                  <a:pt x="2771" y="2581"/>
                </a:lnTo>
                <a:lnTo>
                  <a:pt x="2784" y="2579"/>
                </a:lnTo>
                <a:lnTo>
                  <a:pt x="2797" y="2581"/>
                </a:lnTo>
                <a:lnTo>
                  <a:pt x="2811" y="2582"/>
                </a:lnTo>
                <a:lnTo>
                  <a:pt x="2816" y="2585"/>
                </a:lnTo>
                <a:lnTo>
                  <a:pt x="2822" y="2586"/>
                </a:lnTo>
                <a:lnTo>
                  <a:pt x="2839" y="2590"/>
                </a:lnTo>
                <a:lnTo>
                  <a:pt x="2857" y="2598"/>
                </a:lnTo>
                <a:lnTo>
                  <a:pt x="2875" y="2608"/>
                </a:lnTo>
                <a:lnTo>
                  <a:pt x="2899" y="2632"/>
                </a:lnTo>
                <a:lnTo>
                  <a:pt x="2908" y="2643"/>
                </a:lnTo>
                <a:lnTo>
                  <a:pt x="2917" y="2658"/>
                </a:lnTo>
                <a:lnTo>
                  <a:pt x="2925" y="2675"/>
                </a:lnTo>
                <a:lnTo>
                  <a:pt x="2932" y="2692"/>
                </a:lnTo>
                <a:lnTo>
                  <a:pt x="2934" y="2706"/>
                </a:lnTo>
                <a:lnTo>
                  <a:pt x="2934" y="2708"/>
                </a:lnTo>
                <a:lnTo>
                  <a:pt x="2937" y="2722"/>
                </a:lnTo>
                <a:lnTo>
                  <a:pt x="2936" y="2738"/>
                </a:lnTo>
                <a:lnTo>
                  <a:pt x="2933" y="2752"/>
                </a:lnTo>
                <a:lnTo>
                  <a:pt x="2933" y="2760"/>
                </a:lnTo>
                <a:lnTo>
                  <a:pt x="2930" y="2770"/>
                </a:lnTo>
                <a:lnTo>
                  <a:pt x="2917" y="2801"/>
                </a:lnTo>
                <a:lnTo>
                  <a:pt x="2900" y="2827"/>
                </a:lnTo>
                <a:lnTo>
                  <a:pt x="2877" y="2849"/>
                </a:lnTo>
                <a:lnTo>
                  <a:pt x="2849" y="2866"/>
                </a:lnTo>
                <a:lnTo>
                  <a:pt x="2848" y="2866"/>
                </a:lnTo>
                <a:lnTo>
                  <a:pt x="2827" y="2874"/>
                </a:lnTo>
                <a:lnTo>
                  <a:pt x="2806" y="2878"/>
                </a:lnTo>
                <a:lnTo>
                  <a:pt x="2788" y="2879"/>
                </a:lnTo>
                <a:lnTo>
                  <a:pt x="2785" y="2879"/>
                </a:lnTo>
                <a:lnTo>
                  <a:pt x="2765" y="2878"/>
                </a:lnTo>
                <a:lnTo>
                  <a:pt x="2744" y="2874"/>
                </a:lnTo>
                <a:lnTo>
                  <a:pt x="2726" y="2866"/>
                </a:lnTo>
                <a:lnTo>
                  <a:pt x="2706" y="2857"/>
                </a:lnTo>
                <a:lnTo>
                  <a:pt x="2691" y="2845"/>
                </a:lnTo>
                <a:lnTo>
                  <a:pt x="2670" y="2824"/>
                </a:lnTo>
                <a:lnTo>
                  <a:pt x="2654" y="2802"/>
                </a:lnTo>
                <a:lnTo>
                  <a:pt x="2642" y="2776"/>
                </a:lnTo>
                <a:lnTo>
                  <a:pt x="2640" y="2768"/>
                </a:lnTo>
                <a:lnTo>
                  <a:pt x="2636" y="2743"/>
                </a:lnTo>
                <a:lnTo>
                  <a:pt x="2636" y="2717"/>
                </a:lnTo>
                <a:lnTo>
                  <a:pt x="2640" y="2692"/>
                </a:lnTo>
                <a:lnTo>
                  <a:pt x="2640" y="2691"/>
                </a:lnTo>
                <a:lnTo>
                  <a:pt x="2570" y="2662"/>
                </a:lnTo>
                <a:lnTo>
                  <a:pt x="2449" y="2613"/>
                </a:lnTo>
                <a:lnTo>
                  <a:pt x="2447" y="2616"/>
                </a:lnTo>
                <a:lnTo>
                  <a:pt x="2445" y="2619"/>
                </a:lnTo>
                <a:lnTo>
                  <a:pt x="2433" y="2632"/>
                </a:lnTo>
                <a:lnTo>
                  <a:pt x="2420" y="2641"/>
                </a:lnTo>
                <a:lnTo>
                  <a:pt x="2404" y="2649"/>
                </a:lnTo>
                <a:lnTo>
                  <a:pt x="2403" y="2650"/>
                </a:lnTo>
                <a:lnTo>
                  <a:pt x="2400" y="2650"/>
                </a:lnTo>
                <a:lnTo>
                  <a:pt x="2388" y="2653"/>
                </a:lnTo>
                <a:lnTo>
                  <a:pt x="2375" y="2654"/>
                </a:lnTo>
                <a:lnTo>
                  <a:pt x="2354" y="2653"/>
                </a:lnTo>
                <a:lnTo>
                  <a:pt x="2342" y="2649"/>
                </a:lnTo>
                <a:lnTo>
                  <a:pt x="2332" y="2643"/>
                </a:lnTo>
                <a:lnTo>
                  <a:pt x="2331" y="2642"/>
                </a:lnTo>
                <a:lnTo>
                  <a:pt x="2329" y="2642"/>
                </a:lnTo>
                <a:lnTo>
                  <a:pt x="2315" y="2633"/>
                </a:lnTo>
                <a:lnTo>
                  <a:pt x="2303" y="2620"/>
                </a:lnTo>
                <a:lnTo>
                  <a:pt x="2294" y="2605"/>
                </a:lnTo>
                <a:lnTo>
                  <a:pt x="2291" y="2599"/>
                </a:lnTo>
                <a:lnTo>
                  <a:pt x="2289" y="2588"/>
                </a:lnTo>
                <a:lnTo>
                  <a:pt x="2179" y="2600"/>
                </a:lnTo>
                <a:lnTo>
                  <a:pt x="2178" y="2626"/>
                </a:lnTo>
                <a:lnTo>
                  <a:pt x="2171" y="2651"/>
                </a:lnTo>
                <a:lnTo>
                  <a:pt x="2159" y="2675"/>
                </a:lnTo>
                <a:lnTo>
                  <a:pt x="2142" y="2696"/>
                </a:lnTo>
                <a:lnTo>
                  <a:pt x="2142" y="2697"/>
                </a:lnTo>
                <a:lnTo>
                  <a:pt x="2141" y="2697"/>
                </a:lnTo>
                <a:lnTo>
                  <a:pt x="2126" y="2709"/>
                </a:lnTo>
                <a:lnTo>
                  <a:pt x="2111" y="2719"/>
                </a:lnTo>
                <a:lnTo>
                  <a:pt x="2096" y="2726"/>
                </a:lnTo>
                <a:lnTo>
                  <a:pt x="2082" y="2731"/>
                </a:lnTo>
                <a:lnTo>
                  <a:pt x="2066" y="2735"/>
                </a:lnTo>
                <a:lnTo>
                  <a:pt x="2052" y="2736"/>
                </a:lnTo>
                <a:lnTo>
                  <a:pt x="2047" y="2736"/>
                </a:lnTo>
                <a:lnTo>
                  <a:pt x="2043" y="2735"/>
                </a:lnTo>
                <a:lnTo>
                  <a:pt x="2023" y="2734"/>
                </a:lnTo>
                <a:lnTo>
                  <a:pt x="2007" y="2730"/>
                </a:lnTo>
                <a:lnTo>
                  <a:pt x="1984" y="2719"/>
                </a:lnTo>
                <a:lnTo>
                  <a:pt x="1964" y="2705"/>
                </a:lnTo>
                <a:lnTo>
                  <a:pt x="1946" y="2688"/>
                </a:lnTo>
                <a:lnTo>
                  <a:pt x="1942" y="2684"/>
                </a:lnTo>
                <a:lnTo>
                  <a:pt x="1942" y="2683"/>
                </a:lnTo>
                <a:lnTo>
                  <a:pt x="1941" y="2683"/>
                </a:lnTo>
                <a:lnTo>
                  <a:pt x="1930" y="2663"/>
                </a:lnTo>
                <a:lnTo>
                  <a:pt x="1922" y="2641"/>
                </a:lnTo>
                <a:lnTo>
                  <a:pt x="1917" y="2620"/>
                </a:lnTo>
                <a:lnTo>
                  <a:pt x="1917" y="2600"/>
                </a:lnTo>
                <a:lnTo>
                  <a:pt x="1920" y="2583"/>
                </a:lnTo>
                <a:lnTo>
                  <a:pt x="1920" y="2579"/>
                </a:lnTo>
                <a:lnTo>
                  <a:pt x="1926" y="2556"/>
                </a:lnTo>
                <a:lnTo>
                  <a:pt x="1938" y="2532"/>
                </a:lnTo>
                <a:lnTo>
                  <a:pt x="1954" y="2514"/>
                </a:lnTo>
                <a:lnTo>
                  <a:pt x="1975" y="2497"/>
                </a:lnTo>
                <a:lnTo>
                  <a:pt x="1997" y="2484"/>
                </a:lnTo>
                <a:lnTo>
                  <a:pt x="2022" y="2477"/>
                </a:lnTo>
                <a:lnTo>
                  <a:pt x="2024" y="2476"/>
                </a:lnTo>
                <a:lnTo>
                  <a:pt x="2032" y="2476"/>
                </a:lnTo>
                <a:lnTo>
                  <a:pt x="2037" y="2475"/>
                </a:lnTo>
                <a:lnTo>
                  <a:pt x="2051" y="2475"/>
                </a:lnTo>
                <a:lnTo>
                  <a:pt x="2075" y="2477"/>
                </a:lnTo>
                <a:lnTo>
                  <a:pt x="2099" y="2485"/>
                </a:lnTo>
                <a:lnTo>
                  <a:pt x="2104" y="2488"/>
                </a:lnTo>
                <a:lnTo>
                  <a:pt x="2109" y="2489"/>
                </a:lnTo>
                <a:lnTo>
                  <a:pt x="2120" y="2495"/>
                </a:lnTo>
                <a:lnTo>
                  <a:pt x="2132" y="2505"/>
                </a:lnTo>
                <a:lnTo>
                  <a:pt x="2145" y="2516"/>
                </a:lnTo>
                <a:lnTo>
                  <a:pt x="2154" y="2528"/>
                </a:lnTo>
                <a:lnTo>
                  <a:pt x="2161" y="2539"/>
                </a:lnTo>
                <a:lnTo>
                  <a:pt x="2162" y="2540"/>
                </a:lnTo>
                <a:lnTo>
                  <a:pt x="2170" y="2554"/>
                </a:lnTo>
                <a:lnTo>
                  <a:pt x="2174" y="2570"/>
                </a:lnTo>
                <a:lnTo>
                  <a:pt x="2286" y="2558"/>
                </a:lnTo>
                <a:lnTo>
                  <a:pt x="2286" y="2550"/>
                </a:lnTo>
                <a:lnTo>
                  <a:pt x="2288" y="2549"/>
                </a:lnTo>
                <a:lnTo>
                  <a:pt x="2289" y="2547"/>
                </a:lnTo>
                <a:lnTo>
                  <a:pt x="2290" y="2536"/>
                </a:lnTo>
                <a:lnTo>
                  <a:pt x="2301" y="2515"/>
                </a:lnTo>
                <a:lnTo>
                  <a:pt x="2308" y="2506"/>
                </a:lnTo>
                <a:lnTo>
                  <a:pt x="2310" y="2505"/>
                </a:lnTo>
                <a:lnTo>
                  <a:pt x="2311" y="2502"/>
                </a:lnTo>
                <a:lnTo>
                  <a:pt x="2314" y="2501"/>
                </a:lnTo>
                <a:lnTo>
                  <a:pt x="2323" y="2493"/>
                </a:lnTo>
                <a:lnTo>
                  <a:pt x="2335" y="2485"/>
                </a:lnTo>
                <a:lnTo>
                  <a:pt x="2257" y="2256"/>
                </a:lnTo>
                <a:lnTo>
                  <a:pt x="2246" y="2258"/>
                </a:lnTo>
                <a:lnTo>
                  <a:pt x="2233" y="2260"/>
                </a:lnTo>
                <a:lnTo>
                  <a:pt x="2209" y="2256"/>
                </a:lnTo>
                <a:lnTo>
                  <a:pt x="2187" y="2245"/>
                </a:lnTo>
                <a:lnTo>
                  <a:pt x="2185" y="2245"/>
                </a:lnTo>
                <a:lnTo>
                  <a:pt x="2176" y="2237"/>
                </a:lnTo>
                <a:lnTo>
                  <a:pt x="2167" y="2228"/>
                </a:lnTo>
                <a:lnTo>
                  <a:pt x="2162" y="2220"/>
                </a:lnTo>
                <a:lnTo>
                  <a:pt x="2155" y="2210"/>
                </a:lnTo>
                <a:lnTo>
                  <a:pt x="2150" y="2198"/>
                </a:lnTo>
                <a:lnTo>
                  <a:pt x="2149" y="2186"/>
                </a:lnTo>
                <a:lnTo>
                  <a:pt x="2147" y="2173"/>
                </a:lnTo>
                <a:lnTo>
                  <a:pt x="2147" y="2163"/>
                </a:lnTo>
                <a:lnTo>
                  <a:pt x="2149" y="2162"/>
                </a:lnTo>
                <a:lnTo>
                  <a:pt x="2149" y="2159"/>
                </a:lnTo>
                <a:lnTo>
                  <a:pt x="2086" y="2139"/>
                </a:lnTo>
                <a:lnTo>
                  <a:pt x="2075" y="2156"/>
                </a:lnTo>
                <a:lnTo>
                  <a:pt x="2062" y="2172"/>
                </a:lnTo>
                <a:lnTo>
                  <a:pt x="2048" y="2185"/>
                </a:lnTo>
                <a:lnTo>
                  <a:pt x="2034" y="2194"/>
                </a:lnTo>
                <a:lnTo>
                  <a:pt x="2032" y="2196"/>
                </a:lnTo>
                <a:lnTo>
                  <a:pt x="2030" y="2196"/>
                </a:lnTo>
                <a:lnTo>
                  <a:pt x="2011" y="2205"/>
                </a:lnTo>
                <a:lnTo>
                  <a:pt x="1990" y="2210"/>
                </a:lnTo>
                <a:lnTo>
                  <a:pt x="1969" y="2213"/>
                </a:lnTo>
                <a:lnTo>
                  <a:pt x="1964" y="2213"/>
                </a:lnTo>
                <a:lnTo>
                  <a:pt x="1958" y="2211"/>
                </a:lnTo>
                <a:lnTo>
                  <a:pt x="1930" y="2206"/>
                </a:lnTo>
                <a:lnTo>
                  <a:pt x="1908" y="2197"/>
                </a:lnTo>
                <a:lnTo>
                  <a:pt x="1886" y="2181"/>
                </a:lnTo>
                <a:lnTo>
                  <a:pt x="1882" y="2177"/>
                </a:lnTo>
                <a:lnTo>
                  <a:pt x="1879" y="2173"/>
                </a:lnTo>
                <a:lnTo>
                  <a:pt x="1878" y="2172"/>
                </a:lnTo>
                <a:lnTo>
                  <a:pt x="1876" y="2172"/>
                </a:lnTo>
                <a:lnTo>
                  <a:pt x="1874" y="2171"/>
                </a:lnTo>
                <a:lnTo>
                  <a:pt x="1734" y="2261"/>
                </a:lnTo>
                <a:lnTo>
                  <a:pt x="1735" y="2277"/>
                </a:lnTo>
                <a:lnTo>
                  <a:pt x="1734" y="2291"/>
                </a:lnTo>
                <a:lnTo>
                  <a:pt x="1734" y="2292"/>
                </a:lnTo>
                <a:lnTo>
                  <a:pt x="1732" y="2294"/>
                </a:lnTo>
                <a:lnTo>
                  <a:pt x="1726" y="2308"/>
                </a:lnTo>
                <a:lnTo>
                  <a:pt x="1715" y="2320"/>
                </a:lnTo>
                <a:lnTo>
                  <a:pt x="1713" y="2324"/>
                </a:lnTo>
                <a:lnTo>
                  <a:pt x="1709" y="2327"/>
                </a:lnTo>
                <a:lnTo>
                  <a:pt x="1701" y="2329"/>
                </a:lnTo>
                <a:lnTo>
                  <a:pt x="1701" y="2330"/>
                </a:lnTo>
                <a:lnTo>
                  <a:pt x="1700" y="2330"/>
                </a:lnTo>
                <a:lnTo>
                  <a:pt x="1692" y="2334"/>
                </a:lnTo>
                <a:lnTo>
                  <a:pt x="1697" y="2451"/>
                </a:lnTo>
                <a:lnTo>
                  <a:pt x="1718" y="2456"/>
                </a:lnTo>
                <a:lnTo>
                  <a:pt x="1736" y="2468"/>
                </a:lnTo>
                <a:lnTo>
                  <a:pt x="1742" y="2473"/>
                </a:lnTo>
                <a:lnTo>
                  <a:pt x="1752" y="2482"/>
                </a:lnTo>
                <a:lnTo>
                  <a:pt x="1760" y="2495"/>
                </a:lnTo>
                <a:lnTo>
                  <a:pt x="1765" y="2510"/>
                </a:lnTo>
                <a:lnTo>
                  <a:pt x="1766" y="2512"/>
                </a:lnTo>
                <a:lnTo>
                  <a:pt x="1768" y="2516"/>
                </a:lnTo>
                <a:lnTo>
                  <a:pt x="1769" y="2527"/>
                </a:lnTo>
                <a:lnTo>
                  <a:pt x="1770" y="2540"/>
                </a:lnTo>
                <a:lnTo>
                  <a:pt x="1769" y="2553"/>
                </a:lnTo>
                <a:lnTo>
                  <a:pt x="1766" y="2564"/>
                </a:lnTo>
                <a:lnTo>
                  <a:pt x="1765" y="2565"/>
                </a:lnTo>
                <a:lnTo>
                  <a:pt x="1761" y="2577"/>
                </a:lnTo>
                <a:lnTo>
                  <a:pt x="1753" y="2587"/>
                </a:lnTo>
                <a:lnTo>
                  <a:pt x="1751" y="2591"/>
                </a:lnTo>
                <a:lnTo>
                  <a:pt x="1747" y="2596"/>
                </a:lnTo>
                <a:lnTo>
                  <a:pt x="1727" y="2611"/>
                </a:lnTo>
                <a:lnTo>
                  <a:pt x="1706" y="2620"/>
                </a:lnTo>
                <a:lnTo>
                  <a:pt x="1683" y="2622"/>
                </a:lnTo>
                <a:lnTo>
                  <a:pt x="1680" y="2622"/>
                </a:lnTo>
                <a:lnTo>
                  <a:pt x="1660" y="2620"/>
                </a:lnTo>
                <a:lnTo>
                  <a:pt x="1645" y="2612"/>
                </a:lnTo>
                <a:lnTo>
                  <a:pt x="1630" y="2603"/>
                </a:lnTo>
                <a:lnTo>
                  <a:pt x="1617" y="2590"/>
                </a:lnTo>
                <a:lnTo>
                  <a:pt x="1609" y="2579"/>
                </a:lnTo>
                <a:lnTo>
                  <a:pt x="1605" y="2569"/>
                </a:lnTo>
                <a:lnTo>
                  <a:pt x="1599" y="2545"/>
                </a:lnTo>
                <a:lnTo>
                  <a:pt x="1599" y="2518"/>
                </a:lnTo>
                <a:lnTo>
                  <a:pt x="1600" y="2518"/>
                </a:lnTo>
                <a:lnTo>
                  <a:pt x="1600" y="2516"/>
                </a:lnTo>
                <a:lnTo>
                  <a:pt x="1604" y="2503"/>
                </a:lnTo>
                <a:lnTo>
                  <a:pt x="1612" y="2489"/>
                </a:lnTo>
                <a:lnTo>
                  <a:pt x="1621" y="2477"/>
                </a:lnTo>
                <a:lnTo>
                  <a:pt x="1626" y="2471"/>
                </a:lnTo>
                <a:lnTo>
                  <a:pt x="1639" y="2463"/>
                </a:lnTo>
                <a:lnTo>
                  <a:pt x="1641" y="2463"/>
                </a:lnTo>
                <a:lnTo>
                  <a:pt x="1641" y="2461"/>
                </a:lnTo>
                <a:lnTo>
                  <a:pt x="1654" y="2455"/>
                </a:lnTo>
                <a:lnTo>
                  <a:pt x="1667" y="2451"/>
                </a:lnTo>
                <a:lnTo>
                  <a:pt x="1662" y="2336"/>
                </a:lnTo>
                <a:lnTo>
                  <a:pt x="1646" y="2330"/>
                </a:lnTo>
                <a:lnTo>
                  <a:pt x="1633" y="2320"/>
                </a:lnTo>
                <a:lnTo>
                  <a:pt x="1629" y="2316"/>
                </a:lnTo>
                <a:lnTo>
                  <a:pt x="1620" y="2304"/>
                </a:lnTo>
                <a:lnTo>
                  <a:pt x="1615" y="2289"/>
                </a:lnTo>
                <a:lnTo>
                  <a:pt x="1615" y="2287"/>
                </a:lnTo>
                <a:lnTo>
                  <a:pt x="1613" y="2286"/>
                </a:lnTo>
                <a:lnTo>
                  <a:pt x="1613" y="2265"/>
                </a:lnTo>
                <a:lnTo>
                  <a:pt x="1616" y="2255"/>
                </a:lnTo>
                <a:lnTo>
                  <a:pt x="1493" y="2185"/>
                </a:lnTo>
                <a:lnTo>
                  <a:pt x="1476" y="2197"/>
                </a:lnTo>
                <a:lnTo>
                  <a:pt x="1456" y="2205"/>
                </a:lnTo>
                <a:lnTo>
                  <a:pt x="1435" y="2205"/>
                </a:lnTo>
                <a:lnTo>
                  <a:pt x="1431" y="2203"/>
                </a:lnTo>
                <a:lnTo>
                  <a:pt x="1427" y="2203"/>
                </a:lnTo>
                <a:lnTo>
                  <a:pt x="1418" y="2201"/>
                </a:lnTo>
                <a:lnTo>
                  <a:pt x="1409" y="2196"/>
                </a:lnTo>
                <a:lnTo>
                  <a:pt x="1401" y="2189"/>
                </a:lnTo>
                <a:lnTo>
                  <a:pt x="1397" y="2186"/>
                </a:lnTo>
                <a:lnTo>
                  <a:pt x="1393" y="2182"/>
                </a:lnTo>
                <a:lnTo>
                  <a:pt x="1391" y="2179"/>
                </a:lnTo>
                <a:lnTo>
                  <a:pt x="1388" y="2176"/>
                </a:lnTo>
                <a:lnTo>
                  <a:pt x="1379" y="2159"/>
                </a:lnTo>
                <a:lnTo>
                  <a:pt x="1375" y="2142"/>
                </a:lnTo>
                <a:lnTo>
                  <a:pt x="1220" y="2118"/>
                </a:lnTo>
                <a:lnTo>
                  <a:pt x="1213" y="2131"/>
                </a:lnTo>
                <a:lnTo>
                  <a:pt x="1209" y="2137"/>
                </a:lnTo>
                <a:lnTo>
                  <a:pt x="1193" y="2147"/>
                </a:lnTo>
                <a:lnTo>
                  <a:pt x="1176" y="2154"/>
                </a:lnTo>
                <a:lnTo>
                  <a:pt x="1169" y="2154"/>
                </a:lnTo>
                <a:lnTo>
                  <a:pt x="1165" y="2155"/>
                </a:lnTo>
                <a:lnTo>
                  <a:pt x="1159" y="2155"/>
                </a:lnTo>
                <a:lnTo>
                  <a:pt x="1143" y="2213"/>
                </a:lnTo>
                <a:lnTo>
                  <a:pt x="1118" y="2307"/>
                </a:lnTo>
                <a:lnTo>
                  <a:pt x="1124" y="2310"/>
                </a:lnTo>
                <a:lnTo>
                  <a:pt x="1127" y="2312"/>
                </a:lnTo>
                <a:lnTo>
                  <a:pt x="1131" y="2316"/>
                </a:lnTo>
                <a:lnTo>
                  <a:pt x="1135" y="2319"/>
                </a:lnTo>
                <a:lnTo>
                  <a:pt x="1138" y="2320"/>
                </a:lnTo>
                <a:lnTo>
                  <a:pt x="1143" y="2325"/>
                </a:lnTo>
                <a:lnTo>
                  <a:pt x="1150" y="2333"/>
                </a:lnTo>
                <a:lnTo>
                  <a:pt x="1156" y="2344"/>
                </a:lnTo>
                <a:lnTo>
                  <a:pt x="1162" y="2354"/>
                </a:lnTo>
                <a:lnTo>
                  <a:pt x="1164" y="2365"/>
                </a:lnTo>
                <a:lnTo>
                  <a:pt x="1165" y="2378"/>
                </a:lnTo>
                <a:lnTo>
                  <a:pt x="1164" y="2391"/>
                </a:lnTo>
                <a:lnTo>
                  <a:pt x="1165" y="2393"/>
                </a:lnTo>
                <a:lnTo>
                  <a:pt x="1165" y="2397"/>
                </a:lnTo>
                <a:lnTo>
                  <a:pt x="1164" y="2401"/>
                </a:lnTo>
                <a:lnTo>
                  <a:pt x="1155" y="2423"/>
                </a:lnTo>
                <a:lnTo>
                  <a:pt x="1143" y="2440"/>
                </a:lnTo>
                <a:lnTo>
                  <a:pt x="1133" y="2450"/>
                </a:lnTo>
                <a:lnTo>
                  <a:pt x="1122" y="2456"/>
                </a:lnTo>
                <a:lnTo>
                  <a:pt x="1121" y="2457"/>
                </a:lnTo>
                <a:lnTo>
                  <a:pt x="1120" y="2457"/>
                </a:lnTo>
                <a:lnTo>
                  <a:pt x="1109" y="2463"/>
                </a:lnTo>
                <a:lnTo>
                  <a:pt x="1097" y="2465"/>
                </a:lnTo>
                <a:lnTo>
                  <a:pt x="1087" y="2467"/>
                </a:lnTo>
                <a:lnTo>
                  <a:pt x="1080" y="2467"/>
                </a:lnTo>
                <a:lnTo>
                  <a:pt x="1065" y="2465"/>
                </a:lnTo>
                <a:lnTo>
                  <a:pt x="1052" y="2461"/>
                </a:lnTo>
                <a:lnTo>
                  <a:pt x="1040" y="2456"/>
                </a:lnTo>
                <a:lnTo>
                  <a:pt x="1031" y="2451"/>
                </a:lnTo>
                <a:lnTo>
                  <a:pt x="1014" y="2434"/>
                </a:lnTo>
                <a:lnTo>
                  <a:pt x="1002" y="2413"/>
                </a:lnTo>
                <a:lnTo>
                  <a:pt x="1000" y="2412"/>
                </a:lnTo>
                <a:lnTo>
                  <a:pt x="1000" y="2408"/>
                </a:lnTo>
                <a:lnTo>
                  <a:pt x="997" y="2393"/>
                </a:lnTo>
                <a:lnTo>
                  <a:pt x="997" y="2379"/>
                </a:lnTo>
                <a:lnTo>
                  <a:pt x="998" y="2366"/>
                </a:lnTo>
                <a:lnTo>
                  <a:pt x="1000" y="2354"/>
                </a:lnTo>
                <a:lnTo>
                  <a:pt x="1006" y="2344"/>
                </a:lnTo>
                <a:lnTo>
                  <a:pt x="1007" y="2344"/>
                </a:lnTo>
                <a:lnTo>
                  <a:pt x="1007" y="2341"/>
                </a:lnTo>
                <a:lnTo>
                  <a:pt x="1016" y="2328"/>
                </a:lnTo>
                <a:lnTo>
                  <a:pt x="1028" y="2316"/>
                </a:lnTo>
                <a:lnTo>
                  <a:pt x="1041" y="2308"/>
                </a:lnTo>
                <a:lnTo>
                  <a:pt x="1061" y="2300"/>
                </a:lnTo>
                <a:lnTo>
                  <a:pt x="1079" y="2298"/>
                </a:lnTo>
                <a:lnTo>
                  <a:pt x="1084" y="2298"/>
                </a:lnTo>
                <a:lnTo>
                  <a:pt x="1090" y="2299"/>
                </a:lnTo>
                <a:lnTo>
                  <a:pt x="1130" y="2145"/>
                </a:lnTo>
                <a:lnTo>
                  <a:pt x="1126" y="2141"/>
                </a:lnTo>
                <a:lnTo>
                  <a:pt x="1121" y="2137"/>
                </a:lnTo>
                <a:lnTo>
                  <a:pt x="1117" y="2133"/>
                </a:lnTo>
                <a:lnTo>
                  <a:pt x="1112" y="2125"/>
                </a:lnTo>
                <a:lnTo>
                  <a:pt x="1112" y="2124"/>
                </a:lnTo>
                <a:lnTo>
                  <a:pt x="1107" y="2116"/>
                </a:lnTo>
                <a:lnTo>
                  <a:pt x="1105" y="2110"/>
                </a:lnTo>
                <a:lnTo>
                  <a:pt x="1105" y="2107"/>
                </a:lnTo>
                <a:lnTo>
                  <a:pt x="1104" y="2105"/>
                </a:lnTo>
                <a:lnTo>
                  <a:pt x="1104" y="2095"/>
                </a:lnTo>
                <a:lnTo>
                  <a:pt x="995" y="2069"/>
                </a:lnTo>
                <a:lnTo>
                  <a:pt x="990" y="2082"/>
                </a:lnTo>
                <a:lnTo>
                  <a:pt x="981" y="2092"/>
                </a:lnTo>
                <a:lnTo>
                  <a:pt x="978" y="2100"/>
                </a:lnTo>
                <a:lnTo>
                  <a:pt x="974" y="2104"/>
                </a:lnTo>
                <a:lnTo>
                  <a:pt x="956" y="2121"/>
                </a:lnTo>
                <a:lnTo>
                  <a:pt x="935" y="2133"/>
                </a:lnTo>
                <a:lnTo>
                  <a:pt x="914" y="2141"/>
                </a:lnTo>
                <a:lnTo>
                  <a:pt x="889" y="2143"/>
                </a:lnTo>
                <a:lnTo>
                  <a:pt x="888" y="2143"/>
                </a:lnTo>
                <a:lnTo>
                  <a:pt x="872" y="2142"/>
                </a:lnTo>
                <a:lnTo>
                  <a:pt x="856" y="2137"/>
                </a:lnTo>
                <a:lnTo>
                  <a:pt x="843" y="2133"/>
                </a:lnTo>
                <a:lnTo>
                  <a:pt x="830" y="2125"/>
                </a:lnTo>
                <a:lnTo>
                  <a:pt x="816" y="2116"/>
                </a:lnTo>
                <a:lnTo>
                  <a:pt x="805" y="2105"/>
                </a:lnTo>
                <a:lnTo>
                  <a:pt x="796" y="2092"/>
                </a:lnTo>
                <a:lnTo>
                  <a:pt x="788" y="2079"/>
                </a:lnTo>
                <a:lnTo>
                  <a:pt x="787" y="2078"/>
                </a:lnTo>
                <a:lnTo>
                  <a:pt x="787" y="2075"/>
                </a:lnTo>
                <a:lnTo>
                  <a:pt x="756" y="2078"/>
                </a:lnTo>
                <a:lnTo>
                  <a:pt x="752" y="2090"/>
                </a:lnTo>
                <a:lnTo>
                  <a:pt x="746" y="2101"/>
                </a:lnTo>
                <a:lnTo>
                  <a:pt x="731" y="2117"/>
                </a:lnTo>
                <a:lnTo>
                  <a:pt x="716" y="2125"/>
                </a:lnTo>
                <a:lnTo>
                  <a:pt x="712" y="2127"/>
                </a:lnTo>
                <a:lnTo>
                  <a:pt x="707" y="2129"/>
                </a:lnTo>
                <a:lnTo>
                  <a:pt x="703" y="2130"/>
                </a:lnTo>
                <a:lnTo>
                  <a:pt x="697" y="2130"/>
                </a:lnTo>
                <a:lnTo>
                  <a:pt x="693" y="2131"/>
                </a:lnTo>
                <a:lnTo>
                  <a:pt x="689" y="2131"/>
                </a:lnTo>
                <a:lnTo>
                  <a:pt x="673" y="2130"/>
                </a:lnTo>
                <a:lnTo>
                  <a:pt x="659" y="2124"/>
                </a:lnTo>
                <a:lnTo>
                  <a:pt x="642" y="2112"/>
                </a:lnTo>
                <a:lnTo>
                  <a:pt x="630" y="2095"/>
                </a:lnTo>
                <a:lnTo>
                  <a:pt x="629" y="2093"/>
                </a:lnTo>
                <a:lnTo>
                  <a:pt x="629" y="2091"/>
                </a:lnTo>
                <a:lnTo>
                  <a:pt x="625" y="2080"/>
                </a:lnTo>
                <a:lnTo>
                  <a:pt x="622" y="2069"/>
                </a:lnTo>
                <a:lnTo>
                  <a:pt x="623" y="2057"/>
                </a:lnTo>
                <a:lnTo>
                  <a:pt x="623" y="2055"/>
                </a:lnTo>
                <a:lnTo>
                  <a:pt x="525" y="2003"/>
                </a:lnTo>
                <a:lnTo>
                  <a:pt x="519" y="2010"/>
                </a:lnTo>
                <a:lnTo>
                  <a:pt x="512" y="2015"/>
                </a:lnTo>
                <a:lnTo>
                  <a:pt x="511" y="2016"/>
                </a:lnTo>
                <a:lnTo>
                  <a:pt x="500" y="2021"/>
                </a:lnTo>
                <a:lnTo>
                  <a:pt x="489" y="2025"/>
                </a:lnTo>
                <a:lnTo>
                  <a:pt x="479" y="2028"/>
                </a:lnTo>
                <a:lnTo>
                  <a:pt x="474" y="2029"/>
                </a:lnTo>
                <a:lnTo>
                  <a:pt x="456" y="2029"/>
                </a:lnTo>
                <a:lnTo>
                  <a:pt x="443" y="2027"/>
                </a:lnTo>
                <a:lnTo>
                  <a:pt x="431" y="2023"/>
                </a:lnTo>
                <a:lnTo>
                  <a:pt x="422" y="2019"/>
                </a:lnTo>
                <a:lnTo>
                  <a:pt x="417" y="2016"/>
                </a:lnTo>
                <a:lnTo>
                  <a:pt x="413" y="2012"/>
                </a:lnTo>
                <a:lnTo>
                  <a:pt x="407" y="2008"/>
                </a:lnTo>
                <a:lnTo>
                  <a:pt x="347" y="2058"/>
                </a:lnTo>
                <a:lnTo>
                  <a:pt x="351" y="2070"/>
                </a:lnTo>
                <a:lnTo>
                  <a:pt x="352" y="2082"/>
                </a:lnTo>
                <a:lnTo>
                  <a:pt x="354" y="2092"/>
                </a:lnTo>
                <a:lnTo>
                  <a:pt x="352" y="2109"/>
                </a:lnTo>
                <a:lnTo>
                  <a:pt x="348" y="2125"/>
                </a:lnTo>
                <a:lnTo>
                  <a:pt x="342" y="2139"/>
                </a:lnTo>
                <a:lnTo>
                  <a:pt x="341" y="2139"/>
                </a:lnTo>
                <a:lnTo>
                  <a:pt x="341" y="2142"/>
                </a:lnTo>
                <a:lnTo>
                  <a:pt x="331" y="2154"/>
                </a:lnTo>
                <a:lnTo>
                  <a:pt x="318" y="2163"/>
                </a:lnTo>
                <a:lnTo>
                  <a:pt x="305" y="2171"/>
                </a:lnTo>
                <a:lnTo>
                  <a:pt x="293" y="2176"/>
                </a:lnTo>
                <a:lnTo>
                  <a:pt x="283" y="2177"/>
                </a:lnTo>
                <a:lnTo>
                  <a:pt x="282" y="2177"/>
                </a:lnTo>
                <a:lnTo>
                  <a:pt x="280" y="2179"/>
                </a:lnTo>
                <a:lnTo>
                  <a:pt x="267" y="2179"/>
                </a:lnTo>
                <a:lnTo>
                  <a:pt x="249" y="2177"/>
                </a:lnTo>
                <a:lnTo>
                  <a:pt x="232" y="2171"/>
                </a:lnTo>
                <a:lnTo>
                  <a:pt x="218" y="2162"/>
                </a:lnTo>
                <a:lnTo>
                  <a:pt x="204" y="2151"/>
                </a:lnTo>
                <a:lnTo>
                  <a:pt x="195" y="2137"/>
                </a:lnTo>
                <a:lnTo>
                  <a:pt x="194" y="2134"/>
                </a:lnTo>
                <a:lnTo>
                  <a:pt x="194" y="2133"/>
                </a:lnTo>
                <a:lnTo>
                  <a:pt x="193" y="2130"/>
                </a:lnTo>
                <a:lnTo>
                  <a:pt x="187" y="2118"/>
                </a:lnTo>
                <a:lnTo>
                  <a:pt x="185" y="2103"/>
                </a:lnTo>
                <a:lnTo>
                  <a:pt x="185" y="2080"/>
                </a:lnTo>
                <a:lnTo>
                  <a:pt x="187" y="2070"/>
                </a:lnTo>
                <a:lnTo>
                  <a:pt x="191" y="2057"/>
                </a:lnTo>
                <a:lnTo>
                  <a:pt x="198" y="2045"/>
                </a:lnTo>
                <a:lnTo>
                  <a:pt x="204" y="2037"/>
                </a:lnTo>
                <a:lnTo>
                  <a:pt x="214" y="2028"/>
                </a:lnTo>
                <a:lnTo>
                  <a:pt x="225" y="2021"/>
                </a:lnTo>
                <a:lnTo>
                  <a:pt x="231" y="2016"/>
                </a:lnTo>
                <a:lnTo>
                  <a:pt x="235" y="2015"/>
                </a:lnTo>
                <a:lnTo>
                  <a:pt x="252" y="2010"/>
                </a:lnTo>
                <a:lnTo>
                  <a:pt x="269" y="2008"/>
                </a:lnTo>
                <a:lnTo>
                  <a:pt x="287" y="2011"/>
                </a:lnTo>
                <a:lnTo>
                  <a:pt x="305" y="2016"/>
                </a:lnTo>
                <a:lnTo>
                  <a:pt x="307" y="2016"/>
                </a:lnTo>
                <a:lnTo>
                  <a:pt x="318" y="2024"/>
                </a:lnTo>
                <a:lnTo>
                  <a:pt x="330" y="2033"/>
                </a:lnTo>
                <a:lnTo>
                  <a:pt x="389" y="1986"/>
                </a:lnTo>
                <a:lnTo>
                  <a:pt x="388" y="1985"/>
                </a:lnTo>
                <a:lnTo>
                  <a:pt x="386" y="1982"/>
                </a:lnTo>
                <a:lnTo>
                  <a:pt x="386" y="1981"/>
                </a:lnTo>
                <a:lnTo>
                  <a:pt x="385" y="1980"/>
                </a:lnTo>
                <a:lnTo>
                  <a:pt x="381" y="1966"/>
                </a:lnTo>
                <a:lnTo>
                  <a:pt x="379" y="1952"/>
                </a:lnTo>
                <a:lnTo>
                  <a:pt x="379" y="1938"/>
                </a:lnTo>
                <a:lnTo>
                  <a:pt x="380" y="1925"/>
                </a:lnTo>
                <a:lnTo>
                  <a:pt x="384" y="1914"/>
                </a:lnTo>
                <a:lnTo>
                  <a:pt x="385" y="1913"/>
                </a:lnTo>
                <a:lnTo>
                  <a:pt x="385" y="1911"/>
                </a:lnTo>
                <a:lnTo>
                  <a:pt x="397" y="1890"/>
                </a:lnTo>
                <a:lnTo>
                  <a:pt x="415" y="1873"/>
                </a:lnTo>
                <a:lnTo>
                  <a:pt x="431" y="1866"/>
                </a:lnTo>
                <a:lnTo>
                  <a:pt x="445" y="1860"/>
                </a:lnTo>
                <a:lnTo>
                  <a:pt x="462" y="1859"/>
                </a:lnTo>
                <a:lnTo>
                  <a:pt x="468" y="1859"/>
                </a:lnTo>
                <a:lnTo>
                  <a:pt x="470" y="1860"/>
                </a:lnTo>
                <a:lnTo>
                  <a:pt x="473" y="1860"/>
                </a:lnTo>
                <a:lnTo>
                  <a:pt x="486" y="1862"/>
                </a:lnTo>
                <a:lnTo>
                  <a:pt x="499" y="1867"/>
                </a:lnTo>
                <a:lnTo>
                  <a:pt x="511" y="1875"/>
                </a:lnTo>
                <a:lnTo>
                  <a:pt x="512" y="1876"/>
                </a:lnTo>
                <a:lnTo>
                  <a:pt x="513" y="1876"/>
                </a:lnTo>
                <a:lnTo>
                  <a:pt x="516" y="1877"/>
                </a:lnTo>
                <a:lnTo>
                  <a:pt x="517" y="1879"/>
                </a:lnTo>
                <a:lnTo>
                  <a:pt x="525" y="1885"/>
                </a:lnTo>
                <a:lnTo>
                  <a:pt x="541" y="1906"/>
                </a:lnTo>
                <a:lnTo>
                  <a:pt x="545" y="1917"/>
                </a:lnTo>
                <a:lnTo>
                  <a:pt x="549" y="1930"/>
                </a:lnTo>
                <a:lnTo>
                  <a:pt x="549" y="1953"/>
                </a:lnTo>
                <a:lnTo>
                  <a:pt x="546" y="1966"/>
                </a:lnTo>
                <a:lnTo>
                  <a:pt x="542" y="1978"/>
                </a:lnTo>
                <a:lnTo>
                  <a:pt x="633" y="2027"/>
                </a:lnTo>
                <a:lnTo>
                  <a:pt x="635" y="2023"/>
                </a:lnTo>
                <a:lnTo>
                  <a:pt x="648" y="2010"/>
                </a:lnTo>
                <a:lnTo>
                  <a:pt x="656" y="2004"/>
                </a:lnTo>
                <a:lnTo>
                  <a:pt x="664" y="2000"/>
                </a:lnTo>
                <a:lnTo>
                  <a:pt x="677" y="1997"/>
                </a:lnTo>
                <a:lnTo>
                  <a:pt x="690" y="1995"/>
                </a:lnTo>
                <a:lnTo>
                  <a:pt x="705" y="1998"/>
                </a:lnTo>
                <a:lnTo>
                  <a:pt x="720" y="2003"/>
                </a:lnTo>
                <a:lnTo>
                  <a:pt x="723" y="2003"/>
                </a:lnTo>
                <a:lnTo>
                  <a:pt x="728" y="2007"/>
                </a:lnTo>
                <a:lnTo>
                  <a:pt x="735" y="2012"/>
                </a:lnTo>
                <a:lnTo>
                  <a:pt x="739" y="2017"/>
                </a:lnTo>
                <a:lnTo>
                  <a:pt x="743" y="2021"/>
                </a:lnTo>
                <a:lnTo>
                  <a:pt x="750" y="2033"/>
                </a:lnTo>
                <a:lnTo>
                  <a:pt x="756" y="2046"/>
                </a:lnTo>
                <a:lnTo>
                  <a:pt x="756" y="2048"/>
                </a:lnTo>
                <a:lnTo>
                  <a:pt x="778" y="2045"/>
                </a:lnTo>
                <a:lnTo>
                  <a:pt x="777" y="2031"/>
                </a:lnTo>
                <a:lnTo>
                  <a:pt x="778" y="2016"/>
                </a:lnTo>
                <a:lnTo>
                  <a:pt x="778" y="2015"/>
                </a:lnTo>
                <a:lnTo>
                  <a:pt x="779" y="2012"/>
                </a:lnTo>
                <a:lnTo>
                  <a:pt x="779" y="2010"/>
                </a:lnTo>
                <a:lnTo>
                  <a:pt x="784" y="1993"/>
                </a:lnTo>
                <a:lnTo>
                  <a:pt x="792" y="1974"/>
                </a:lnTo>
                <a:lnTo>
                  <a:pt x="803" y="1960"/>
                </a:lnTo>
                <a:lnTo>
                  <a:pt x="815" y="1948"/>
                </a:lnTo>
                <a:lnTo>
                  <a:pt x="826" y="1939"/>
                </a:lnTo>
                <a:lnTo>
                  <a:pt x="828" y="1939"/>
                </a:lnTo>
                <a:lnTo>
                  <a:pt x="829" y="1938"/>
                </a:lnTo>
                <a:lnTo>
                  <a:pt x="846" y="1927"/>
                </a:lnTo>
                <a:lnTo>
                  <a:pt x="867" y="1922"/>
                </a:lnTo>
                <a:lnTo>
                  <a:pt x="887" y="1919"/>
                </a:lnTo>
                <a:lnTo>
                  <a:pt x="891" y="1919"/>
                </a:lnTo>
                <a:lnTo>
                  <a:pt x="911" y="1922"/>
                </a:lnTo>
                <a:lnTo>
                  <a:pt x="930" y="1927"/>
                </a:lnTo>
                <a:lnTo>
                  <a:pt x="947" y="1936"/>
                </a:lnTo>
                <a:lnTo>
                  <a:pt x="1015" y="1855"/>
                </a:lnTo>
                <a:lnTo>
                  <a:pt x="1010" y="1850"/>
                </a:lnTo>
                <a:lnTo>
                  <a:pt x="1008" y="1846"/>
                </a:lnTo>
                <a:lnTo>
                  <a:pt x="1007" y="1843"/>
                </a:lnTo>
                <a:lnTo>
                  <a:pt x="1007" y="1842"/>
                </a:lnTo>
                <a:lnTo>
                  <a:pt x="1006" y="1841"/>
                </a:lnTo>
                <a:lnTo>
                  <a:pt x="1002" y="1830"/>
                </a:lnTo>
                <a:lnTo>
                  <a:pt x="999" y="1818"/>
                </a:lnTo>
                <a:lnTo>
                  <a:pt x="1000" y="1807"/>
                </a:lnTo>
                <a:lnTo>
                  <a:pt x="1000" y="1800"/>
                </a:lnTo>
                <a:lnTo>
                  <a:pt x="1003" y="1792"/>
                </a:lnTo>
                <a:lnTo>
                  <a:pt x="1007" y="1783"/>
                </a:lnTo>
                <a:lnTo>
                  <a:pt x="1012" y="1774"/>
                </a:lnTo>
                <a:lnTo>
                  <a:pt x="1018" y="1767"/>
                </a:lnTo>
                <a:lnTo>
                  <a:pt x="1019" y="1767"/>
                </a:lnTo>
                <a:lnTo>
                  <a:pt x="1027" y="1760"/>
                </a:lnTo>
                <a:lnTo>
                  <a:pt x="1031" y="1757"/>
                </a:lnTo>
                <a:lnTo>
                  <a:pt x="1035" y="1756"/>
                </a:lnTo>
                <a:lnTo>
                  <a:pt x="1038" y="1752"/>
                </a:lnTo>
                <a:lnTo>
                  <a:pt x="1042" y="1750"/>
                </a:lnTo>
                <a:lnTo>
                  <a:pt x="1054" y="1748"/>
                </a:lnTo>
                <a:lnTo>
                  <a:pt x="1067" y="1746"/>
                </a:lnTo>
                <a:lnTo>
                  <a:pt x="1082" y="1748"/>
                </a:lnTo>
                <a:lnTo>
                  <a:pt x="1096" y="1753"/>
                </a:lnTo>
                <a:lnTo>
                  <a:pt x="1099" y="1753"/>
                </a:lnTo>
                <a:lnTo>
                  <a:pt x="1101" y="1756"/>
                </a:lnTo>
                <a:lnTo>
                  <a:pt x="1104" y="1757"/>
                </a:lnTo>
                <a:lnTo>
                  <a:pt x="1143" y="1708"/>
                </a:lnTo>
                <a:lnTo>
                  <a:pt x="1289" y="1533"/>
                </a:lnTo>
                <a:lnTo>
                  <a:pt x="1283" y="1528"/>
                </a:lnTo>
                <a:lnTo>
                  <a:pt x="1278" y="1521"/>
                </a:lnTo>
                <a:lnTo>
                  <a:pt x="1274" y="1513"/>
                </a:lnTo>
                <a:lnTo>
                  <a:pt x="1273" y="1512"/>
                </a:lnTo>
                <a:lnTo>
                  <a:pt x="1272" y="1509"/>
                </a:lnTo>
                <a:lnTo>
                  <a:pt x="1272" y="1508"/>
                </a:lnTo>
                <a:lnTo>
                  <a:pt x="1268" y="1495"/>
                </a:lnTo>
                <a:lnTo>
                  <a:pt x="1265" y="1481"/>
                </a:lnTo>
                <a:lnTo>
                  <a:pt x="1265" y="1457"/>
                </a:lnTo>
                <a:lnTo>
                  <a:pt x="1266" y="1453"/>
                </a:lnTo>
                <a:lnTo>
                  <a:pt x="1237" y="1441"/>
                </a:lnTo>
                <a:lnTo>
                  <a:pt x="1143" y="1403"/>
                </a:lnTo>
                <a:lnTo>
                  <a:pt x="1143" y="1371"/>
                </a:lnTo>
                <a:lnTo>
                  <a:pt x="1278" y="1427"/>
                </a:lnTo>
                <a:lnTo>
                  <a:pt x="1290" y="1414"/>
                </a:lnTo>
                <a:lnTo>
                  <a:pt x="1303" y="1403"/>
                </a:lnTo>
                <a:lnTo>
                  <a:pt x="1319" y="1395"/>
                </a:lnTo>
                <a:lnTo>
                  <a:pt x="1333" y="1390"/>
                </a:lnTo>
                <a:lnTo>
                  <a:pt x="1350" y="1389"/>
                </a:lnTo>
                <a:lnTo>
                  <a:pt x="1357" y="1389"/>
                </a:lnTo>
                <a:lnTo>
                  <a:pt x="1358" y="1390"/>
                </a:lnTo>
                <a:lnTo>
                  <a:pt x="1359" y="1389"/>
                </a:lnTo>
                <a:lnTo>
                  <a:pt x="1364" y="1389"/>
                </a:lnTo>
                <a:lnTo>
                  <a:pt x="1367" y="1390"/>
                </a:lnTo>
                <a:lnTo>
                  <a:pt x="1371" y="1390"/>
                </a:lnTo>
                <a:lnTo>
                  <a:pt x="1374" y="1392"/>
                </a:lnTo>
                <a:lnTo>
                  <a:pt x="1395" y="1326"/>
                </a:lnTo>
                <a:lnTo>
                  <a:pt x="1393" y="1326"/>
                </a:lnTo>
                <a:lnTo>
                  <a:pt x="1393" y="1325"/>
                </a:lnTo>
                <a:lnTo>
                  <a:pt x="1392" y="1325"/>
                </a:lnTo>
                <a:lnTo>
                  <a:pt x="1384" y="1320"/>
                </a:lnTo>
                <a:lnTo>
                  <a:pt x="1378" y="1310"/>
                </a:lnTo>
                <a:lnTo>
                  <a:pt x="1372" y="1301"/>
                </a:lnTo>
                <a:lnTo>
                  <a:pt x="1371" y="1300"/>
                </a:lnTo>
                <a:lnTo>
                  <a:pt x="1371" y="1299"/>
                </a:lnTo>
                <a:lnTo>
                  <a:pt x="1370" y="1296"/>
                </a:lnTo>
                <a:lnTo>
                  <a:pt x="1367" y="1285"/>
                </a:lnTo>
                <a:lnTo>
                  <a:pt x="1366" y="1274"/>
                </a:lnTo>
                <a:lnTo>
                  <a:pt x="1367" y="1263"/>
                </a:lnTo>
                <a:lnTo>
                  <a:pt x="1368" y="1263"/>
                </a:lnTo>
                <a:lnTo>
                  <a:pt x="1368" y="1258"/>
                </a:lnTo>
                <a:lnTo>
                  <a:pt x="1370" y="1254"/>
                </a:lnTo>
                <a:lnTo>
                  <a:pt x="1375" y="1246"/>
                </a:lnTo>
                <a:lnTo>
                  <a:pt x="1375" y="1245"/>
                </a:lnTo>
                <a:lnTo>
                  <a:pt x="1376" y="1242"/>
                </a:lnTo>
                <a:lnTo>
                  <a:pt x="1387" y="1232"/>
                </a:lnTo>
                <a:lnTo>
                  <a:pt x="1307" y="1106"/>
                </a:lnTo>
                <a:lnTo>
                  <a:pt x="1303" y="1109"/>
                </a:lnTo>
                <a:lnTo>
                  <a:pt x="1298" y="1110"/>
                </a:lnTo>
                <a:lnTo>
                  <a:pt x="1279" y="1110"/>
                </a:lnTo>
                <a:lnTo>
                  <a:pt x="1273" y="1109"/>
                </a:lnTo>
                <a:lnTo>
                  <a:pt x="1268" y="1107"/>
                </a:lnTo>
                <a:lnTo>
                  <a:pt x="1256" y="1103"/>
                </a:lnTo>
                <a:lnTo>
                  <a:pt x="1245" y="1096"/>
                </a:lnTo>
                <a:lnTo>
                  <a:pt x="1240" y="1090"/>
                </a:lnTo>
                <a:lnTo>
                  <a:pt x="1235" y="1084"/>
                </a:lnTo>
                <a:lnTo>
                  <a:pt x="1227" y="1068"/>
                </a:lnTo>
                <a:lnTo>
                  <a:pt x="1224" y="1051"/>
                </a:lnTo>
                <a:lnTo>
                  <a:pt x="1224" y="1047"/>
                </a:lnTo>
                <a:lnTo>
                  <a:pt x="1227" y="1033"/>
                </a:lnTo>
                <a:lnTo>
                  <a:pt x="1232" y="1018"/>
                </a:lnTo>
                <a:lnTo>
                  <a:pt x="1235" y="1014"/>
                </a:lnTo>
                <a:lnTo>
                  <a:pt x="1240" y="1009"/>
                </a:lnTo>
                <a:lnTo>
                  <a:pt x="1244" y="1007"/>
                </a:lnTo>
                <a:lnTo>
                  <a:pt x="1245" y="1005"/>
                </a:lnTo>
                <a:lnTo>
                  <a:pt x="1253" y="999"/>
                </a:lnTo>
                <a:lnTo>
                  <a:pt x="1265" y="993"/>
                </a:lnTo>
                <a:lnTo>
                  <a:pt x="1275" y="991"/>
                </a:lnTo>
                <a:lnTo>
                  <a:pt x="1285" y="991"/>
                </a:lnTo>
                <a:lnTo>
                  <a:pt x="1298" y="992"/>
                </a:lnTo>
                <a:lnTo>
                  <a:pt x="1311" y="997"/>
                </a:lnTo>
                <a:lnTo>
                  <a:pt x="1312" y="999"/>
                </a:lnTo>
                <a:lnTo>
                  <a:pt x="1315" y="1000"/>
                </a:lnTo>
                <a:lnTo>
                  <a:pt x="1323" y="1005"/>
                </a:lnTo>
                <a:lnTo>
                  <a:pt x="1330" y="1013"/>
                </a:lnTo>
                <a:lnTo>
                  <a:pt x="1336" y="1022"/>
                </a:lnTo>
                <a:lnTo>
                  <a:pt x="1340" y="1026"/>
                </a:lnTo>
                <a:lnTo>
                  <a:pt x="1342" y="1034"/>
                </a:lnTo>
                <a:lnTo>
                  <a:pt x="1344" y="1043"/>
                </a:lnTo>
                <a:lnTo>
                  <a:pt x="1345" y="1051"/>
                </a:lnTo>
                <a:lnTo>
                  <a:pt x="1344" y="1059"/>
                </a:lnTo>
                <a:lnTo>
                  <a:pt x="1341" y="1072"/>
                </a:lnTo>
                <a:lnTo>
                  <a:pt x="1338" y="1077"/>
                </a:lnTo>
                <a:lnTo>
                  <a:pt x="1338" y="1079"/>
                </a:lnTo>
                <a:lnTo>
                  <a:pt x="1336" y="1084"/>
                </a:lnTo>
                <a:lnTo>
                  <a:pt x="1333" y="1086"/>
                </a:lnTo>
                <a:lnTo>
                  <a:pt x="1332" y="1089"/>
                </a:lnTo>
                <a:lnTo>
                  <a:pt x="1413" y="1217"/>
                </a:lnTo>
                <a:lnTo>
                  <a:pt x="1418" y="1217"/>
                </a:lnTo>
                <a:lnTo>
                  <a:pt x="1422" y="1216"/>
                </a:lnTo>
                <a:lnTo>
                  <a:pt x="1425" y="1216"/>
                </a:lnTo>
                <a:lnTo>
                  <a:pt x="1438" y="1217"/>
                </a:lnTo>
                <a:lnTo>
                  <a:pt x="1447" y="1221"/>
                </a:lnTo>
                <a:lnTo>
                  <a:pt x="1459" y="1227"/>
                </a:lnTo>
                <a:lnTo>
                  <a:pt x="1469" y="1234"/>
                </a:lnTo>
                <a:lnTo>
                  <a:pt x="1471" y="1237"/>
                </a:lnTo>
                <a:lnTo>
                  <a:pt x="1472" y="1238"/>
                </a:lnTo>
                <a:lnTo>
                  <a:pt x="1543" y="1203"/>
                </a:lnTo>
                <a:lnTo>
                  <a:pt x="1539" y="1190"/>
                </a:lnTo>
                <a:lnTo>
                  <a:pt x="1537" y="1177"/>
                </a:lnTo>
                <a:lnTo>
                  <a:pt x="1541" y="1160"/>
                </a:lnTo>
                <a:lnTo>
                  <a:pt x="1550" y="1144"/>
                </a:lnTo>
                <a:lnTo>
                  <a:pt x="1552" y="1143"/>
                </a:lnTo>
                <a:lnTo>
                  <a:pt x="1553" y="1140"/>
                </a:lnTo>
                <a:lnTo>
                  <a:pt x="1560" y="1134"/>
                </a:lnTo>
                <a:lnTo>
                  <a:pt x="1570" y="1127"/>
                </a:lnTo>
                <a:lnTo>
                  <a:pt x="1579" y="1123"/>
                </a:lnTo>
                <a:lnTo>
                  <a:pt x="1580" y="1123"/>
                </a:lnTo>
                <a:lnTo>
                  <a:pt x="1582" y="1122"/>
                </a:lnTo>
                <a:lnTo>
                  <a:pt x="1584" y="1122"/>
                </a:lnTo>
                <a:lnTo>
                  <a:pt x="1595" y="1119"/>
                </a:lnTo>
                <a:lnTo>
                  <a:pt x="1607" y="1119"/>
                </a:lnTo>
                <a:lnTo>
                  <a:pt x="1617" y="1122"/>
                </a:lnTo>
                <a:lnTo>
                  <a:pt x="1617" y="1123"/>
                </a:lnTo>
                <a:lnTo>
                  <a:pt x="1624" y="1124"/>
                </a:lnTo>
                <a:lnTo>
                  <a:pt x="1629" y="1127"/>
                </a:lnTo>
                <a:lnTo>
                  <a:pt x="1635" y="1134"/>
                </a:lnTo>
                <a:lnTo>
                  <a:pt x="1639" y="1135"/>
                </a:lnTo>
                <a:lnTo>
                  <a:pt x="1650" y="1149"/>
                </a:lnTo>
                <a:lnTo>
                  <a:pt x="1656" y="1165"/>
                </a:lnTo>
                <a:lnTo>
                  <a:pt x="1658" y="1182"/>
                </a:lnTo>
                <a:lnTo>
                  <a:pt x="1655" y="1195"/>
                </a:lnTo>
                <a:lnTo>
                  <a:pt x="1651" y="1206"/>
                </a:lnTo>
                <a:lnTo>
                  <a:pt x="1645" y="1217"/>
                </a:lnTo>
                <a:lnTo>
                  <a:pt x="1634" y="1227"/>
                </a:lnTo>
                <a:lnTo>
                  <a:pt x="1632" y="1229"/>
                </a:lnTo>
                <a:lnTo>
                  <a:pt x="1628" y="1230"/>
                </a:lnTo>
                <a:lnTo>
                  <a:pt x="1624" y="1233"/>
                </a:lnTo>
                <a:lnTo>
                  <a:pt x="1621" y="1234"/>
                </a:lnTo>
                <a:lnTo>
                  <a:pt x="1608" y="1238"/>
                </a:lnTo>
                <a:lnTo>
                  <a:pt x="1596" y="1240"/>
                </a:lnTo>
                <a:lnTo>
                  <a:pt x="1587" y="1240"/>
                </a:lnTo>
                <a:lnTo>
                  <a:pt x="1586" y="1238"/>
                </a:lnTo>
                <a:lnTo>
                  <a:pt x="1584" y="1238"/>
                </a:lnTo>
                <a:lnTo>
                  <a:pt x="1573" y="1234"/>
                </a:lnTo>
                <a:lnTo>
                  <a:pt x="1561" y="1228"/>
                </a:lnTo>
                <a:lnTo>
                  <a:pt x="1485" y="1265"/>
                </a:lnTo>
                <a:lnTo>
                  <a:pt x="1486" y="1270"/>
                </a:lnTo>
                <a:lnTo>
                  <a:pt x="1486" y="1284"/>
                </a:lnTo>
                <a:lnTo>
                  <a:pt x="1485" y="1293"/>
                </a:lnTo>
                <a:lnTo>
                  <a:pt x="1481" y="1304"/>
                </a:lnTo>
                <a:lnTo>
                  <a:pt x="1476" y="1312"/>
                </a:lnTo>
                <a:lnTo>
                  <a:pt x="1463" y="1325"/>
                </a:lnTo>
                <a:lnTo>
                  <a:pt x="1447" y="1333"/>
                </a:lnTo>
                <a:lnTo>
                  <a:pt x="1430" y="1337"/>
                </a:lnTo>
                <a:lnTo>
                  <a:pt x="1422" y="1337"/>
                </a:lnTo>
                <a:lnTo>
                  <a:pt x="1400" y="1405"/>
                </a:lnTo>
                <a:lnTo>
                  <a:pt x="1402" y="1405"/>
                </a:lnTo>
                <a:lnTo>
                  <a:pt x="1406" y="1409"/>
                </a:lnTo>
                <a:lnTo>
                  <a:pt x="1413" y="1414"/>
                </a:lnTo>
                <a:lnTo>
                  <a:pt x="1421" y="1423"/>
                </a:lnTo>
                <a:lnTo>
                  <a:pt x="1427" y="1432"/>
                </a:lnTo>
                <a:lnTo>
                  <a:pt x="1433" y="1441"/>
                </a:lnTo>
                <a:lnTo>
                  <a:pt x="1433" y="1444"/>
                </a:lnTo>
                <a:lnTo>
                  <a:pt x="1434" y="1445"/>
                </a:lnTo>
                <a:lnTo>
                  <a:pt x="1434" y="1448"/>
                </a:lnTo>
                <a:lnTo>
                  <a:pt x="1438" y="1461"/>
                </a:lnTo>
                <a:lnTo>
                  <a:pt x="1438" y="1483"/>
                </a:lnTo>
                <a:lnTo>
                  <a:pt x="1434" y="1502"/>
                </a:lnTo>
                <a:lnTo>
                  <a:pt x="1426" y="1519"/>
                </a:lnTo>
                <a:lnTo>
                  <a:pt x="1416" y="1533"/>
                </a:lnTo>
                <a:lnTo>
                  <a:pt x="1401" y="1545"/>
                </a:lnTo>
                <a:lnTo>
                  <a:pt x="1442" y="1643"/>
                </a:lnTo>
                <a:lnTo>
                  <a:pt x="1453" y="1643"/>
                </a:lnTo>
                <a:lnTo>
                  <a:pt x="1464" y="1646"/>
                </a:lnTo>
                <a:lnTo>
                  <a:pt x="1465" y="1646"/>
                </a:lnTo>
                <a:lnTo>
                  <a:pt x="1467" y="1647"/>
                </a:lnTo>
                <a:lnTo>
                  <a:pt x="1478" y="1651"/>
                </a:lnTo>
                <a:lnTo>
                  <a:pt x="1490" y="1659"/>
                </a:lnTo>
                <a:lnTo>
                  <a:pt x="1498" y="1668"/>
                </a:lnTo>
                <a:lnTo>
                  <a:pt x="1502" y="1673"/>
                </a:lnTo>
                <a:lnTo>
                  <a:pt x="1505" y="1677"/>
                </a:lnTo>
                <a:lnTo>
                  <a:pt x="1506" y="1681"/>
                </a:lnTo>
                <a:lnTo>
                  <a:pt x="1570" y="1667"/>
                </a:lnTo>
                <a:lnTo>
                  <a:pt x="1570" y="1661"/>
                </a:lnTo>
                <a:lnTo>
                  <a:pt x="1571" y="1656"/>
                </a:lnTo>
                <a:lnTo>
                  <a:pt x="1571" y="1652"/>
                </a:lnTo>
                <a:lnTo>
                  <a:pt x="1578" y="1636"/>
                </a:lnTo>
                <a:lnTo>
                  <a:pt x="1588" y="1622"/>
                </a:lnTo>
                <a:lnTo>
                  <a:pt x="1590" y="1622"/>
                </a:lnTo>
                <a:lnTo>
                  <a:pt x="1590" y="1621"/>
                </a:lnTo>
                <a:lnTo>
                  <a:pt x="1604" y="1612"/>
                </a:lnTo>
                <a:lnTo>
                  <a:pt x="1620" y="1606"/>
                </a:lnTo>
                <a:lnTo>
                  <a:pt x="1622" y="1606"/>
                </a:lnTo>
                <a:lnTo>
                  <a:pt x="1625" y="1605"/>
                </a:lnTo>
                <a:lnTo>
                  <a:pt x="1632" y="1605"/>
                </a:lnTo>
                <a:lnTo>
                  <a:pt x="1634" y="1606"/>
                </a:lnTo>
                <a:lnTo>
                  <a:pt x="1638" y="1606"/>
                </a:lnTo>
                <a:lnTo>
                  <a:pt x="1649" y="1608"/>
                </a:lnTo>
                <a:lnTo>
                  <a:pt x="1660" y="1613"/>
                </a:lnTo>
                <a:lnTo>
                  <a:pt x="1670" y="1619"/>
                </a:lnTo>
                <a:lnTo>
                  <a:pt x="1679" y="1630"/>
                </a:lnTo>
                <a:lnTo>
                  <a:pt x="1685" y="1639"/>
                </a:lnTo>
                <a:lnTo>
                  <a:pt x="1689" y="1651"/>
                </a:lnTo>
                <a:lnTo>
                  <a:pt x="1689" y="1655"/>
                </a:lnTo>
                <a:lnTo>
                  <a:pt x="1692" y="1664"/>
                </a:lnTo>
                <a:lnTo>
                  <a:pt x="1690" y="1676"/>
                </a:lnTo>
                <a:lnTo>
                  <a:pt x="1688" y="1686"/>
                </a:lnTo>
                <a:lnTo>
                  <a:pt x="1688" y="1689"/>
                </a:lnTo>
                <a:lnTo>
                  <a:pt x="1687" y="1690"/>
                </a:lnTo>
                <a:lnTo>
                  <a:pt x="1687" y="1691"/>
                </a:lnTo>
                <a:lnTo>
                  <a:pt x="1681" y="1701"/>
                </a:lnTo>
                <a:lnTo>
                  <a:pt x="1673" y="1711"/>
                </a:lnTo>
                <a:lnTo>
                  <a:pt x="1666" y="1718"/>
                </a:lnTo>
                <a:lnTo>
                  <a:pt x="1662" y="1722"/>
                </a:lnTo>
                <a:lnTo>
                  <a:pt x="1656" y="1724"/>
                </a:lnTo>
                <a:lnTo>
                  <a:pt x="1653" y="1725"/>
                </a:lnTo>
                <a:lnTo>
                  <a:pt x="1649" y="1725"/>
                </a:lnTo>
                <a:lnTo>
                  <a:pt x="1647" y="1727"/>
                </a:lnTo>
                <a:lnTo>
                  <a:pt x="1645" y="1728"/>
                </a:lnTo>
                <a:lnTo>
                  <a:pt x="1638" y="1728"/>
                </a:lnTo>
                <a:lnTo>
                  <a:pt x="1634" y="1729"/>
                </a:lnTo>
                <a:lnTo>
                  <a:pt x="1632" y="1729"/>
                </a:lnTo>
                <a:lnTo>
                  <a:pt x="1618" y="1728"/>
                </a:lnTo>
                <a:lnTo>
                  <a:pt x="1605" y="1723"/>
                </a:lnTo>
                <a:lnTo>
                  <a:pt x="1594" y="1716"/>
                </a:lnTo>
                <a:lnTo>
                  <a:pt x="1584" y="1706"/>
                </a:lnTo>
                <a:lnTo>
                  <a:pt x="1578" y="1695"/>
                </a:lnTo>
                <a:lnTo>
                  <a:pt x="1512" y="1711"/>
                </a:lnTo>
                <a:lnTo>
                  <a:pt x="1512" y="1722"/>
                </a:lnTo>
                <a:lnTo>
                  <a:pt x="1508" y="1733"/>
                </a:lnTo>
                <a:lnTo>
                  <a:pt x="1502" y="1746"/>
                </a:lnTo>
                <a:lnTo>
                  <a:pt x="1502" y="1748"/>
                </a:lnTo>
                <a:lnTo>
                  <a:pt x="1501" y="1749"/>
                </a:lnTo>
                <a:lnTo>
                  <a:pt x="1495" y="1756"/>
                </a:lnTo>
                <a:lnTo>
                  <a:pt x="1488" y="1763"/>
                </a:lnTo>
                <a:lnTo>
                  <a:pt x="1480" y="1769"/>
                </a:lnTo>
                <a:lnTo>
                  <a:pt x="1472" y="1773"/>
                </a:lnTo>
                <a:lnTo>
                  <a:pt x="1471" y="1773"/>
                </a:lnTo>
                <a:lnTo>
                  <a:pt x="1467" y="1774"/>
                </a:lnTo>
                <a:lnTo>
                  <a:pt x="1463" y="1777"/>
                </a:lnTo>
                <a:lnTo>
                  <a:pt x="1459" y="1778"/>
                </a:lnTo>
                <a:lnTo>
                  <a:pt x="1452" y="1778"/>
                </a:lnTo>
                <a:lnTo>
                  <a:pt x="1451" y="1777"/>
                </a:lnTo>
                <a:lnTo>
                  <a:pt x="1450" y="1778"/>
                </a:lnTo>
                <a:lnTo>
                  <a:pt x="1443" y="1778"/>
                </a:lnTo>
                <a:lnTo>
                  <a:pt x="1425" y="1774"/>
                </a:lnTo>
                <a:lnTo>
                  <a:pt x="1408" y="1766"/>
                </a:lnTo>
                <a:lnTo>
                  <a:pt x="1393" y="1754"/>
                </a:lnTo>
                <a:lnTo>
                  <a:pt x="1393" y="1753"/>
                </a:lnTo>
                <a:lnTo>
                  <a:pt x="1392" y="1753"/>
                </a:lnTo>
                <a:lnTo>
                  <a:pt x="1384" y="1740"/>
                </a:lnTo>
                <a:lnTo>
                  <a:pt x="1380" y="1727"/>
                </a:lnTo>
                <a:lnTo>
                  <a:pt x="1378" y="1712"/>
                </a:lnTo>
                <a:lnTo>
                  <a:pt x="1379" y="1698"/>
                </a:lnTo>
                <a:lnTo>
                  <a:pt x="1380" y="1693"/>
                </a:lnTo>
                <a:lnTo>
                  <a:pt x="1381" y="1686"/>
                </a:lnTo>
                <a:lnTo>
                  <a:pt x="1384" y="1681"/>
                </a:lnTo>
                <a:lnTo>
                  <a:pt x="1395" y="1665"/>
                </a:lnTo>
                <a:lnTo>
                  <a:pt x="1409" y="1652"/>
                </a:lnTo>
                <a:lnTo>
                  <a:pt x="1412" y="1652"/>
                </a:lnTo>
                <a:lnTo>
                  <a:pt x="1412" y="1651"/>
                </a:lnTo>
                <a:lnTo>
                  <a:pt x="1413" y="1651"/>
                </a:lnTo>
                <a:lnTo>
                  <a:pt x="1374" y="1557"/>
                </a:lnTo>
                <a:lnTo>
                  <a:pt x="1370" y="1558"/>
                </a:lnTo>
                <a:lnTo>
                  <a:pt x="1367" y="1558"/>
                </a:lnTo>
                <a:lnTo>
                  <a:pt x="1362" y="1559"/>
                </a:lnTo>
                <a:lnTo>
                  <a:pt x="1340" y="1559"/>
                </a:lnTo>
                <a:lnTo>
                  <a:pt x="1334" y="1558"/>
                </a:lnTo>
                <a:lnTo>
                  <a:pt x="1330" y="1557"/>
                </a:lnTo>
                <a:lnTo>
                  <a:pt x="1324" y="1555"/>
                </a:lnTo>
                <a:lnTo>
                  <a:pt x="1313" y="1550"/>
                </a:lnTo>
                <a:lnTo>
                  <a:pt x="1143" y="1756"/>
                </a:lnTo>
                <a:lnTo>
                  <a:pt x="1125" y="1778"/>
                </a:lnTo>
                <a:lnTo>
                  <a:pt x="1127" y="1782"/>
                </a:lnTo>
                <a:lnTo>
                  <a:pt x="1130" y="1787"/>
                </a:lnTo>
                <a:lnTo>
                  <a:pt x="1133" y="1797"/>
                </a:lnTo>
                <a:lnTo>
                  <a:pt x="1135" y="1811"/>
                </a:lnTo>
                <a:lnTo>
                  <a:pt x="1135" y="1816"/>
                </a:lnTo>
                <a:lnTo>
                  <a:pt x="1131" y="1834"/>
                </a:lnTo>
                <a:lnTo>
                  <a:pt x="1124" y="1852"/>
                </a:lnTo>
                <a:lnTo>
                  <a:pt x="1121" y="1855"/>
                </a:lnTo>
                <a:lnTo>
                  <a:pt x="1109" y="1868"/>
                </a:lnTo>
                <a:lnTo>
                  <a:pt x="1095" y="1876"/>
                </a:lnTo>
                <a:lnTo>
                  <a:pt x="1088" y="1879"/>
                </a:lnTo>
                <a:lnTo>
                  <a:pt x="1082" y="1880"/>
                </a:lnTo>
                <a:lnTo>
                  <a:pt x="1075" y="1880"/>
                </a:lnTo>
                <a:lnTo>
                  <a:pt x="1075" y="1881"/>
                </a:lnTo>
                <a:lnTo>
                  <a:pt x="1066" y="1881"/>
                </a:lnTo>
                <a:lnTo>
                  <a:pt x="1052" y="1880"/>
                </a:lnTo>
                <a:lnTo>
                  <a:pt x="1037" y="1875"/>
                </a:lnTo>
                <a:lnTo>
                  <a:pt x="970" y="1955"/>
                </a:lnTo>
                <a:lnTo>
                  <a:pt x="981" y="1965"/>
                </a:lnTo>
                <a:lnTo>
                  <a:pt x="987" y="1978"/>
                </a:lnTo>
                <a:lnTo>
                  <a:pt x="993" y="1991"/>
                </a:lnTo>
                <a:lnTo>
                  <a:pt x="994" y="1997"/>
                </a:lnTo>
                <a:lnTo>
                  <a:pt x="997" y="2000"/>
                </a:lnTo>
                <a:lnTo>
                  <a:pt x="999" y="2011"/>
                </a:lnTo>
                <a:lnTo>
                  <a:pt x="1000" y="2025"/>
                </a:lnTo>
                <a:lnTo>
                  <a:pt x="1000" y="2040"/>
                </a:lnTo>
                <a:lnTo>
                  <a:pt x="1110" y="2066"/>
                </a:lnTo>
                <a:lnTo>
                  <a:pt x="1114" y="2059"/>
                </a:lnTo>
                <a:lnTo>
                  <a:pt x="1120" y="2053"/>
                </a:lnTo>
                <a:lnTo>
                  <a:pt x="1120" y="2052"/>
                </a:lnTo>
                <a:lnTo>
                  <a:pt x="1121" y="2052"/>
                </a:lnTo>
                <a:lnTo>
                  <a:pt x="1131" y="2042"/>
                </a:lnTo>
                <a:lnTo>
                  <a:pt x="1142" y="2037"/>
                </a:lnTo>
                <a:lnTo>
                  <a:pt x="1143" y="2037"/>
                </a:lnTo>
                <a:lnTo>
                  <a:pt x="1147" y="2036"/>
                </a:lnTo>
                <a:lnTo>
                  <a:pt x="1158" y="2033"/>
                </a:lnTo>
                <a:lnTo>
                  <a:pt x="1173" y="2033"/>
                </a:lnTo>
                <a:lnTo>
                  <a:pt x="1184" y="2036"/>
                </a:lnTo>
                <a:lnTo>
                  <a:pt x="1198" y="2044"/>
                </a:lnTo>
                <a:lnTo>
                  <a:pt x="1211" y="2055"/>
                </a:lnTo>
                <a:lnTo>
                  <a:pt x="1213" y="2058"/>
                </a:lnTo>
                <a:lnTo>
                  <a:pt x="1214" y="2059"/>
                </a:lnTo>
                <a:lnTo>
                  <a:pt x="1219" y="2067"/>
                </a:lnTo>
                <a:lnTo>
                  <a:pt x="1223" y="2078"/>
                </a:lnTo>
                <a:lnTo>
                  <a:pt x="1224" y="2087"/>
                </a:lnTo>
                <a:lnTo>
                  <a:pt x="1226" y="2087"/>
                </a:lnTo>
                <a:lnTo>
                  <a:pt x="1226" y="2088"/>
                </a:lnTo>
                <a:lnTo>
                  <a:pt x="1380" y="2112"/>
                </a:lnTo>
                <a:lnTo>
                  <a:pt x="1381" y="2108"/>
                </a:lnTo>
                <a:lnTo>
                  <a:pt x="1384" y="2103"/>
                </a:lnTo>
                <a:lnTo>
                  <a:pt x="1389" y="2093"/>
                </a:lnTo>
                <a:lnTo>
                  <a:pt x="1396" y="2087"/>
                </a:lnTo>
                <a:lnTo>
                  <a:pt x="1397" y="2087"/>
                </a:lnTo>
                <a:lnTo>
                  <a:pt x="1397" y="2086"/>
                </a:lnTo>
                <a:lnTo>
                  <a:pt x="1408" y="2078"/>
                </a:lnTo>
                <a:lnTo>
                  <a:pt x="1421" y="2071"/>
                </a:lnTo>
                <a:lnTo>
                  <a:pt x="1433" y="2069"/>
                </a:lnTo>
                <a:lnTo>
                  <a:pt x="1438" y="2069"/>
                </a:lnTo>
                <a:lnTo>
                  <a:pt x="1444" y="2067"/>
                </a:lnTo>
                <a:lnTo>
                  <a:pt x="1459" y="2069"/>
                </a:lnTo>
                <a:lnTo>
                  <a:pt x="1473" y="2074"/>
                </a:lnTo>
                <a:lnTo>
                  <a:pt x="1477" y="2078"/>
                </a:lnTo>
                <a:lnTo>
                  <a:pt x="1486" y="2083"/>
                </a:lnTo>
                <a:lnTo>
                  <a:pt x="1495" y="2091"/>
                </a:lnTo>
                <a:lnTo>
                  <a:pt x="1502" y="2101"/>
                </a:lnTo>
                <a:lnTo>
                  <a:pt x="1503" y="2104"/>
                </a:lnTo>
                <a:lnTo>
                  <a:pt x="1506" y="2107"/>
                </a:lnTo>
                <a:lnTo>
                  <a:pt x="1508" y="2114"/>
                </a:lnTo>
                <a:lnTo>
                  <a:pt x="1511" y="2125"/>
                </a:lnTo>
                <a:lnTo>
                  <a:pt x="1512" y="2135"/>
                </a:lnTo>
                <a:lnTo>
                  <a:pt x="1512" y="2150"/>
                </a:lnTo>
                <a:lnTo>
                  <a:pt x="1511" y="2155"/>
                </a:lnTo>
                <a:lnTo>
                  <a:pt x="1508" y="2159"/>
                </a:lnTo>
                <a:lnTo>
                  <a:pt x="1632" y="2230"/>
                </a:lnTo>
                <a:lnTo>
                  <a:pt x="1633" y="2230"/>
                </a:lnTo>
                <a:lnTo>
                  <a:pt x="1633" y="2228"/>
                </a:lnTo>
                <a:lnTo>
                  <a:pt x="1653" y="2218"/>
                </a:lnTo>
                <a:lnTo>
                  <a:pt x="1673" y="2214"/>
                </a:lnTo>
                <a:lnTo>
                  <a:pt x="1680" y="2214"/>
                </a:lnTo>
                <a:lnTo>
                  <a:pt x="1689" y="2215"/>
                </a:lnTo>
                <a:lnTo>
                  <a:pt x="1700" y="2219"/>
                </a:lnTo>
                <a:lnTo>
                  <a:pt x="1706" y="2223"/>
                </a:lnTo>
                <a:lnTo>
                  <a:pt x="1711" y="2226"/>
                </a:lnTo>
                <a:lnTo>
                  <a:pt x="1717" y="2230"/>
                </a:lnTo>
                <a:lnTo>
                  <a:pt x="1721" y="2235"/>
                </a:lnTo>
                <a:lnTo>
                  <a:pt x="1855" y="2147"/>
                </a:lnTo>
                <a:lnTo>
                  <a:pt x="1848" y="2133"/>
                </a:lnTo>
                <a:lnTo>
                  <a:pt x="1844" y="2117"/>
                </a:lnTo>
                <a:lnTo>
                  <a:pt x="1841" y="2112"/>
                </a:lnTo>
                <a:lnTo>
                  <a:pt x="1840" y="2107"/>
                </a:lnTo>
                <a:lnTo>
                  <a:pt x="1838" y="2093"/>
                </a:lnTo>
                <a:lnTo>
                  <a:pt x="1838" y="2062"/>
                </a:lnTo>
                <a:lnTo>
                  <a:pt x="1841" y="2046"/>
                </a:lnTo>
                <a:lnTo>
                  <a:pt x="1846" y="2035"/>
                </a:lnTo>
                <a:lnTo>
                  <a:pt x="1846" y="2033"/>
                </a:lnTo>
                <a:lnTo>
                  <a:pt x="1850" y="2020"/>
                </a:lnTo>
                <a:lnTo>
                  <a:pt x="1857" y="2008"/>
                </a:lnTo>
                <a:lnTo>
                  <a:pt x="1866" y="2000"/>
                </a:lnTo>
                <a:lnTo>
                  <a:pt x="1869" y="1997"/>
                </a:lnTo>
                <a:lnTo>
                  <a:pt x="1876" y="1986"/>
                </a:lnTo>
                <a:lnTo>
                  <a:pt x="1897" y="1970"/>
                </a:lnTo>
                <a:lnTo>
                  <a:pt x="1920" y="1959"/>
                </a:lnTo>
                <a:lnTo>
                  <a:pt x="1943" y="1952"/>
                </a:lnTo>
                <a:lnTo>
                  <a:pt x="1969" y="1949"/>
                </a:lnTo>
                <a:lnTo>
                  <a:pt x="1980" y="1949"/>
                </a:lnTo>
                <a:lnTo>
                  <a:pt x="1999" y="1953"/>
                </a:lnTo>
                <a:lnTo>
                  <a:pt x="2018" y="1960"/>
                </a:lnTo>
                <a:lnTo>
                  <a:pt x="2032" y="1966"/>
                </a:lnTo>
                <a:lnTo>
                  <a:pt x="2047" y="1976"/>
                </a:lnTo>
                <a:lnTo>
                  <a:pt x="2061" y="1987"/>
                </a:lnTo>
                <a:lnTo>
                  <a:pt x="2073" y="2002"/>
                </a:lnTo>
                <a:lnTo>
                  <a:pt x="2083" y="2017"/>
                </a:lnTo>
                <a:lnTo>
                  <a:pt x="2091" y="2033"/>
                </a:lnTo>
                <a:lnTo>
                  <a:pt x="2098" y="2058"/>
                </a:lnTo>
                <a:lnTo>
                  <a:pt x="2100" y="2083"/>
                </a:lnTo>
                <a:lnTo>
                  <a:pt x="2098" y="2108"/>
                </a:lnTo>
                <a:lnTo>
                  <a:pt x="2096" y="2109"/>
                </a:lnTo>
                <a:lnTo>
                  <a:pt x="2096" y="2110"/>
                </a:lnTo>
                <a:lnTo>
                  <a:pt x="2158" y="2130"/>
                </a:lnTo>
                <a:lnTo>
                  <a:pt x="2166" y="2117"/>
                </a:lnTo>
                <a:lnTo>
                  <a:pt x="2167" y="2117"/>
                </a:lnTo>
                <a:lnTo>
                  <a:pt x="2180" y="2104"/>
                </a:lnTo>
                <a:lnTo>
                  <a:pt x="2193" y="2096"/>
                </a:lnTo>
                <a:lnTo>
                  <a:pt x="2206" y="2091"/>
                </a:lnTo>
                <a:lnTo>
                  <a:pt x="2217" y="2088"/>
                </a:lnTo>
                <a:lnTo>
                  <a:pt x="2226" y="2087"/>
                </a:lnTo>
                <a:lnTo>
                  <a:pt x="2236" y="2087"/>
                </a:lnTo>
                <a:lnTo>
                  <a:pt x="2251" y="2088"/>
                </a:lnTo>
                <a:lnTo>
                  <a:pt x="2267" y="2093"/>
                </a:lnTo>
                <a:lnTo>
                  <a:pt x="2280" y="2100"/>
                </a:lnTo>
                <a:lnTo>
                  <a:pt x="2285" y="2104"/>
                </a:lnTo>
                <a:lnTo>
                  <a:pt x="2289" y="2108"/>
                </a:lnTo>
                <a:lnTo>
                  <a:pt x="2294" y="2110"/>
                </a:lnTo>
                <a:lnTo>
                  <a:pt x="2433" y="2024"/>
                </a:lnTo>
                <a:lnTo>
                  <a:pt x="2432" y="2024"/>
                </a:lnTo>
                <a:lnTo>
                  <a:pt x="2432" y="2023"/>
                </a:lnTo>
                <a:lnTo>
                  <a:pt x="2421" y="2000"/>
                </a:lnTo>
                <a:lnTo>
                  <a:pt x="2417" y="1977"/>
                </a:lnTo>
                <a:lnTo>
                  <a:pt x="2417" y="1953"/>
                </a:lnTo>
                <a:lnTo>
                  <a:pt x="2422" y="1928"/>
                </a:lnTo>
                <a:lnTo>
                  <a:pt x="2422" y="1927"/>
                </a:lnTo>
                <a:lnTo>
                  <a:pt x="2424" y="1923"/>
                </a:lnTo>
                <a:lnTo>
                  <a:pt x="2425" y="1921"/>
                </a:lnTo>
                <a:lnTo>
                  <a:pt x="2428" y="1917"/>
                </a:lnTo>
                <a:lnTo>
                  <a:pt x="2159" y="1769"/>
                </a:lnTo>
                <a:lnTo>
                  <a:pt x="2149" y="1780"/>
                </a:lnTo>
                <a:lnTo>
                  <a:pt x="2138" y="1790"/>
                </a:lnTo>
                <a:lnTo>
                  <a:pt x="2126" y="1799"/>
                </a:lnTo>
                <a:lnTo>
                  <a:pt x="2115" y="1807"/>
                </a:lnTo>
                <a:lnTo>
                  <a:pt x="2104" y="1813"/>
                </a:lnTo>
                <a:lnTo>
                  <a:pt x="2069" y="1826"/>
                </a:lnTo>
                <a:lnTo>
                  <a:pt x="2034" y="1830"/>
                </a:lnTo>
                <a:lnTo>
                  <a:pt x="2026" y="1830"/>
                </a:lnTo>
                <a:lnTo>
                  <a:pt x="2018" y="1829"/>
                </a:lnTo>
                <a:lnTo>
                  <a:pt x="2014" y="1829"/>
                </a:lnTo>
                <a:lnTo>
                  <a:pt x="1994" y="1825"/>
                </a:lnTo>
                <a:lnTo>
                  <a:pt x="1975" y="1817"/>
                </a:lnTo>
                <a:lnTo>
                  <a:pt x="1956" y="1807"/>
                </a:lnTo>
                <a:lnTo>
                  <a:pt x="1939" y="1795"/>
                </a:lnTo>
                <a:lnTo>
                  <a:pt x="1922" y="1780"/>
                </a:lnTo>
                <a:lnTo>
                  <a:pt x="1910" y="1763"/>
                </a:lnTo>
                <a:lnTo>
                  <a:pt x="1909" y="1762"/>
                </a:lnTo>
                <a:lnTo>
                  <a:pt x="1908" y="1760"/>
                </a:lnTo>
                <a:lnTo>
                  <a:pt x="1897" y="1741"/>
                </a:lnTo>
                <a:lnTo>
                  <a:pt x="1889" y="1720"/>
                </a:lnTo>
                <a:lnTo>
                  <a:pt x="1884" y="1698"/>
                </a:lnTo>
                <a:lnTo>
                  <a:pt x="1884" y="1677"/>
                </a:lnTo>
                <a:lnTo>
                  <a:pt x="1887" y="1652"/>
                </a:lnTo>
                <a:lnTo>
                  <a:pt x="1891" y="1630"/>
                </a:lnTo>
                <a:lnTo>
                  <a:pt x="1900" y="1610"/>
                </a:lnTo>
                <a:lnTo>
                  <a:pt x="1912" y="1589"/>
                </a:lnTo>
                <a:lnTo>
                  <a:pt x="1916" y="1584"/>
                </a:lnTo>
                <a:lnTo>
                  <a:pt x="1920" y="1580"/>
                </a:lnTo>
                <a:lnTo>
                  <a:pt x="1930" y="1566"/>
                </a:lnTo>
                <a:lnTo>
                  <a:pt x="1946" y="1553"/>
                </a:lnTo>
                <a:lnTo>
                  <a:pt x="1964" y="1541"/>
                </a:lnTo>
                <a:lnTo>
                  <a:pt x="1990" y="1530"/>
                </a:lnTo>
                <a:lnTo>
                  <a:pt x="1996" y="1528"/>
                </a:lnTo>
                <a:lnTo>
                  <a:pt x="2010" y="1524"/>
                </a:lnTo>
                <a:lnTo>
                  <a:pt x="2028" y="1522"/>
                </a:lnTo>
                <a:lnTo>
                  <a:pt x="2048" y="1521"/>
                </a:lnTo>
                <a:lnTo>
                  <a:pt x="2060" y="1521"/>
                </a:lnTo>
                <a:lnTo>
                  <a:pt x="2071" y="1524"/>
                </a:lnTo>
                <a:lnTo>
                  <a:pt x="2081" y="1526"/>
                </a:lnTo>
                <a:lnTo>
                  <a:pt x="2103" y="1534"/>
                </a:lnTo>
                <a:lnTo>
                  <a:pt x="2121" y="1546"/>
                </a:lnTo>
                <a:lnTo>
                  <a:pt x="2189" y="1450"/>
                </a:lnTo>
                <a:lnTo>
                  <a:pt x="2185" y="1448"/>
                </a:lnTo>
                <a:lnTo>
                  <a:pt x="2183" y="1445"/>
                </a:lnTo>
                <a:lnTo>
                  <a:pt x="2181" y="1441"/>
                </a:lnTo>
                <a:lnTo>
                  <a:pt x="2180" y="1441"/>
                </a:lnTo>
                <a:lnTo>
                  <a:pt x="2180" y="1440"/>
                </a:lnTo>
                <a:lnTo>
                  <a:pt x="2174" y="1433"/>
                </a:lnTo>
                <a:lnTo>
                  <a:pt x="2171" y="1430"/>
                </a:lnTo>
                <a:lnTo>
                  <a:pt x="2161" y="1407"/>
                </a:lnTo>
                <a:lnTo>
                  <a:pt x="2154" y="1385"/>
                </a:lnTo>
                <a:lnTo>
                  <a:pt x="2153" y="1361"/>
                </a:lnTo>
                <a:lnTo>
                  <a:pt x="2157" y="1338"/>
                </a:lnTo>
                <a:lnTo>
                  <a:pt x="2158" y="1337"/>
                </a:lnTo>
                <a:lnTo>
                  <a:pt x="2158" y="1335"/>
                </a:lnTo>
                <a:lnTo>
                  <a:pt x="2161" y="1327"/>
                </a:lnTo>
                <a:lnTo>
                  <a:pt x="2140" y="1318"/>
                </a:lnTo>
                <a:lnTo>
                  <a:pt x="2132" y="1326"/>
                </a:lnTo>
                <a:lnTo>
                  <a:pt x="2128" y="1329"/>
                </a:lnTo>
                <a:lnTo>
                  <a:pt x="2126" y="1330"/>
                </a:lnTo>
                <a:lnTo>
                  <a:pt x="2116" y="1335"/>
                </a:lnTo>
                <a:lnTo>
                  <a:pt x="2106" y="1339"/>
                </a:lnTo>
                <a:lnTo>
                  <a:pt x="2095" y="1340"/>
                </a:lnTo>
                <a:lnTo>
                  <a:pt x="2083" y="1340"/>
                </a:lnTo>
                <a:lnTo>
                  <a:pt x="2078" y="1339"/>
                </a:lnTo>
                <a:lnTo>
                  <a:pt x="2074" y="1337"/>
                </a:lnTo>
                <a:lnTo>
                  <a:pt x="2071" y="1337"/>
                </a:lnTo>
                <a:lnTo>
                  <a:pt x="2068" y="1335"/>
                </a:lnTo>
                <a:lnTo>
                  <a:pt x="2053" y="1325"/>
                </a:lnTo>
                <a:lnTo>
                  <a:pt x="2043" y="1313"/>
                </a:lnTo>
                <a:lnTo>
                  <a:pt x="2036" y="1297"/>
                </a:lnTo>
                <a:lnTo>
                  <a:pt x="2036" y="1296"/>
                </a:lnTo>
                <a:lnTo>
                  <a:pt x="2034" y="1283"/>
                </a:lnTo>
                <a:lnTo>
                  <a:pt x="2035" y="1271"/>
                </a:lnTo>
                <a:lnTo>
                  <a:pt x="2037" y="1258"/>
                </a:lnTo>
                <a:lnTo>
                  <a:pt x="2044" y="1246"/>
                </a:lnTo>
                <a:lnTo>
                  <a:pt x="2056" y="1234"/>
                </a:lnTo>
                <a:lnTo>
                  <a:pt x="2070" y="1225"/>
                </a:lnTo>
                <a:lnTo>
                  <a:pt x="2086" y="1220"/>
                </a:lnTo>
                <a:lnTo>
                  <a:pt x="2094" y="1220"/>
                </a:lnTo>
                <a:lnTo>
                  <a:pt x="2107" y="1221"/>
                </a:lnTo>
                <a:lnTo>
                  <a:pt x="2119" y="1225"/>
                </a:lnTo>
                <a:lnTo>
                  <a:pt x="2129" y="1230"/>
                </a:lnTo>
                <a:lnTo>
                  <a:pt x="2133" y="1234"/>
                </a:lnTo>
                <a:lnTo>
                  <a:pt x="2133" y="1236"/>
                </a:lnTo>
                <a:lnTo>
                  <a:pt x="2134" y="1236"/>
                </a:lnTo>
                <a:lnTo>
                  <a:pt x="2142" y="1244"/>
                </a:lnTo>
                <a:lnTo>
                  <a:pt x="2149" y="1254"/>
                </a:lnTo>
                <a:lnTo>
                  <a:pt x="2151" y="1265"/>
                </a:lnTo>
                <a:lnTo>
                  <a:pt x="2154" y="1279"/>
                </a:lnTo>
                <a:lnTo>
                  <a:pt x="2153" y="1291"/>
                </a:lnTo>
                <a:lnTo>
                  <a:pt x="2176" y="1301"/>
                </a:lnTo>
                <a:lnTo>
                  <a:pt x="2180" y="1297"/>
                </a:lnTo>
                <a:lnTo>
                  <a:pt x="2191" y="1285"/>
                </a:lnTo>
                <a:lnTo>
                  <a:pt x="2202" y="1275"/>
                </a:lnTo>
                <a:lnTo>
                  <a:pt x="2217" y="1268"/>
                </a:lnTo>
                <a:lnTo>
                  <a:pt x="2233" y="1262"/>
                </a:lnTo>
                <a:lnTo>
                  <a:pt x="2247" y="1259"/>
                </a:lnTo>
                <a:lnTo>
                  <a:pt x="2257" y="1258"/>
                </a:lnTo>
                <a:lnTo>
                  <a:pt x="2267" y="1257"/>
                </a:lnTo>
                <a:lnTo>
                  <a:pt x="2288" y="1259"/>
                </a:lnTo>
                <a:lnTo>
                  <a:pt x="2308" y="1265"/>
                </a:lnTo>
                <a:lnTo>
                  <a:pt x="2311" y="1266"/>
                </a:lnTo>
                <a:lnTo>
                  <a:pt x="2312" y="1266"/>
                </a:lnTo>
                <a:lnTo>
                  <a:pt x="2312" y="1267"/>
                </a:lnTo>
                <a:lnTo>
                  <a:pt x="2314" y="1267"/>
                </a:lnTo>
                <a:lnTo>
                  <a:pt x="2352" y="1199"/>
                </a:lnTo>
                <a:lnTo>
                  <a:pt x="2345" y="1192"/>
                </a:lnTo>
                <a:lnTo>
                  <a:pt x="2342" y="1189"/>
                </a:lnTo>
                <a:lnTo>
                  <a:pt x="2336" y="1175"/>
                </a:lnTo>
                <a:lnTo>
                  <a:pt x="2333" y="1162"/>
                </a:lnTo>
                <a:lnTo>
                  <a:pt x="2333" y="1155"/>
                </a:lnTo>
                <a:lnTo>
                  <a:pt x="2335" y="1145"/>
                </a:lnTo>
                <a:lnTo>
                  <a:pt x="2337" y="1137"/>
                </a:lnTo>
                <a:lnTo>
                  <a:pt x="2340" y="1127"/>
                </a:lnTo>
                <a:lnTo>
                  <a:pt x="2342" y="1123"/>
                </a:lnTo>
                <a:lnTo>
                  <a:pt x="2278" y="1062"/>
                </a:lnTo>
                <a:lnTo>
                  <a:pt x="2277" y="1063"/>
                </a:lnTo>
                <a:lnTo>
                  <a:pt x="2274" y="1064"/>
                </a:lnTo>
                <a:lnTo>
                  <a:pt x="2273" y="1065"/>
                </a:lnTo>
                <a:lnTo>
                  <a:pt x="2270" y="1065"/>
                </a:lnTo>
                <a:lnTo>
                  <a:pt x="2260" y="1071"/>
                </a:lnTo>
                <a:lnTo>
                  <a:pt x="2246" y="1073"/>
                </a:lnTo>
                <a:lnTo>
                  <a:pt x="2243" y="1073"/>
                </a:lnTo>
                <a:lnTo>
                  <a:pt x="2240" y="1072"/>
                </a:lnTo>
                <a:lnTo>
                  <a:pt x="2235" y="1072"/>
                </a:lnTo>
                <a:lnTo>
                  <a:pt x="2225" y="1069"/>
                </a:lnTo>
                <a:lnTo>
                  <a:pt x="2213" y="1065"/>
                </a:lnTo>
                <a:lnTo>
                  <a:pt x="2205" y="1059"/>
                </a:lnTo>
                <a:lnTo>
                  <a:pt x="2201" y="1056"/>
                </a:lnTo>
                <a:lnTo>
                  <a:pt x="2197" y="1052"/>
                </a:lnTo>
                <a:lnTo>
                  <a:pt x="2195" y="1048"/>
                </a:lnTo>
                <a:lnTo>
                  <a:pt x="2193" y="1045"/>
                </a:lnTo>
                <a:lnTo>
                  <a:pt x="2191" y="1042"/>
                </a:lnTo>
                <a:lnTo>
                  <a:pt x="2189" y="1039"/>
                </a:lnTo>
                <a:lnTo>
                  <a:pt x="2185" y="1026"/>
                </a:lnTo>
                <a:lnTo>
                  <a:pt x="2184" y="1012"/>
                </a:lnTo>
                <a:lnTo>
                  <a:pt x="2031" y="957"/>
                </a:lnTo>
                <a:lnTo>
                  <a:pt x="2028" y="961"/>
                </a:lnTo>
                <a:lnTo>
                  <a:pt x="2023" y="966"/>
                </a:lnTo>
                <a:lnTo>
                  <a:pt x="2020" y="967"/>
                </a:lnTo>
                <a:lnTo>
                  <a:pt x="2009" y="976"/>
                </a:lnTo>
                <a:lnTo>
                  <a:pt x="1993" y="982"/>
                </a:lnTo>
                <a:lnTo>
                  <a:pt x="1992" y="982"/>
                </a:lnTo>
                <a:lnTo>
                  <a:pt x="1990" y="983"/>
                </a:lnTo>
                <a:lnTo>
                  <a:pt x="1971" y="983"/>
                </a:lnTo>
                <a:lnTo>
                  <a:pt x="1961" y="982"/>
                </a:lnTo>
                <a:lnTo>
                  <a:pt x="1955" y="979"/>
                </a:lnTo>
                <a:lnTo>
                  <a:pt x="1955" y="978"/>
                </a:lnTo>
                <a:lnTo>
                  <a:pt x="1950" y="976"/>
                </a:lnTo>
                <a:lnTo>
                  <a:pt x="1946" y="974"/>
                </a:lnTo>
                <a:lnTo>
                  <a:pt x="1943" y="971"/>
                </a:lnTo>
                <a:lnTo>
                  <a:pt x="1941" y="967"/>
                </a:lnTo>
                <a:lnTo>
                  <a:pt x="1938" y="967"/>
                </a:lnTo>
                <a:lnTo>
                  <a:pt x="1937" y="966"/>
                </a:lnTo>
                <a:lnTo>
                  <a:pt x="1935" y="963"/>
                </a:lnTo>
                <a:lnTo>
                  <a:pt x="1926" y="949"/>
                </a:lnTo>
                <a:lnTo>
                  <a:pt x="1921" y="933"/>
                </a:lnTo>
                <a:lnTo>
                  <a:pt x="1921" y="917"/>
                </a:lnTo>
                <a:lnTo>
                  <a:pt x="1924" y="903"/>
                </a:lnTo>
                <a:lnTo>
                  <a:pt x="1930" y="891"/>
                </a:lnTo>
                <a:lnTo>
                  <a:pt x="1934" y="886"/>
                </a:lnTo>
                <a:lnTo>
                  <a:pt x="1943" y="877"/>
                </a:lnTo>
                <a:lnTo>
                  <a:pt x="1948" y="873"/>
                </a:lnTo>
                <a:lnTo>
                  <a:pt x="1959" y="868"/>
                </a:lnTo>
                <a:lnTo>
                  <a:pt x="1963" y="866"/>
                </a:lnTo>
                <a:lnTo>
                  <a:pt x="1973" y="865"/>
                </a:lnTo>
                <a:lnTo>
                  <a:pt x="1982" y="864"/>
                </a:lnTo>
                <a:lnTo>
                  <a:pt x="1992" y="864"/>
                </a:lnTo>
                <a:lnTo>
                  <a:pt x="1997" y="865"/>
                </a:lnTo>
                <a:lnTo>
                  <a:pt x="1998" y="865"/>
                </a:lnTo>
                <a:lnTo>
                  <a:pt x="1998" y="866"/>
                </a:lnTo>
                <a:lnTo>
                  <a:pt x="1999" y="866"/>
                </a:lnTo>
                <a:lnTo>
                  <a:pt x="2009" y="869"/>
                </a:lnTo>
                <a:lnTo>
                  <a:pt x="2018" y="876"/>
                </a:lnTo>
                <a:lnTo>
                  <a:pt x="2028" y="886"/>
                </a:lnTo>
                <a:lnTo>
                  <a:pt x="2034" y="894"/>
                </a:lnTo>
                <a:lnTo>
                  <a:pt x="2035" y="897"/>
                </a:lnTo>
                <a:lnTo>
                  <a:pt x="2035" y="898"/>
                </a:lnTo>
                <a:lnTo>
                  <a:pt x="2036" y="899"/>
                </a:lnTo>
                <a:lnTo>
                  <a:pt x="2040" y="914"/>
                </a:lnTo>
                <a:lnTo>
                  <a:pt x="2040" y="928"/>
                </a:lnTo>
                <a:lnTo>
                  <a:pt x="2192" y="983"/>
                </a:lnTo>
                <a:lnTo>
                  <a:pt x="2195" y="979"/>
                </a:lnTo>
                <a:lnTo>
                  <a:pt x="2198" y="975"/>
                </a:lnTo>
                <a:lnTo>
                  <a:pt x="2201" y="971"/>
                </a:lnTo>
                <a:lnTo>
                  <a:pt x="2204" y="969"/>
                </a:lnTo>
                <a:lnTo>
                  <a:pt x="2214" y="961"/>
                </a:lnTo>
                <a:lnTo>
                  <a:pt x="2226" y="957"/>
                </a:lnTo>
                <a:lnTo>
                  <a:pt x="2231" y="955"/>
                </a:lnTo>
                <a:lnTo>
                  <a:pt x="2235" y="954"/>
                </a:lnTo>
                <a:lnTo>
                  <a:pt x="2252" y="954"/>
                </a:lnTo>
                <a:lnTo>
                  <a:pt x="2260" y="955"/>
                </a:lnTo>
                <a:lnTo>
                  <a:pt x="2324" y="842"/>
                </a:lnTo>
                <a:lnTo>
                  <a:pt x="2312" y="830"/>
                </a:lnTo>
                <a:lnTo>
                  <a:pt x="2305" y="815"/>
                </a:lnTo>
                <a:lnTo>
                  <a:pt x="2303" y="813"/>
                </a:lnTo>
                <a:lnTo>
                  <a:pt x="2301" y="810"/>
                </a:lnTo>
                <a:lnTo>
                  <a:pt x="2298" y="800"/>
                </a:lnTo>
                <a:lnTo>
                  <a:pt x="2294" y="788"/>
                </a:lnTo>
                <a:lnTo>
                  <a:pt x="2293" y="775"/>
                </a:lnTo>
                <a:lnTo>
                  <a:pt x="2294" y="764"/>
                </a:lnTo>
                <a:lnTo>
                  <a:pt x="2295" y="764"/>
                </a:lnTo>
                <a:lnTo>
                  <a:pt x="2298" y="751"/>
                </a:lnTo>
                <a:lnTo>
                  <a:pt x="2303" y="741"/>
                </a:lnTo>
                <a:lnTo>
                  <a:pt x="2303" y="738"/>
                </a:lnTo>
                <a:lnTo>
                  <a:pt x="2305" y="734"/>
                </a:lnTo>
                <a:lnTo>
                  <a:pt x="2307" y="732"/>
                </a:lnTo>
                <a:lnTo>
                  <a:pt x="2319" y="717"/>
                </a:lnTo>
                <a:lnTo>
                  <a:pt x="2333" y="707"/>
                </a:lnTo>
                <a:lnTo>
                  <a:pt x="2349" y="699"/>
                </a:lnTo>
                <a:lnTo>
                  <a:pt x="2367" y="695"/>
                </a:lnTo>
                <a:lnTo>
                  <a:pt x="2379" y="695"/>
                </a:lnTo>
                <a:lnTo>
                  <a:pt x="2386" y="470"/>
                </a:lnTo>
                <a:lnTo>
                  <a:pt x="2380" y="470"/>
                </a:lnTo>
                <a:lnTo>
                  <a:pt x="2374" y="468"/>
                </a:lnTo>
                <a:lnTo>
                  <a:pt x="2373" y="468"/>
                </a:lnTo>
                <a:lnTo>
                  <a:pt x="2371" y="467"/>
                </a:lnTo>
                <a:lnTo>
                  <a:pt x="2370" y="467"/>
                </a:lnTo>
                <a:lnTo>
                  <a:pt x="2350" y="462"/>
                </a:lnTo>
                <a:lnTo>
                  <a:pt x="2331" y="451"/>
                </a:lnTo>
                <a:lnTo>
                  <a:pt x="2312" y="440"/>
                </a:lnTo>
                <a:lnTo>
                  <a:pt x="2297" y="426"/>
                </a:lnTo>
                <a:lnTo>
                  <a:pt x="2282" y="408"/>
                </a:lnTo>
                <a:lnTo>
                  <a:pt x="2272" y="390"/>
                </a:lnTo>
                <a:lnTo>
                  <a:pt x="2270" y="387"/>
                </a:lnTo>
                <a:lnTo>
                  <a:pt x="2269" y="386"/>
                </a:lnTo>
                <a:lnTo>
                  <a:pt x="2260" y="370"/>
                </a:lnTo>
                <a:lnTo>
                  <a:pt x="2255" y="350"/>
                </a:lnTo>
                <a:lnTo>
                  <a:pt x="2251" y="332"/>
                </a:lnTo>
                <a:lnTo>
                  <a:pt x="2251" y="312"/>
                </a:lnTo>
                <a:lnTo>
                  <a:pt x="1904" y="252"/>
                </a:lnTo>
                <a:lnTo>
                  <a:pt x="1903" y="256"/>
                </a:lnTo>
                <a:lnTo>
                  <a:pt x="1900" y="261"/>
                </a:lnTo>
                <a:lnTo>
                  <a:pt x="1893" y="276"/>
                </a:lnTo>
                <a:lnTo>
                  <a:pt x="1886" y="288"/>
                </a:lnTo>
                <a:lnTo>
                  <a:pt x="1871" y="305"/>
                </a:lnTo>
                <a:lnTo>
                  <a:pt x="1855" y="318"/>
                </a:lnTo>
                <a:lnTo>
                  <a:pt x="1836" y="327"/>
                </a:lnTo>
                <a:lnTo>
                  <a:pt x="1834" y="328"/>
                </a:lnTo>
                <a:lnTo>
                  <a:pt x="1832" y="328"/>
                </a:lnTo>
                <a:lnTo>
                  <a:pt x="1831" y="330"/>
                </a:lnTo>
                <a:lnTo>
                  <a:pt x="1815" y="333"/>
                </a:lnTo>
                <a:lnTo>
                  <a:pt x="1797" y="335"/>
                </a:lnTo>
                <a:lnTo>
                  <a:pt x="1774" y="332"/>
                </a:lnTo>
                <a:lnTo>
                  <a:pt x="1759" y="328"/>
                </a:lnTo>
                <a:lnTo>
                  <a:pt x="1743" y="320"/>
                </a:lnTo>
                <a:lnTo>
                  <a:pt x="1742" y="320"/>
                </a:lnTo>
                <a:lnTo>
                  <a:pt x="1725" y="309"/>
                </a:lnTo>
                <a:lnTo>
                  <a:pt x="1709" y="293"/>
                </a:lnTo>
                <a:lnTo>
                  <a:pt x="1697" y="276"/>
                </a:lnTo>
                <a:lnTo>
                  <a:pt x="1689" y="254"/>
                </a:lnTo>
                <a:lnTo>
                  <a:pt x="1685" y="233"/>
                </a:lnTo>
                <a:lnTo>
                  <a:pt x="1685" y="208"/>
                </a:lnTo>
                <a:lnTo>
                  <a:pt x="1687" y="204"/>
                </a:lnTo>
                <a:lnTo>
                  <a:pt x="1688" y="201"/>
                </a:lnTo>
                <a:lnTo>
                  <a:pt x="1688" y="200"/>
                </a:lnTo>
                <a:lnTo>
                  <a:pt x="1632" y="179"/>
                </a:lnTo>
                <a:lnTo>
                  <a:pt x="1632" y="180"/>
                </a:lnTo>
                <a:lnTo>
                  <a:pt x="1630" y="180"/>
                </a:lnTo>
                <a:lnTo>
                  <a:pt x="1630" y="182"/>
                </a:lnTo>
                <a:lnTo>
                  <a:pt x="1618" y="192"/>
                </a:lnTo>
                <a:lnTo>
                  <a:pt x="1603" y="200"/>
                </a:lnTo>
                <a:lnTo>
                  <a:pt x="1590" y="202"/>
                </a:lnTo>
                <a:lnTo>
                  <a:pt x="1567" y="379"/>
                </a:lnTo>
                <a:lnTo>
                  <a:pt x="1571" y="381"/>
                </a:lnTo>
                <a:lnTo>
                  <a:pt x="1575" y="381"/>
                </a:lnTo>
                <a:lnTo>
                  <a:pt x="1578" y="382"/>
                </a:lnTo>
                <a:lnTo>
                  <a:pt x="1580" y="382"/>
                </a:lnTo>
                <a:lnTo>
                  <a:pt x="1595" y="388"/>
                </a:lnTo>
                <a:lnTo>
                  <a:pt x="1608" y="396"/>
                </a:lnTo>
                <a:lnTo>
                  <a:pt x="1620" y="408"/>
                </a:lnTo>
                <a:lnTo>
                  <a:pt x="1621" y="408"/>
                </a:lnTo>
                <a:lnTo>
                  <a:pt x="1621" y="409"/>
                </a:lnTo>
                <a:lnTo>
                  <a:pt x="1629" y="421"/>
                </a:lnTo>
                <a:lnTo>
                  <a:pt x="1635" y="436"/>
                </a:lnTo>
                <a:lnTo>
                  <a:pt x="1638" y="450"/>
                </a:lnTo>
                <a:lnTo>
                  <a:pt x="1639" y="455"/>
                </a:lnTo>
                <a:lnTo>
                  <a:pt x="1639" y="462"/>
                </a:lnTo>
                <a:lnTo>
                  <a:pt x="1756" y="476"/>
                </a:lnTo>
                <a:lnTo>
                  <a:pt x="1760" y="468"/>
                </a:lnTo>
                <a:lnTo>
                  <a:pt x="1765" y="459"/>
                </a:lnTo>
                <a:lnTo>
                  <a:pt x="1772" y="450"/>
                </a:lnTo>
                <a:lnTo>
                  <a:pt x="1789" y="434"/>
                </a:lnTo>
                <a:lnTo>
                  <a:pt x="1811" y="424"/>
                </a:lnTo>
                <a:lnTo>
                  <a:pt x="1812" y="424"/>
                </a:lnTo>
                <a:lnTo>
                  <a:pt x="1825" y="421"/>
                </a:lnTo>
                <a:lnTo>
                  <a:pt x="1832" y="421"/>
                </a:lnTo>
                <a:lnTo>
                  <a:pt x="1845" y="422"/>
                </a:lnTo>
                <a:lnTo>
                  <a:pt x="1857" y="424"/>
                </a:lnTo>
                <a:lnTo>
                  <a:pt x="1865" y="426"/>
                </a:lnTo>
                <a:lnTo>
                  <a:pt x="1871" y="429"/>
                </a:lnTo>
                <a:lnTo>
                  <a:pt x="1876" y="433"/>
                </a:lnTo>
                <a:lnTo>
                  <a:pt x="1878" y="434"/>
                </a:lnTo>
                <a:lnTo>
                  <a:pt x="1879" y="434"/>
                </a:lnTo>
                <a:lnTo>
                  <a:pt x="1892" y="443"/>
                </a:lnTo>
                <a:lnTo>
                  <a:pt x="1901" y="457"/>
                </a:lnTo>
                <a:lnTo>
                  <a:pt x="1909" y="470"/>
                </a:lnTo>
                <a:lnTo>
                  <a:pt x="1914" y="487"/>
                </a:lnTo>
                <a:lnTo>
                  <a:pt x="1916" y="502"/>
                </a:lnTo>
                <a:lnTo>
                  <a:pt x="1914" y="518"/>
                </a:lnTo>
                <a:lnTo>
                  <a:pt x="1914" y="521"/>
                </a:lnTo>
                <a:lnTo>
                  <a:pt x="1913" y="522"/>
                </a:lnTo>
                <a:lnTo>
                  <a:pt x="1912" y="525"/>
                </a:lnTo>
                <a:lnTo>
                  <a:pt x="1909" y="538"/>
                </a:lnTo>
                <a:lnTo>
                  <a:pt x="1901" y="551"/>
                </a:lnTo>
                <a:lnTo>
                  <a:pt x="1891" y="561"/>
                </a:lnTo>
                <a:lnTo>
                  <a:pt x="1889" y="564"/>
                </a:lnTo>
                <a:lnTo>
                  <a:pt x="1887" y="567"/>
                </a:lnTo>
                <a:lnTo>
                  <a:pt x="1879" y="572"/>
                </a:lnTo>
                <a:lnTo>
                  <a:pt x="1867" y="578"/>
                </a:lnTo>
                <a:lnTo>
                  <a:pt x="1855" y="584"/>
                </a:lnTo>
                <a:lnTo>
                  <a:pt x="1846" y="585"/>
                </a:lnTo>
                <a:lnTo>
                  <a:pt x="1845" y="585"/>
                </a:lnTo>
                <a:lnTo>
                  <a:pt x="1841" y="586"/>
                </a:lnTo>
                <a:lnTo>
                  <a:pt x="1834" y="586"/>
                </a:lnTo>
                <a:lnTo>
                  <a:pt x="1827" y="585"/>
                </a:lnTo>
                <a:lnTo>
                  <a:pt x="1820" y="584"/>
                </a:lnTo>
                <a:lnTo>
                  <a:pt x="1814" y="584"/>
                </a:lnTo>
                <a:lnTo>
                  <a:pt x="1810" y="582"/>
                </a:lnTo>
                <a:lnTo>
                  <a:pt x="1789" y="572"/>
                </a:lnTo>
                <a:lnTo>
                  <a:pt x="1772" y="557"/>
                </a:lnTo>
                <a:lnTo>
                  <a:pt x="1759" y="538"/>
                </a:lnTo>
                <a:lnTo>
                  <a:pt x="1759" y="535"/>
                </a:lnTo>
                <a:lnTo>
                  <a:pt x="1753" y="521"/>
                </a:lnTo>
                <a:lnTo>
                  <a:pt x="1752" y="506"/>
                </a:lnTo>
                <a:lnTo>
                  <a:pt x="1634" y="491"/>
                </a:lnTo>
                <a:lnTo>
                  <a:pt x="1626" y="505"/>
                </a:lnTo>
                <a:lnTo>
                  <a:pt x="1617" y="517"/>
                </a:lnTo>
                <a:lnTo>
                  <a:pt x="1604" y="527"/>
                </a:lnTo>
                <a:lnTo>
                  <a:pt x="1591" y="535"/>
                </a:lnTo>
                <a:lnTo>
                  <a:pt x="1574" y="540"/>
                </a:lnTo>
                <a:lnTo>
                  <a:pt x="1567" y="540"/>
                </a:lnTo>
                <a:lnTo>
                  <a:pt x="1560" y="543"/>
                </a:lnTo>
                <a:lnTo>
                  <a:pt x="1554" y="543"/>
                </a:lnTo>
                <a:lnTo>
                  <a:pt x="1540" y="542"/>
                </a:lnTo>
                <a:lnTo>
                  <a:pt x="1526" y="536"/>
                </a:lnTo>
                <a:lnTo>
                  <a:pt x="1524" y="535"/>
                </a:lnTo>
                <a:lnTo>
                  <a:pt x="1522" y="535"/>
                </a:lnTo>
                <a:lnTo>
                  <a:pt x="1520" y="534"/>
                </a:lnTo>
                <a:lnTo>
                  <a:pt x="1511" y="529"/>
                </a:lnTo>
                <a:lnTo>
                  <a:pt x="1501" y="521"/>
                </a:lnTo>
                <a:lnTo>
                  <a:pt x="1491" y="512"/>
                </a:lnTo>
                <a:lnTo>
                  <a:pt x="1486" y="504"/>
                </a:lnTo>
                <a:lnTo>
                  <a:pt x="1486" y="502"/>
                </a:lnTo>
                <a:lnTo>
                  <a:pt x="1480" y="491"/>
                </a:lnTo>
                <a:lnTo>
                  <a:pt x="1477" y="480"/>
                </a:lnTo>
                <a:lnTo>
                  <a:pt x="1476" y="477"/>
                </a:lnTo>
                <a:lnTo>
                  <a:pt x="1476" y="476"/>
                </a:lnTo>
                <a:lnTo>
                  <a:pt x="1474" y="474"/>
                </a:lnTo>
                <a:lnTo>
                  <a:pt x="1474" y="447"/>
                </a:lnTo>
                <a:lnTo>
                  <a:pt x="1481" y="426"/>
                </a:lnTo>
                <a:lnTo>
                  <a:pt x="1494" y="408"/>
                </a:lnTo>
                <a:lnTo>
                  <a:pt x="1503" y="399"/>
                </a:lnTo>
                <a:lnTo>
                  <a:pt x="1514" y="391"/>
                </a:lnTo>
                <a:lnTo>
                  <a:pt x="1524" y="386"/>
                </a:lnTo>
                <a:lnTo>
                  <a:pt x="1528" y="383"/>
                </a:lnTo>
                <a:lnTo>
                  <a:pt x="1533" y="382"/>
                </a:lnTo>
                <a:lnTo>
                  <a:pt x="1537" y="381"/>
                </a:lnTo>
                <a:lnTo>
                  <a:pt x="1560" y="196"/>
                </a:lnTo>
                <a:lnTo>
                  <a:pt x="1554" y="193"/>
                </a:lnTo>
                <a:lnTo>
                  <a:pt x="1549" y="189"/>
                </a:lnTo>
                <a:lnTo>
                  <a:pt x="1544" y="184"/>
                </a:lnTo>
                <a:lnTo>
                  <a:pt x="1540" y="179"/>
                </a:lnTo>
                <a:lnTo>
                  <a:pt x="1537" y="178"/>
                </a:lnTo>
                <a:lnTo>
                  <a:pt x="1536" y="176"/>
                </a:lnTo>
                <a:lnTo>
                  <a:pt x="1532" y="167"/>
                </a:lnTo>
                <a:lnTo>
                  <a:pt x="1528" y="155"/>
                </a:lnTo>
                <a:lnTo>
                  <a:pt x="1527" y="145"/>
                </a:lnTo>
                <a:lnTo>
                  <a:pt x="1527" y="136"/>
                </a:lnTo>
                <a:lnTo>
                  <a:pt x="1529" y="128"/>
                </a:lnTo>
                <a:lnTo>
                  <a:pt x="1529" y="123"/>
                </a:lnTo>
                <a:lnTo>
                  <a:pt x="1531" y="120"/>
                </a:lnTo>
                <a:lnTo>
                  <a:pt x="1540" y="106"/>
                </a:lnTo>
                <a:lnTo>
                  <a:pt x="1552" y="95"/>
                </a:lnTo>
                <a:lnTo>
                  <a:pt x="1566" y="89"/>
                </a:lnTo>
                <a:lnTo>
                  <a:pt x="1567" y="87"/>
                </a:lnTo>
                <a:lnTo>
                  <a:pt x="1573" y="86"/>
                </a:lnTo>
                <a:lnTo>
                  <a:pt x="1592" y="86"/>
                </a:lnTo>
                <a:lnTo>
                  <a:pt x="1604" y="89"/>
                </a:lnTo>
                <a:lnTo>
                  <a:pt x="1616" y="94"/>
                </a:lnTo>
                <a:lnTo>
                  <a:pt x="1621" y="98"/>
                </a:lnTo>
                <a:lnTo>
                  <a:pt x="1625" y="100"/>
                </a:lnTo>
                <a:lnTo>
                  <a:pt x="1628" y="104"/>
                </a:lnTo>
                <a:lnTo>
                  <a:pt x="1637" y="117"/>
                </a:lnTo>
                <a:lnTo>
                  <a:pt x="1643" y="133"/>
                </a:lnTo>
                <a:lnTo>
                  <a:pt x="1643" y="136"/>
                </a:lnTo>
                <a:lnTo>
                  <a:pt x="1645" y="140"/>
                </a:lnTo>
                <a:lnTo>
                  <a:pt x="1645" y="147"/>
                </a:lnTo>
                <a:lnTo>
                  <a:pt x="1643" y="151"/>
                </a:lnTo>
                <a:lnTo>
                  <a:pt x="1697" y="171"/>
                </a:lnTo>
                <a:lnTo>
                  <a:pt x="1704" y="159"/>
                </a:lnTo>
                <a:lnTo>
                  <a:pt x="1713" y="150"/>
                </a:lnTo>
                <a:lnTo>
                  <a:pt x="1718" y="142"/>
                </a:lnTo>
                <a:lnTo>
                  <a:pt x="1725" y="136"/>
                </a:lnTo>
                <a:lnTo>
                  <a:pt x="1745" y="123"/>
                </a:lnTo>
                <a:lnTo>
                  <a:pt x="171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9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8D29D388-E43C-41D2-A71F-2A89E13709C5}"/>
              </a:ext>
            </a:extLst>
          </p:cNvPr>
          <p:cNvSpPr>
            <a:spLocks noEditPoints="1"/>
          </p:cNvSpPr>
          <p:nvPr/>
        </p:nvSpPr>
        <p:spPr bwMode="auto">
          <a:xfrm rot="10646173">
            <a:off x="403313" y="1067368"/>
            <a:ext cx="6655192" cy="4799672"/>
          </a:xfrm>
          <a:custGeom>
            <a:avLst/>
            <a:gdLst/>
            <a:ahLst/>
            <a:cxnLst>
              <a:cxn ang="0">
                <a:pos x="932" y="1488"/>
              </a:cxn>
              <a:cxn ang="0">
                <a:pos x="2570" y="1373"/>
              </a:cxn>
              <a:cxn ang="0">
                <a:pos x="1791" y="110"/>
              </a:cxn>
              <a:cxn ang="0">
                <a:pos x="2113" y="137"/>
              </a:cxn>
              <a:cxn ang="0">
                <a:pos x="2441" y="0"/>
              </a:cxn>
              <a:cxn ang="0">
                <a:pos x="2521" y="426"/>
              </a:cxn>
              <a:cxn ang="0">
                <a:pos x="2305" y="1016"/>
              </a:cxn>
              <a:cxn ang="0">
                <a:pos x="2339" y="1284"/>
              </a:cxn>
              <a:cxn ang="0">
                <a:pos x="2561" y="1460"/>
              </a:cxn>
              <a:cxn ang="0">
                <a:pos x="2252" y="1477"/>
              </a:cxn>
              <a:cxn ang="0">
                <a:pos x="2640" y="1936"/>
              </a:cxn>
              <a:cxn ang="0">
                <a:pos x="2306" y="2219"/>
              </a:cxn>
              <a:cxn ang="0">
                <a:pos x="2710" y="2549"/>
              </a:cxn>
              <a:cxn ang="0">
                <a:pos x="2755" y="2323"/>
              </a:cxn>
              <a:cxn ang="0">
                <a:pos x="2818" y="1914"/>
              </a:cxn>
              <a:cxn ang="0">
                <a:pos x="3195" y="1761"/>
              </a:cxn>
              <a:cxn ang="0">
                <a:pos x="3623" y="1689"/>
              </a:cxn>
              <a:cxn ang="0">
                <a:pos x="3750" y="1395"/>
              </a:cxn>
              <a:cxn ang="0">
                <a:pos x="3936" y="1512"/>
              </a:cxn>
              <a:cxn ang="0">
                <a:pos x="3847" y="1753"/>
              </a:cxn>
              <a:cxn ang="0">
                <a:pos x="3880" y="1833"/>
              </a:cxn>
              <a:cxn ang="0">
                <a:pos x="3665" y="2036"/>
              </a:cxn>
              <a:cxn ang="0">
                <a:pos x="3539" y="1863"/>
              </a:cxn>
              <a:cxn ang="0">
                <a:pos x="3399" y="2296"/>
              </a:cxn>
              <a:cxn ang="0">
                <a:pos x="3326" y="1872"/>
              </a:cxn>
              <a:cxn ang="0">
                <a:pos x="2987" y="2240"/>
              </a:cxn>
              <a:cxn ang="0">
                <a:pos x="2769" y="2523"/>
              </a:cxn>
              <a:cxn ang="0">
                <a:pos x="2765" y="2878"/>
              </a:cxn>
              <a:cxn ang="0">
                <a:pos x="2171" y="2651"/>
              </a:cxn>
              <a:cxn ang="0">
                <a:pos x="2051" y="2475"/>
              </a:cxn>
              <a:cxn ang="0">
                <a:pos x="2149" y="2186"/>
              </a:cxn>
              <a:cxn ang="0">
                <a:pos x="1700" y="2330"/>
              </a:cxn>
              <a:cxn ang="0">
                <a:pos x="1621" y="2477"/>
              </a:cxn>
              <a:cxn ang="0">
                <a:pos x="1176" y="2154"/>
              </a:cxn>
              <a:cxn ang="0">
                <a:pos x="1002" y="2413"/>
              </a:cxn>
              <a:cxn ang="0">
                <a:pos x="889" y="2143"/>
              </a:cxn>
              <a:cxn ang="0">
                <a:pos x="511" y="2016"/>
              </a:cxn>
              <a:cxn ang="0">
                <a:pos x="193" y="2130"/>
              </a:cxn>
              <a:cxn ang="0">
                <a:pos x="468" y="1859"/>
              </a:cxn>
              <a:cxn ang="0">
                <a:pos x="778" y="2016"/>
              </a:cxn>
              <a:cxn ang="0">
                <a:pos x="1038" y="1752"/>
              </a:cxn>
              <a:cxn ang="0">
                <a:pos x="1374" y="1392"/>
              </a:cxn>
              <a:cxn ang="0">
                <a:pos x="1235" y="1014"/>
              </a:cxn>
              <a:cxn ang="0">
                <a:pos x="1543" y="1203"/>
              </a:cxn>
              <a:cxn ang="0">
                <a:pos x="1584" y="1238"/>
              </a:cxn>
              <a:cxn ang="0">
                <a:pos x="1498" y="1668"/>
              </a:cxn>
              <a:cxn ang="0">
                <a:pos x="1656" y="1724"/>
              </a:cxn>
              <a:cxn ang="0">
                <a:pos x="1384" y="1740"/>
              </a:cxn>
              <a:cxn ang="0">
                <a:pos x="1075" y="1881"/>
              </a:cxn>
              <a:cxn ang="0">
                <a:pos x="1384" y="2103"/>
              </a:cxn>
              <a:cxn ang="0">
                <a:pos x="1855" y="2147"/>
              </a:cxn>
              <a:cxn ang="0">
                <a:pos x="2180" y="2104"/>
              </a:cxn>
              <a:cxn ang="0">
                <a:pos x="1956" y="1807"/>
              </a:cxn>
              <a:cxn ang="0">
                <a:pos x="2171" y="1430"/>
              </a:cxn>
              <a:cxn ang="0">
                <a:pos x="2133" y="1236"/>
              </a:cxn>
              <a:cxn ang="0">
                <a:pos x="2270" y="1065"/>
              </a:cxn>
              <a:cxn ang="0">
                <a:pos x="1926" y="949"/>
              </a:cxn>
              <a:cxn ang="0">
                <a:pos x="2260" y="955"/>
              </a:cxn>
              <a:cxn ang="0">
                <a:pos x="2255" y="350"/>
              </a:cxn>
              <a:cxn ang="0">
                <a:pos x="1567" y="379"/>
              </a:cxn>
              <a:cxn ang="0">
                <a:pos x="1914" y="518"/>
              </a:cxn>
              <a:cxn ang="0">
                <a:pos x="1526" y="536"/>
              </a:cxn>
              <a:cxn ang="0">
                <a:pos x="1531" y="120"/>
              </a:cxn>
            </a:cxnLst>
            <a:rect l="0" t="0" r="r" b="b"/>
            <a:pathLst>
              <a:path w="3992" h="2879">
                <a:moveTo>
                  <a:pt x="956" y="1441"/>
                </a:moveTo>
                <a:lnTo>
                  <a:pt x="1025" y="1441"/>
                </a:lnTo>
                <a:lnTo>
                  <a:pt x="1032" y="1444"/>
                </a:lnTo>
                <a:lnTo>
                  <a:pt x="1037" y="1447"/>
                </a:lnTo>
                <a:lnTo>
                  <a:pt x="1041" y="1450"/>
                </a:lnTo>
                <a:lnTo>
                  <a:pt x="1046" y="1454"/>
                </a:lnTo>
                <a:lnTo>
                  <a:pt x="1055" y="1464"/>
                </a:lnTo>
                <a:lnTo>
                  <a:pt x="1065" y="1482"/>
                </a:lnTo>
                <a:lnTo>
                  <a:pt x="1069" y="1500"/>
                </a:lnTo>
                <a:lnTo>
                  <a:pt x="1069" y="1515"/>
                </a:lnTo>
                <a:lnTo>
                  <a:pt x="1066" y="1526"/>
                </a:lnTo>
                <a:lnTo>
                  <a:pt x="1061" y="1538"/>
                </a:lnTo>
                <a:lnTo>
                  <a:pt x="1053" y="1549"/>
                </a:lnTo>
                <a:lnTo>
                  <a:pt x="1049" y="1553"/>
                </a:lnTo>
                <a:lnTo>
                  <a:pt x="1049" y="1554"/>
                </a:lnTo>
                <a:lnTo>
                  <a:pt x="1048" y="1554"/>
                </a:lnTo>
                <a:lnTo>
                  <a:pt x="1048" y="1555"/>
                </a:lnTo>
                <a:lnTo>
                  <a:pt x="1032" y="1567"/>
                </a:lnTo>
                <a:lnTo>
                  <a:pt x="1014" y="1572"/>
                </a:lnTo>
                <a:lnTo>
                  <a:pt x="1006" y="1574"/>
                </a:lnTo>
                <a:lnTo>
                  <a:pt x="999" y="1574"/>
                </a:lnTo>
                <a:lnTo>
                  <a:pt x="986" y="1572"/>
                </a:lnTo>
                <a:lnTo>
                  <a:pt x="973" y="1568"/>
                </a:lnTo>
                <a:lnTo>
                  <a:pt x="970" y="1567"/>
                </a:lnTo>
                <a:lnTo>
                  <a:pt x="969" y="1567"/>
                </a:lnTo>
                <a:lnTo>
                  <a:pt x="968" y="1566"/>
                </a:lnTo>
                <a:lnTo>
                  <a:pt x="959" y="1560"/>
                </a:lnTo>
                <a:lnTo>
                  <a:pt x="948" y="1551"/>
                </a:lnTo>
                <a:lnTo>
                  <a:pt x="942" y="1541"/>
                </a:lnTo>
                <a:lnTo>
                  <a:pt x="940" y="1540"/>
                </a:lnTo>
                <a:lnTo>
                  <a:pt x="939" y="1537"/>
                </a:lnTo>
                <a:lnTo>
                  <a:pt x="936" y="1529"/>
                </a:lnTo>
                <a:lnTo>
                  <a:pt x="932" y="1519"/>
                </a:lnTo>
                <a:lnTo>
                  <a:pt x="931" y="1508"/>
                </a:lnTo>
                <a:lnTo>
                  <a:pt x="931" y="1494"/>
                </a:lnTo>
                <a:lnTo>
                  <a:pt x="932" y="1488"/>
                </a:lnTo>
                <a:lnTo>
                  <a:pt x="935" y="1483"/>
                </a:lnTo>
                <a:lnTo>
                  <a:pt x="938" y="1475"/>
                </a:lnTo>
                <a:lnTo>
                  <a:pt x="940" y="1471"/>
                </a:lnTo>
                <a:lnTo>
                  <a:pt x="949" y="1458"/>
                </a:lnTo>
                <a:lnTo>
                  <a:pt x="960" y="1449"/>
                </a:lnTo>
                <a:lnTo>
                  <a:pt x="956" y="1441"/>
                </a:lnTo>
                <a:close/>
                <a:moveTo>
                  <a:pt x="564" y="1441"/>
                </a:moveTo>
                <a:lnTo>
                  <a:pt x="579" y="1441"/>
                </a:lnTo>
                <a:lnTo>
                  <a:pt x="575" y="1443"/>
                </a:lnTo>
                <a:lnTo>
                  <a:pt x="566" y="1443"/>
                </a:lnTo>
                <a:lnTo>
                  <a:pt x="564" y="1441"/>
                </a:lnTo>
                <a:close/>
                <a:moveTo>
                  <a:pt x="0" y="1441"/>
                </a:moveTo>
                <a:lnTo>
                  <a:pt x="229" y="1441"/>
                </a:lnTo>
                <a:lnTo>
                  <a:pt x="224" y="1460"/>
                </a:lnTo>
                <a:lnTo>
                  <a:pt x="216" y="1477"/>
                </a:lnTo>
                <a:lnTo>
                  <a:pt x="204" y="1491"/>
                </a:lnTo>
                <a:lnTo>
                  <a:pt x="202" y="1495"/>
                </a:lnTo>
                <a:lnTo>
                  <a:pt x="190" y="1507"/>
                </a:lnTo>
                <a:lnTo>
                  <a:pt x="166" y="1522"/>
                </a:lnTo>
                <a:lnTo>
                  <a:pt x="153" y="1529"/>
                </a:lnTo>
                <a:lnTo>
                  <a:pt x="143" y="1532"/>
                </a:lnTo>
                <a:lnTo>
                  <a:pt x="142" y="1532"/>
                </a:lnTo>
                <a:lnTo>
                  <a:pt x="131" y="1534"/>
                </a:lnTo>
                <a:lnTo>
                  <a:pt x="110" y="1534"/>
                </a:lnTo>
                <a:lnTo>
                  <a:pt x="106" y="1533"/>
                </a:lnTo>
                <a:lnTo>
                  <a:pt x="92" y="1533"/>
                </a:lnTo>
                <a:lnTo>
                  <a:pt x="67" y="1525"/>
                </a:lnTo>
                <a:lnTo>
                  <a:pt x="46" y="1512"/>
                </a:lnTo>
                <a:lnTo>
                  <a:pt x="28" y="1496"/>
                </a:lnTo>
                <a:lnTo>
                  <a:pt x="13" y="1475"/>
                </a:lnTo>
                <a:lnTo>
                  <a:pt x="12" y="1475"/>
                </a:lnTo>
                <a:lnTo>
                  <a:pt x="12" y="1474"/>
                </a:lnTo>
                <a:lnTo>
                  <a:pt x="5" y="1458"/>
                </a:lnTo>
                <a:lnTo>
                  <a:pt x="0" y="1441"/>
                </a:lnTo>
                <a:close/>
                <a:moveTo>
                  <a:pt x="2570" y="1321"/>
                </a:moveTo>
                <a:lnTo>
                  <a:pt x="2570" y="1373"/>
                </a:lnTo>
                <a:lnTo>
                  <a:pt x="2566" y="1346"/>
                </a:lnTo>
                <a:lnTo>
                  <a:pt x="2566" y="1333"/>
                </a:lnTo>
                <a:lnTo>
                  <a:pt x="2570" y="1321"/>
                </a:lnTo>
                <a:close/>
                <a:moveTo>
                  <a:pt x="1817" y="0"/>
                </a:moveTo>
                <a:lnTo>
                  <a:pt x="1935" y="0"/>
                </a:lnTo>
                <a:lnTo>
                  <a:pt x="1938" y="13"/>
                </a:lnTo>
                <a:lnTo>
                  <a:pt x="1938" y="19"/>
                </a:lnTo>
                <a:lnTo>
                  <a:pt x="1934" y="37"/>
                </a:lnTo>
                <a:lnTo>
                  <a:pt x="1925" y="53"/>
                </a:lnTo>
                <a:lnTo>
                  <a:pt x="1924" y="55"/>
                </a:lnTo>
                <a:lnTo>
                  <a:pt x="1921" y="56"/>
                </a:lnTo>
                <a:lnTo>
                  <a:pt x="1914" y="62"/>
                </a:lnTo>
                <a:lnTo>
                  <a:pt x="1905" y="69"/>
                </a:lnTo>
                <a:lnTo>
                  <a:pt x="1895" y="73"/>
                </a:lnTo>
                <a:lnTo>
                  <a:pt x="1893" y="73"/>
                </a:lnTo>
                <a:lnTo>
                  <a:pt x="1891" y="74"/>
                </a:lnTo>
                <a:lnTo>
                  <a:pt x="1889" y="74"/>
                </a:lnTo>
                <a:lnTo>
                  <a:pt x="1886" y="75"/>
                </a:lnTo>
                <a:lnTo>
                  <a:pt x="1865" y="75"/>
                </a:lnTo>
                <a:lnTo>
                  <a:pt x="1859" y="74"/>
                </a:lnTo>
                <a:lnTo>
                  <a:pt x="1852" y="72"/>
                </a:lnTo>
                <a:lnTo>
                  <a:pt x="1840" y="64"/>
                </a:lnTo>
                <a:lnTo>
                  <a:pt x="1837" y="61"/>
                </a:lnTo>
                <a:lnTo>
                  <a:pt x="1833" y="58"/>
                </a:lnTo>
                <a:lnTo>
                  <a:pt x="1823" y="45"/>
                </a:lnTo>
                <a:lnTo>
                  <a:pt x="1817" y="30"/>
                </a:lnTo>
                <a:lnTo>
                  <a:pt x="1815" y="13"/>
                </a:lnTo>
                <a:lnTo>
                  <a:pt x="1815" y="11"/>
                </a:lnTo>
                <a:lnTo>
                  <a:pt x="1816" y="5"/>
                </a:lnTo>
                <a:lnTo>
                  <a:pt x="1817" y="0"/>
                </a:lnTo>
                <a:close/>
                <a:moveTo>
                  <a:pt x="1710" y="0"/>
                </a:moveTo>
                <a:lnTo>
                  <a:pt x="1740" y="0"/>
                </a:lnTo>
                <a:lnTo>
                  <a:pt x="1773" y="113"/>
                </a:lnTo>
                <a:lnTo>
                  <a:pt x="1780" y="111"/>
                </a:lnTo>
                <a:lnTo>
                  <a:pt x="1786" y="110"/>
                </a:lnTo>
                <a:lnTo>
                  <a:pt x="1791" y="110"/>
                </a:lnTo>
                <a:lnTo>
                  <a:pt x="1799" y="111"/>
                </a:lnTo>
                <a:lnTo>
                  <a:pt x="1806" y="112"/>
                </a:lnTo>
                <a:lnTo>
                  <a:pt x="1816" y="112"/>
                </a:lnTo>
                <a:lnTo>
                  <a:pt x="1820" y="113"/>
                </a:lnTo>
                <a:lnTo>
                  <a:pt x="1841" y="120"/>
                </a:lnTo>
                <a:lnTo>
                  <a:pt x="1861" y="130"/>
                </a:lnTo>
                <a:lnTo>
                  <a:pt x="1876" y="145"/>
                </a:lnTo>
                <a:lnTo>
                  <a:pt x="1889" y="162"/>
                </a:lnTo>
                <a:lnTo>
                  <a:pt x="1997" y="116"/>
                </a:lnTo>
                <a:lnTo>
                  <a:pt x="1997" y="104"/>
                </a:lnTo>
                <a:lnTo>
                  <a:pt x="1998" y="98"/>
                </a:lnTo>
                <a:lnTo>
                  <a:pt x="1998" y="95"/>
                </a:lnTo>
                <a:lnTo>
                  <a:pt x="1999" y="94"/>
                </a:lnTo>
                <a:lnTo>
                  <a:pt x="2005" y="79"/>
                </a:lnTo>
                <a:lnTo>
                  <a:pt x="2014" y="68"/>
                </a:lnTo>
                <a:lnTo>
                  <a:pt x="2018" y="64"/>
                </a:lnTo>
                <a:lnTo>
                  <a:pt x="2023" y="60"/>
                </a:lnTo>
                <a:lnTo>
                  <a:pt x="2027" y="57"/>
                </a:lnTo>
                <a:lnTo>
                  <a:pt x="2030" y="57"/>
                </a:lnTo>
                <a:lnTo>
                  <a:pt x="2043" y="51"/>
                </a:lnTo>
                <a:lnTo>
                  <a:pt x="2057" y="49"/>
                </a:lnTo>
                <a:lnTo>
                  <a:pt x="2064" y="49"/>
                </a:lnTo>
                <a:lnTo>
                  <a:pt x="2075" y="52"/>
                </a:lnTo>
                <a:lnTo>
                  <a:pt x="2086" y="56"/>
                </a:lnTo>
                <a:lnTo>
                  <a:pt x="2096" y="64"/>
                </a:lnTo>
                <a:lnTo>
                  <a:pt x="2099" y="65"/>
                </a:lnTo>
                <a:lnTo>
                  <a:pt x="2107" y="73"/>
                </a:lnTo>
                <a:lnTo>
                  <a:pt x="2113" y="83"/>
                </a:lnTo>
                <a:lnTo>
                  <a:pt x="2116" y="94"/>
                </a:lnTo>
                <a:lnTo>
                  <a:pt x="2117" y="96"/>
                </a:lnTo>
                <a:lnTo>
                  <a:pt x="2117" y="99"/>
                </a:lnTo>
                <a:lnTo>
                  <a:pt x="2119" y="107"/>
                </a:lnTo>
                <a:lnTo>
                  <a:pt x="2119" y="125"/>
                </a:lnTo>
                <a:lnTo>
                  <a:pt x="2116" y="132"/>
                </a:lnTo>
                <a:lnTo>
                  <a:pt x="2115" y="132"/>
                </a:lnTo>
                <a:lnTo>
                  <a:pt x="2113" y="137"/>
                </a:lnTo>
                <a:lnTo>
                  <a:pt x="2108" y="145"/>
                </a:lnTo>
                <a:lnTo>
                  <a:pt x="2106" y="147"/>
                </a:lnTo>
                <a:lnTo>
                  <a:pt x="2106" y="149"/>
                </a:lnTo>
                <a:lnTo>
                  <a:pt x="2104" y="150"/>
                </a:lnTo>
                <a:lnTo>
                  <a:pt x="2103" y="153"/>
                </a:lnTo>
                <a:lnTo>
                  <a:pt x="2102" y="154"/>
                </a:lnTo>
                <a:lnTo>
                  <a:pt x="2088" y="163"/>
                </a:lnTo>
                <a:lnTo>
                  <a:pt x="2074" y="170"/>
                </a:lnTo>
                <a:lnTo>
                  <a:pt x="2058" y="171"/>
                </a:lnTo>
                <a:lnTo>
                  <a:pt x="2053" y="171"/>
                </a:lnTo>
                <a:lnTo>
                  <a:pt x="2040" y="168"/>
                </a:lnTo>
                <a:lnTo>
                  <a:pt x="2028" y="163"/>
                </a:lnTo>
                <a:lnTo>
                  <a:pt x="2023" y="161"/>
                </a:lnTo>
                <a:lnTo>
                  <a:pt x="2018" y="157"/>
                </a:lnTo>
                <a:lnTo>
                  <a:pt x="2010" y="146"/>
                </a:lnTo>
                <a:lnTo>
                  <a:pt x="2007" y="144"/>
                </a:lnTo>
                <a:lnTo>
                  <a:pt x="1903" y="189"/>
                </a:lnTo>
                <a:lnTo>
                  <a:pt x="1905" y="202"/>
                </a:lnTo>
                <a:lnTo>
                  <a:pt x="1907" y="214"/>
                </a:lnTo>
                <a:lnTo>
                  <a:pt x="1907" y="222"/>
                </a:lnTo>
                <a:lnTo>
                  <a:pt x="2253" y="282"/>
                </a:lnTo>
                <a:lnTo>
                  <a:pt x="2261" y="256"/>
                </a:lnTo>
                <a:lnTo>
                  <a:pt x="2272" y="234"/>
                </a:lnTo>
                <a:lnTo>
                  <a:pt x="2289" y="213"/>
                </a:lnTo>
                <a:lnTo>
                  <a:pt x="2293" y="208"/>
                </a:lnTo>
                <a:lnTo>
                  <a:pt x="2298" y="204"/>
                </a:lnTo>
                <a:lnTo>
                  <a:pt x="2310" y="191"/>
                </a:lnTo>
                <a:lnTo>
                  <a:pt x="2327" y="179"/>
                </a:lnTo>
                <a:lnTo>
                  <a:pt x="2348" y="168"/>
                </a:lnTo>
                <a:lnTo>
                  <a:pt x="2367" y="162"/>
                </a:lnTo>
                <a:lnTo>
                  <a:pt x="2374" y="159"/>
                </a:lnTo>
                <a:lnTo>
                  <a:pt x="2380" y="158"/>
                </a:lnTo>
                <a:lnTo>
                  <a:pt x="2392" y="157"/>
                </a:lnTo>
                <a:lnTo>
                  <a:pt x="2405" y="155"/>
                </a:lnTo>
                <a:lnTo>
                  <a:pt x="2411" y="0"/>
                </a:lnTo>
                <a:lnTo>
                  <a:pt x="2441" y="0"/>
                </a:lnTo>
                <a:lnTo>
                  <a:pt x="2435" y="157"/>
                </a:lnTo>
                <a:lnTo>
                  <a:pt x="2452" y="159"/>
                </a:lnTo>
                <a:lnTo>
                  <a:pt x="2467" y="166"/>
                </a:lnTo>
                <a:lnTo>
                  <a:pt x="2468" y="166"/>
                </a:lnTo>
                <a:lnTo>
                  <a:pt x="2484" y="172"/>
                </a:lnTo>
                <a:lnTo>
                  <a:pt x="2497" y="180"/>
                </a:lnTo>
                <a:lnTo>
                  <a:pt x="2507" y="192"/>
                </a:lnTo>
                <a:lnTo>
                  <a:pt x="2513" y="195"/>
                </a:lnTo>
                <a:lnTo>
                  <a:pt x="2518" y="199"/>
                </a:lnTo>
                <a:lnTo>
                  <a:pt x="2523" y="204"/>
                </a:lnTo>
                <a:lnTo>
                  <a:pt x="2544" y="230"/>
                </a:lnTo>
                <a:lnTo>
                  <a:pt x="2559" y="260"/>
                </a:lnTo>
                <a:lnTo>
                  <a:pt x="2566" y="292"/>
                </a:lnTo>
                <a:lnTo>
                  <a:pt x="2566" y="328"/>
                </a:lnTo>
                <a:lnTo>
                  <a:pt x="2562" y="352"/>
                </a:lnTo>
                <a:lnTo>
                  <a:pt x="2555" y="373"/>
                </a:lnTo>
                <a:lnTo>
                  <a:pt x="2543" y="396"/>
                </a:lnTo>
                <a:lnTo>
                  <a:pt x="2539" y="403"/>
                </a:lnTo>
                <a:lnTo>
                  <a:pt x="2568" y="433"/>
                </a:lnTo>
                <a:lnTo>
                  <a:pt x="2570" y="430"/>
                </a:lnTo>
                <a:lnTo>
                  <a:pt x="2570" y="624"/>
                </a:lnTo>
                <a:lnTo>
                  <a:pt x="2569" y="623"/>
                </a:lnTo>
                <a:lnTo>
                  <a:pt x="2551" y="603"/>
                </a:lnTo>
                <a:lnTo>
                  <a:pt x="2538" y="584"/>
                </a:lnTo>
                <a:lnTo>
                  <a:pt x="2530" y="560"/>
                </a:lnTo>
                <a:lnTo>
                  <a:pt x="2528" y="557"/>
                </a:lnTo>
                <a:lnTo>
                  <a:pt x="2528" y="551"/>
                </a:lnTo>
                <a:lnTo>
                  <a:pt x="2526" y="536"/>
                </a:lnTo>
                <a:lnTo>
                  <a:pt x="2526" y="519"/>
                </a:lnTo>
                <a:lnTo>
                  <a:pt x="2528" y="502"/>
                </a:lnTo>
                <a:lnTo>
                  <a:pt x="2534" y="487"/>
                </a:lnTo>
                <a:lnTo>
                  <a:pt x="2534" y="484"/>
                </a:lnTo>
                <a:lnTo>
                  <a:pt x="2536" y="476"/>
                </a:lnTo>
                <a:lnTo>
                  <a:pt x="2542" y="467"/>
                </a:lnTo>
                <a:lnTo>
                  <a:pt x="2548" y="455"/>
                </a:lnTo>
                <a:lnTo>
                  <a:pt x="2521" y="426"/>
                </a:lnTo>
                <a:lnTo>
                  <a:pt x="2507" y="437"/>
                </a:lnTo>
                <a:lnTo>
                  <a:pt x="2502" y="441"/>
                </a:lnTo>
                <a:lnTo>
                  <a:pt x="2483" y="453"/>
                </a:lnTo>
                <a:lnTo>
                  <a:pt x="2463" y="462"/>
                </a:lnTo>
                <a:lnTo>
                  <a:pt x="2439" y="468"/>
                </a:lnTo>
                <a:lnTo>
                  <a:pt x="2416" y="471"/>
                </a:lnTo>
                <a:lnTo>
                  <a:pt x="2409" y="701"/>
                </a:lnTo>
                <a:lnTo>
                  <a:pt x="2422" y="708"/>
                </a:lnTo>
                <a:lnTo>
                  <a:pt x="2433" y="717"/>
                </a:lnTo>
                <a:lnTo>
                  <a:pt x="2439" y="722"/>
                </a:lnTo>
                <a:lnTo>
                  <a:pt x="2445" y="729"/>
                </a:lnTo>
                <a:lnTo>
                  <a:pt x="2449" y="734"/>
                </a:lnTo>
                <a:lnTo>
                  <a:pt x="2455" y="749"/>
                </a:lnTo>
                <a:lnTo>
                  <a:pt x="2460" y="764"/>
                </a:lnTo>
                <a:lnTo>
                  <a:pt x="2462" y="780"/>
                </a:lnTo>
                <a:lnTo>
                  <a:pt x="2462" y="784"/>
                </a:lnTo>
                <a:lnTo>
                  <a:pt x="2460" y="798"/>
                </a:lnTo>
                <a:lnTo>
                  <a:pt x="2455" y="813"/>
                </a:lnTo>
                <a:lnTo>
                  <a:pt x="2449" y="825"/>
                </a:lnTo>
                <a:lnTo>
                  <a:pt x="2446" y="830"/>
                </a:lnTo>
                <a:lnTo>
                  <a:pt x="2438" y="838"/>
                </a:lnTo>
                <a:lnTo>
                  <a:pt x="2433" y="842"/>
                </a:lnTo>
                <a:lnTo>
                  <a:pt x="2432" y="843"/>
                </a:lnTo>
                <a:lnTo>
                  <a:pt x="2418" y="852"/>
                </a:lnTo>
                <a:lnTo>
                  <a:pt x="2403" y="859"/>
                </a:lnTo>
                <a:lnTo>
                  <a:pt x="2387" y="861"/>
                </a:lnTo>
                <a:lnTo>
                  <a:pt x="2379" y="861"/>
                </a:lnTo>
                <a:lnTo>
                  <a:pt x="2363" y="860"/>
                </a:lnTo>
                <a:lnTo>
                  <a:pt x="2349" y="856"/>
                </a:lnTo>
                <a:lnTo>
                  <a:pt x="2286" y="970"/>
                </a:lnTo>
                <a:lnTo>
                  <a:pt x="2291" y="975"/>
                </a:lnTo>
                <a:lnTo>
                  <a:pt x="2295" y="982"/>
                </a:lnTo>
                <a:lnTo>
                  <a:pt x="2301" y="992"/>
                </a:lnTo>
                <a:lnTo>
                  <a:pt x="2303" y="1003"/>
                </a:lnTo>
                <a:lnTo>
                  <a:pt x="2303" y="1004"/>
                </a:lnTo>
                <a:lnTo>
                  <a:pt x="2305" y="1016"/>
                </a:lnTo>
                <a:lnTo>
                  <a:pt x="2302" y="1027"/>
                </a:lnTo>
                <a:lnTo>
                  <a:pt x="2298" y="1038"/>
                </a:lnTo>
                <a:lnTo>
                  <a:pt x="2298" y="1039"/>
                </a:lnTo>
                <a:lnTo>
                  <a:pt x="2363" y="1102"/>
                </a:lnTo>
                <a:lnTo>
                  <a:pt x="2366" y="1102"/>
                </a:lnTo>
                <a:lnTo>
                  <a:pt x="2369" y="1100"/>
                </a:lnTo>
                <a:lnTo>
                  <a:pt x="2371" y="1100"/>
                </a:lnTo>
                <a:lnTo>
                  <a:pt x="2373" y="1098"/>
                </a:lnTo>
                <a:lnTo>
                  <a:pt x="2383" y="1096"/>
                </a:lnTo>
                <a:lnTo>
                  <a:pt x="2403" y="1096"/>
                </a:lnTo>
                <a:lnTo>
                  <a:pt x="2413" y="1098"/>
                </a:lnTo>
                <a:lnTo>
                  <a:pt x="2418" y="1101"/>
                </a:lnTo>
                <a:lnTo>
                  <a:pt x="2420" y="1101"/>
                </a:lnTo>
                <a:lnTo>
                  <a:pt x="2434" y="1111"/>
                </a:lnTo>
                <a:lnTo>
                  <a:pt x="2445" y="1124"/>
                </a:lnTo>
                <a:lnTo>
                  <a:pt x="2451" y="1141"/>
                </a:lnTo>
                <a:lnTo>
                  <a:pt x="2452" y="1160"/>
                </a:lnTo>
                <a:lnTo>
                  <a:pt x="2452" y="1162"/>
                </a:lnTo>
                <a:lnTo>
                  <a:pt x="2451" y="1164"/>
                </a:lnTo>
                <a:lnTo>
                  <a:pt x="2450" y="1173"/>
                </a:lnTo>
                <a:lnTo>
                  <a:pt x="2446" y="1183"/>
                </a:lnTo>
                <a:lnTo>
                  <a:pt x="2439" y="1192"/>
                </a:lnTo>
                <a:lnTo>
                  <a:pt x="2438" y="1195"/>
                </a:lnTo>
                <a:lnTo>
                  <a:pt x="2432" y="1202"/>
                </a:lnTo>
                <a:lnTo>
                  <a:pt x="2416" y="1212"/>
                </a:lnTo>
                <a:lnTo>
                  <a:pt x="2408" y="1213"/>
                </a:lnTo>
                <a:lnTo>
                  <a:pt x="2403" y="1215"/>
                </a:lnTo>
                <a:lnTo>
                  <a:pt x="2396" y="1216"/>
                </a:lnTo>
                <a:lnTo>
                  <a:pt x="2394" y="1216"/>
                </a:lnTo>
                <a:lnTo>
                  <a:pt x="2390" y="1215"/>
                </a:lnTo>
                <a:lnTo>
                  <a:pt x="2390" y="1216"/>
                </a:lnTo>
                <a:lnTo>
                  <a:pt x="2386" y="1216"/>
                </a:lnTo>
                <a:lnTo>
                  <a:pt x="2383" y="1215"/>
                </a:lnTo>
                <a:lnTo>
                  <a:pt x="2379" y="1215"/>
                </a:lnTo>
                <a:lnTo>
                  <a:pt x="2377" y="1213"/>
                </a:lnTo>
                <a:lnTo>
                  <a:pt x="2339" y="1284"/>
                </a:lnTo>
                <a:lnTo>
                  <a:pt x="2348" y="1295"/>
                </a:lnTo>
                <a:lnTo>
                  <a:pt x="2357" y="1304"/>
                </a:lnTo>
                <a:lnTo>
                  <a:pt x="2366" y="1318"/>
                </a:lnTo>
                <a:lnTo>
                  <a:pt x="2370" y="1333"/>
                </a:lnTo>
                <a:lnTo>
                  <a:pt x="2371" y="1334"/>
                </a:lnTo>
                <a:lnTo>
                  <a:pt x="2371" y="1335"/>
                </a:lnTo>
                <a:lnTo>
                  <a:pt x="2375" y="1355"/>
                </a:lnTo>
                <a:lnTo>
                  <a:pt x="2375" y="1377"/>
                </a:lnTo>
                <a:lnTo>
                  <a:pt x="2371" y="1398"/>
                </a:lnTo>
                <a:lnTo>
                  <a:pt x="2369" y="1405"/>
                </a:lnTo>
                <a:lnTo>
                  <a:pt x="2366" y="1410"/>
                </a:lnTo>
                <a:lnTo>
                  <a:pt x="2417" y="1436"/>
                </a:lnTo>
                <a:lnTo>
                  <a:pt x="2417" y="1435"/>
                </a:lnTo>
                <a:lnTo>
                  <a:pt x="2432" y="1420"/>
                </a:lnTo>
                <a:lnTo>
                  <a:pt x="2445" y="1412"/>
                </a:lnTo>
                <a:lnTo>
                  <a:pt x="2456" y="1406"/>
                </a:lnTo>
                <a:lnTo>
                  <a:pt x="2467" y="1403"/>
                </a:lnTo>
                <a:lnTo>
                  <a:pt x="2476" y="1402"/>
                </a:lnTo>
                <a:lnTo>
                  <a:pt x="2479" y="1402"/>
                </a:lnTo>
                <a:lnTo>
                  <a:pt x="2480" y="1403"/>
                </a:lnTo>
                <a:lnTo>
                  <a:pt x="2481" y="1402"/>
                </a:lnTo>
                <a:lnTo>
                  <a:pt x="2487" y="1402"/>
                </a:lnTo>
                <a:lnTo>
                  <a:pt x="2501" y="1403"/>
                </a:lnTo>
                <a:lnTo>
                  <a:pt x="2515" y="1409"/>
                </a:lnTo>
                <a:lnTo>
                  <a:pt x="2527" y="1415"/>
                </a:lnTo>
                <a:lnTo>
                  <a:pt x="2532" y="1418"/>
                </a:lnTo>
                <a:lnTo>
                  <a:pt x="2536" y="1422"/>
                </a:lnTo>
                <a:lnTo>
                  <a:pt x="2540" y="1424"/>
                </a:lnTo>
                <a:lnTo>
                  <a:pt x="2570" y="1398"/>
                </a:lnTo>
                <a:lnTo>
                  <a:pt x="2570" y="1437"/>
                </a:lnTo>
                <a:lnTo>
                  <a:pt x="2565" y="1441"/>
                </a:lnTo>
                <a:lnTo>
                  <a:pt x="2557" y="1448"/>
                </a:lnTo>
                <a:lnTo>
                  <a:pt x="2559" y="1450"/>
                </a:lnTo>
                <a:lnTo>
                  <a:pt x="2559" y="1452"/>
                </a:lnTo>
                <a:lnTo>
                  <a:pt x="2561" y="1454"/>
                </a:lnTo>
                <a:lnTo>
                  <a:pt x="2561" y="1460"/>
                </a:lnTo>
                <a:lnTo>
                  <a:pt x="2565" y="1469"/>
                </a:lnTo>
                <a:lnTo>
                  <a:pt x="2568" y="1479"/>
                </a:lnTo>
                <a:lnTo>
                  <a:pt x="2568" y="1491"/>
                </a:lnTo>
                <a:lnTo>
                  <a:pt x="2565" y="1503"/>
                </a:lnTo>
                <a:lnTo>
                  <a:pt x="2565" y="1505"/>
                </a:lnTo>
                <a:lnTo>
                  <a:pt x="2564" y="1509"/>
                </a:lnTo>
                <a:lnTo>
                  <a:pt x="2560" y="1519"/>
                </a:lnTo>
                <a:lnTo>
                  <a:pt x="2555" y="1530"/>
                </a:lnTo>
                <a:lnTo>
                  <a:pt x="2548" y="1541"/>
                </a:lnTo>
                <a:lnTo>
                  <a:pt x="2540" y="1549"/>
                </a:lnTo>
                <a:lnTo>
                  <a:pt x="2530" y="1558"/>
                </a:lnTo>
                <a:lnTo>
                  <a:pt x="2519" y="1562"/>
                </a:lnTo>
                <a:lnTo>
                  <a:pt x="2515" y="1564"/>
                </a:lnTo>
                <a:lnTo>
                  <a:pt x="2510" y="1567"/>
                </a:lnTo>
                <a:lnTo>
                  <a:pt x="2497" y="1570"/>
                </a:lnTo>
                <a:lnTo>
                  <a:pt x="2484" y="1571"/>
                </a:lnTo>
                <a:lnTo>
                  <a:pt x="2463" y="1568"/>
                </a:lnTo>
                <a:lnTo>
                  <a:pt x="2442" y="1559"/>
                </a:lnTo>
                <a:lnTo>
                  <a:pt x="2441" y="1558"/>
                </a:lnTo>
                <a:lnTo>
                  <a:pt x="2426" y="1546"/>
                </a:lnTo>
                <a:lnTo>
                  <a:pt x="2416" y="1533"/>
                </a:lnTo>
                <a:lnTo>
                  <a:pt x="2407" y="1517"/>
                </a:lnTo>
                <a:lnTo>
                  <a:pt x="2403" y="1500"/>
                </a:lnTo>
                <a:lnTo>
                  <a:pt x="2401" y="1488"/>
                </a:lnTo>
                <a:lnTo>
                  <a:pt x="2401" y="1478"/>
                </a:lnTo>
                <a:lnTo>
                  <a:pt x="2404" y="1462"/>
                </a:lnTo>
                <a:lnTo>
                  <a:pt x="2352" y="1436"/>
                </a:lnTo>
                <a:lnTo>
                  <a:pt x="2335" y="1453"/>
                </a:lnTo>
                <a:lnTo>
                  <a:pt x="2327" y="1457"/>
                </a:lnTo>
                <a:lnTo>
                  <a:pt x="2312" y="1466"/>
                </a:lnTo>
                <a:lnTo>
                  <a:pt x="2294" y="1474"/>
                </a:lnTo>
                <a:lnTo>
                  <a:pt x="2274" y="1477"/>
                </a:lnTo>
                <a:lnTo>
                  <a:pt x="2273" y="1477"/>
                </a:lnTo>
                <a:lnTo>
                  <a:pt x="2269" y="1478"/>
                </a:lnTo>
                <a:lnTo>
                  <a:pt x="2263" y="1478"/>
                </a:lnTo>
                <a:lnTo>
                  <a:pt x="2252" y="1477"/>
                </a:lnTo>
                <a:lnTo>
                  <a:pt x="2239" y="1475"/>
                </a:lnTo>
                <a:lnTo>
                  <a:pt x="2225" y="1471"/>
                </a:lnTo>
                <a:lnTo>
                  <a:pt x="2213" y="1467"/>
                </a:lnTo>
                <a:lnTo>
                  <a:pt x="2145" y="1563"/>
                </a:lnTo>
                <a:lnTo>
                  <a:pt x="2164" y="1587"/>
                </a:lnTo>
                <a:lnTo>
                  <a:pt x="2179" y="1613"/>
                </a:lnTo>
                <a:lnTo>
                  <a:pt x="2188" y="1642"/>
                </a:lnTo>
                <a:lnTo>
                  <a:pt x="2192" y="1673"/>
                </a:lnTo>
                <a:lnTo>
                  <a:pt x="2192" y="1676"/>
                </a:lnTo>
                <a:lnTo>
                  <a:pt x="2189" y="1698"/>
                </a:lnTo>
                <a:lnTo>
                  <a:pt x="2184" y="1719"/>
                </a:lnTo>
                <a:lnTo>
                  <a:pt x="2178" y="1737"/>
                </a:lnTo>
                <a:lnTo>
                  <a:pt x="2176" y="1739"/>
                </a:lnTo>
                <a:lnTo>
                  <a:pt x="2175" y="1741"/>
                </a:lnTo>
                <a:lnTo>
                  <a:pt x="2175" y="1742"/>
                </a:lnTo>
                <a:lnTo>
                  <a:pt x="2443" y="1892"/>
                </a:lnTo>
                <a:lnTo>
                  <a:pt x="2447" y="1888"/>
                </a:lnTo>
                <a:lnTo>
                  <a:pt x="2466" y="1872"/>
                </a:lnTo>
                <a:lnTo>
                  <a:pt x="2487" y="1860"/>
                </a:lnTo>
                <a:lnTo>
                  <a:pt x="2502" y="1855"/>
                </a:lnTo>
                <a:lnTo>
                  <a:pt x="2518" y="1852"/>
                </a:lnTo>
                <a:lnTo>
                  <a:pt x="2531" y="1852"/>
                </a:lnTo>
                <a:lnTo>
                  <a:pt x="2551" y="1854"/>
                </a:lnTo>
                <a:lnTo>
                  <a:pt x="2570" y="1859"/>
                </a:lnTo>
                <a:lnTo>
                  <a:pt x="2576" y="1862"/>
                </a:lnTo>
                <a:lnTo>
                  <a:pt x="2581" y="1863"/>
                </a:lnTo>
                <a:lnTo>
                  <a:pt x="2582" y="1863"/>
                </a:lnTo>
                <a:lnTo>
                  <a:pt x="2582" y="1864"/>
                </a:lnTo>
                <a:lnTo>
                  <a:pt x="2585" y="1864"/>
                </a:lnTo>
                <a:lnTo>
                  <a:pt x="2585" y="1866"/>
                </a:lnTo>
                <a:lnTo>
                  <a:pt x="2586" y="1866"/>
                </a:lnTo>
                <a:lnTo>
                  <a:pt x="2602" y="1877"/>
                </a:lnTo>
                <a:lnTo>
                  <a:pt x="2616" y="1892"/>
                </a:lnTo>
                <a:lnTo>
                  <a:pt x="2628" y="1906"/>
                </a:lnTo>
                <a:lnTo>
                  <a:pt x="2636" y="1922"/>
                </a:lnTo>
                <a:lnTo>
                  <a:pt x="2640" y="1936"/>
                </a:lnTo>
                <a:lnTo>
                  <a:pt x="2640" y="1938"/>
                </a:lnTo>
                <a:lnTo>
                  <a:pt x="2641" y="1938"/>
                </a:lnTo>
                <a:lnTo>
                  <a:pt x="2641" y="1939"/>
                </a:lnTo>
                <a:lnTo>
                  <a:pt x="2644" y="1960"/>
                </a:lnTo>
                <a:lnTo>
                  <a:pt x="2644" y="1982"/>
                </a:lnTo>
                <a:lnTo>
                  <a:pt x="2638" y="2003"/>
                </a:lnTo>
                <a:lnTo>
                  <a:pt x="2628" y="2025"/>
                </a:lnTo>
                <a:lnTo>
                  <a:pt x="2615" y="2042"/>
                </a:lnTo>
                <a:lnTo>
                  <a:pt x="2596" y="2057"/>
                </a:lnTo>
                <a:lnTo>
                  <a:pt x="2589" y="2062"/>
                </a:lnTo>
                <a:lnTo>
                  <a:pt x="2578" y="2070"/>
                </a:lnTo>
                <a:lnTo>
                  <a:pt x="2555" y="2078"/>
                </a:lnTo>
                <a:lnTo>
                  <a:pt x="2539" y="2079"/>
                </a:lnTo>
                <a:lnTo>
                  <a:pt x="2536" y="2079"/>
                </a:lnTo>
                <a:lnTo>
                  <a:pt x="2534" y="2078"/>
                </a:lnTo>
                <a:lnTo>
                  <a:pt x="2530" y="2079"/>
                </a:lnTo>
                <a:lnTo>
                  <a:pt x="2523" y="2079"/>
                </a:lnTo>
                <a:lnTo>
                  <a:pt x="2510" y="2076"/>
                </a:lnTo>
                <a:lnTo>
                  <a:pt x="2493" y="2072"/>
                </a:lnTo>
                <a:lnTo>
                  <a:pt x="2476" y="2067"/>
                </a:lnTo>
                <a:lnTo>
                  <a:pt x="2464" y="2059"/>
                </a:lnTo>
                <a:lnTo>
                  <a:pt x="2464" y="2058"/>
                </a:lnTo>
                <a:lnTo>
                  <a:pt x="2456" y="2053"/>
                </a:lnTo>
                <a:lnTo>
                  <a:pt x="2450" y="2048"/>
                </a:lnTo>
                <a:lnTo>
                  <a:pt x="2311" y="2135"/>
                </a:lnTo>
                <a:lnTo>
                  <a:pt x="2312" y="2138"/>
                </a:lnTo>
                <a:lnTo>
                  <a:pt x="2312" y="2139"/>
                </a:lnTo>
                <a:lnTo>
                  <a:pt x="2314" y="2142"/>
                </a:lnTo>
                <a:lnTo>
                  <a:pt x="2314" y="2146"/>
                </a:lnTo>
                <a:lnTo>
                  <a:pt x="2319" y="2159"/>
                </a:lnTo>
                <a:lnTo>
                  <a:pt x="2320" y="2175"/>
                </a:lnTo>
                <a:lnTo>
                  <a:pt x="2318" y="2189"/>
                </a:lnTo>
                <a:lnTo>
                  <a:pt x="2318" y="2193"/>
                </a:lnTo>
                <a:lnTo>
                  <a:pt x="2316" y="2197"/>
                </a:lnTo>
                <a:lnTo>
                  <a:pt x="2312" y="2207"/>
                </a:lnTo>
                <a:lnTo>
                  <a:pt x="2306" y="2219"/>
                </a:lnTo>
                <a:lnTo>
                  <a:pt x="2299" y="2230"/>
                </a:lnTo>
                <a:lnTo>
                  <a:pt x="2291" y="2237"/>
                </a:lnTo>
                <a:lnTo>
                  <a:pt x="2290" y="2237"/>
                </a:lnTo>
                <a:lnTo>
                  <a:pt x="2285" y="2243"/>
                </a:lnTo>
                <a:lnTo>
                  <a:pt x="2363" y="2477"/>
                </a:lnTo>
                <a:lnTo>
                  <a:pt x="2367" y="2476"/>
                </a:lnTo>
                <a:lnTo>
                  <a:pt x="2378" y="2476"/>
                </a:lnTo>
                <a:lnTo>
                  <a:pt x="2384" y="2477"/>
                </a:lnTo>
                <a:lnTo>
                  <a:pt x="2387" y="2477"/>
                </a:lnTo>
                <a:lnTo>
                  <a:pt x="2391" y="2478"/>
                </a:lnTo>
                <a:lnTo>
                  <a:pt x="2395" y="2478"/>
                </a:lnTo>
                <a:lnTo>
                  <a:pt x="2413" y="2485"/>
                </a:lnTo>
                <a:lnTo>
                  <a:pt x="2429" y="2495"/>
                </a:lnTo>
                <a:lnTo>
                  <a:pt x="2443" y="2509"/>
                </a:lnTo>
                <a:lnTo>
                  <a:pt x="2454" y="2524"/>
                </a:lnTo>
                <a:lnTo>
                  <a:pt x="2454" y="2526"/>
                </a:lnTo>
                <a:lnTo>
                  <a:pt x="2458" y="2537"/>
                </a:lnTo>
                <a:lnTo>
                  <a:pt x="2462" y="2550"/>
                </a:lnTo>
                <a:lnTo>
                  <a:pt x="2463" y="2561"/>
                </a:lnTo>
                <a:lnTo>
                  <a:pt x="2463" y="2574"/>
                </a:lnTo>
                <a:lnTo>
                  <a:pt x="2460" y="2586"/>
                </a:lnTo>
                <a:lnTo>
                  <a:pt x="2570" y="2630"/>
                </a:lnTo>
                <a:lnTo>
                  <a:pt x="2651" y="2663"/>
                </a:lnTo>
                <a:lnTo>
                  <a:pt x="2653" y="2659"/>
                </a:lnTo>
                <a:lnTo>
                  <a:pt x="2655" y="2657"/>
                </a:lnTo>
                <a:lnTo>
                  <a:pt x="2657" y="2653"/>
                </a:lnTo>
                <a:lnTo>
                  <a:pt x="2658" y="2653"/>
                </a:lnTo>
                <a:lnTo>
                  <a:pt x="2658" y="2651"/>
                </a:lnTo>
                <a:lnTo>
                  <a:pt x="2659" y="2650"/>
                </a:lnTo>
                <a:lnTo>
                  <a:pt x="2676" y="2626"/>
                </a:lnTo>
                <a:lnTo>
                  <a:pt x="2697" y="2607"/>
                </a:lnTo>
                <a:lnTo>
                  <a:pt x="2722" y="2592"/>
                </a:lnTo>
                <a:lnTo>
                  <a:pt x="2730" y="2590"/>
                </a:lnTo>
                <a:lnTo>
                  <a:pt x="2713" y="2548"/>
                </a:lnTo>
                <a:lnTo>
                  <a:pt x="2712" y="2548"/>
                </a:lnTo>
                <a:lnTo>
                  <a:pt x="2710" y="2549"/>
                </a:lnTo>
                <a:lnTo>
                  <a:pt x="2704" y="2549"/>
                </a:lnTo>
                <a:lnTo>
                  <a:pt x="2699" y="2550"/>
                </a:lnTo>
                <a:lnTo>
                  <a:pt x="2687" y="2550"/>
                </a:lnTo>
                <a:lnTo>
                  <a:pt x="2682" y="2549"/>
                </a:lnTo>
                <a:lnTo>
                  <a:pt x="2675" y="2548"/>
                </a:lnTo>
                <a:lnTo>
                  <a:pt x="2672" y="2548"/>
                </a:lnTo>
                <a:lnTo>
                  <a:pt x="2650" y="2543"/>
                </a:lnTo>
                <a:lnTo>
                  <a:pt x="2628" y="2532"/>
                </a:lnTo>
                <a:lnTo>
                  <a:pt x="2610" y="2518"/>
                </a:lnTo>
                <a:lnTo>
                  <a:pt x="2593" y="2498"/>
                </a:lnTo>
                <a:lnTo>
                  <a:pt x="2581" y="2478"/>
                </a:lnTo>
                <a:lnTo>
                  <a:pt x="2574" y="2455"/>
                </a:lnTo>
                <a:lnTo>
                  <a:pt x="2573" y="2451"/>
                </a:lnTo>
                <a:lnTo>
                  <a:pt x="2573" y="2446"/>
                </a:lnTo>
                <a:lnTo>
                  <a:pt x="2570" y="2431"/>
                </a:lnTo>
                <a:lnTo>
                  <a:pt x="2572" y="2416"/>
                </a:lnTo>
                <a:lnTo>
                  <a:pt x="2574" y="2399"/>
                </a:lnTo>
                <a:lnTo>
                  <a:pt x="2581" y="2383"/>
                </a:lnTo>
                <a:lnTo>
                  <a:pt x="2581" y="2380"/>
                </a:lnTo>
                <a:lnTo>
                  <a:pt x="2582" y="2376"/>
                </a:lnTo>
                <a:lnTo>
                  <a:pt x="2583" y="2374"/>
                </a:lnTo>
                <a:lnTo>
                  <a:pt x="2590" y="2363"/>
                </a:lnTo>
                <a:lnTo>
                  <a:pt x="2598" y="2351"/>
                </a:lnTo>
                <a:lnTo>
                  <a:pt x="2608" y="2340"/>
                </a:lnTo>
                <a:lnTo>
                  <a:pt x="2617" y="2329"/>
                </a:lnTo>
                <a:lnTo>
                  <a:pt x="2628" y="2324"/>
                </a:lnTo>
                <a:lnTo>
                  <a:pt x="2629" y="2324"/>
                </a:lnTo>
                <a:lnTo>
                  <a:pt x="2640" y="2316"/>
                </a:lnTo>
                <a:lnTo>
                  <a:pt x="2651" y="2312"/>
                </a:lnTo>
                <a:lnTo>
                  <a:pt x="2663" y="2310"/>
                </a:lnTo>
                <a:lnTo>
                  <a:pt x="2667" y="2308"/>
                </a:lnTo>
                <a:lnTo>
                  <a:pt x="2678" y="2306"/>
                </a:lnTo>
                <a:lnTo>
                  <a:pt x="2692" y="2306"/>
                </a:lnTo>
                <a:lnTo>
                  <a:pt x="2714" y="2307"/>
                </a:lnTo>
                <a:lnTo>
                  <a:pt x="2735" y="2313"/>
                </a:lnTo>
                <a:lnTo>
                  <a:pt x="2755" y="2323"/>
                </a:lnTo>
                <a:lnTo>
                  <a:pt x="2773" y="2336"/>
                </a:lnTo>
                <a:lnTo>
                  <a:pt x="2775" y="2336"/>
                </a:lnTo>
                <a:lnTo>
                  <a:pt x="2775" y="2337"/>
                </a:lnTo>
                <a:lnTo>
                  <a:pt x="2785" y="2347"/>
                </a:lnTo>
                <a:lnTo>
                  <a:pt x="2793" y="2358"/>
                </a:lnTo>
                <a:lnTo>
                  <a:pt x="2877" y="2310"/>
                </a:lnTo>
                <a:lnTo>
                  <a:pt x="2877" y="2307"/>
                </a:lnTo>
                <a:lnTo>
                  <a:pt x="2875" y="2306"/>
                </a:lnTo>
                <a:lnTo>
                  <a:pt x="2875" y="2303"/>
                </a:lnTo>
                <a:lnTo>
                  <a:pt x="2873" y="2292"/>
                </a:lnTo>
                <a:lnTo>
                  <a:pt x="2873" y="2281"/>
                </a:lnTo>
                <a:lnTo>
                  <a:pt x="2877" y="2265"/>
                </a:lnTo>
                <a:lnTo>
                  <a:pt x="2879" y="2257"/>
                </a:lnTo>
                <a:lnTo>
                  <a:pt x="2882" y="2255"/>
                </a:lnTo>
                <a:lnTo>
                  <a:pt x="2882" y="2252"/>
                </a:lnTo>
                <a:lnTo>
                  <a:pt x="2883" y="2252"/>
                </a:lnTo>
                <a:lnTo>
                  <a:pt x="2890" y="2241"/>
                </a:lnTo>
                <a:lnTo>
                  <a:pt x="2899" y="2232"/>
                </a:lnTo>
                <a:lnTo>
                  <a:pt x="2911" y="2227"/>
                </a:lnTo>
                <a:lnTo>
                  <a:pt x="2916" y="2226"/>
                </a:lnTo>
                <a:lnTo>
                  <a:pt x="2920" y="2223"/>
                </a:lnTo>
                <a:lnTo>
                  <a:pt x="2903" y="2024"/>
                </a:lnTo>
                <a:lnTo>
                  <a:pt x="2902" y="2024"/>
                </a:lnTo>
                <a:lnTo>
                  <a:pt x="2886" y="2023"/>
                </a:lnTo>
                <a:lnTo>
                  <a:pt x="2870" y="2019"/>
                </a:lnTo>
                <a:lnTo>
                  <a:pt x="2869" y="2017"/>
                </a:lnTo>
                <a:lnTo>
                  <a:pt x="2868" y="2017"/>
                </a:lnTo>
                <a:lnTo>
                  <a:pt x="2866" y="2016"/>
                </a:lnTo>
                <a:lnTo>
                  <a:pt x="2848" y="2004"/>
                </a:lnTo>
                <a:lnTo>
                  <a:pt x="2832" y="1987"/>
                </a:lnTo>
                <a:lnTo>
                  <a:pt x="2824" y="1977"/>
                </a:lnTo>
                <a:lnTo>
                  <a:pt x="2820" y="1965"/>
                </a:lnTo>
                <a:lnTo>
                  <a:pt x="2820" y="1964"/>
                </a:lnTo>
                <a:lnTo>
                  <a:pt x="2816" y="1948"/>
                </a:lnTo>
                <a:lnTo>
                  <a:pt x="2815" y="1931"/>
                </a:lnTo>
                <a:lnTo>
                  <a:pt x="2818" y="1914"/>
                </a:lnTo>
                <a:lnTo>
                  <a:pt x="2824" y="1897"/>
                </a:lnTo>
                <a:lnTo>
                  <a:pt x="2835" y="1883"/>
                </a:lnTo>
                <a:lnTo>
                  <a:pt x="2849" y="1868"/>
                </a:lnTo>
                <a:lnTo>
                  <a:pt x="2852" y="1868"/>
                </a:lnTo>
                <a:lnTo>
                  <a:pt x="2862" y="1860"/>
                </a:lnTo>
                <a:lnTo>
                  <a:pt x="2877" y="1854"/>
                </a:lnTo>
                <a:lnTo>
                  <a:pt x="2892" y="1851"/>
                </a:lnTo>
                <a:lnTo>
                  <a:pt x="2894" y="1851"/>
                </a:lnTo>
                <a:lnTo>
                  <a:pt x="2895" y="1850"/>
                </a:lnTo>
                <a:lnTo>
                  <a:pt x="2902" y="1850"/>
                </a:lnTo>
                <a:lnTo>
                  <a:pt x="2913" y="1851"/>
                </a:lnTo>
                <a:lnTo>
                  <a:pt x="2926" y="1852"/>
                </a:lnTo>
                <a:lnTo>
                  <a:pt x="2938" y="1856"/>
                </a:lnTo>
                <a:lnTo>
                  <a:pt x="2947" y="1862"/>
                </a:lnTo>
                <a:lnTo>
                  <a:pt x="2953" y="1866"/>
                </a:lnTo>
                <a:lnTo>
                  <a:pt x="2959" y="1870"/>
                </a:lnTo>
                <a:lnTo>
                  <a:pt x="2967" y="1880"/>
                </a:lnTo>
                <a:lnTo>
                  <a:pt x="2968" y="1880"/>
                </a:lnTo>
                <a:lnTo>
                  <a:pt x="2972" y="1884"/>
                </a:lnTo>
                <a:lnTo>
                  <a:pt x="3068" y="1849"/>
                </a:lnTo>
                <a:lnTo>
                  <a:pt x="3067" y="1834"/>
                </a:lnTo>
                <a:lnTo>
                  <a:pt x="3069" y="1818"/>
                </a:lnTo>
                <a:lnTo>
                  <a:pt x="3074" y="1804"/>
                </a:lnTo>
                <a:lnTo>
                  <a:pt x="3074" y="1803"/>
                </a:lnTo>
                <a:lnTo>
                  <a:pt x="3076" y="1800"/>
                </a:lnTo>
                <a:lnTo>
                  <a:pt x="3076" y="1797"/>
                </a:lnTo>
                <a:lnTo>
                  <a:pt x="3081" y="1788"/>
                </a:lnTo>
                <a:lnTo>
                  <a:pt x="3099" y="1767"/>
                </a:lnTo>
                <a:lnTo>
                  <a:pt x="3108" y="1762"/>
                </a:lnTo>
                <a:lnTo>
                  <a:pt x="3110" y="1762"/>
                </a:lnTo>
                <a:lnTo>
                  <a:pt x="3122" y="1756"/>
                </a:lnTo>
                <a:lnTo>
                  <a:pt x="3135" y="1753"/>
                </a:lnTo>
                <a:lnTo>
                  <a:pt x="3140" y="1750"/>
                </a:lnTo>
                <a:lnTo>
                  <a:pt x="3153" y="1750"/>
                </a:lnTo>
                <a:lnTo>
                  <a:pt x="3175" y="1753"/>
                </a:lnTo>
                <a:lnTo>
                  <a:pt x="3195" y="1761"/>
                </a:lnTo>
                <a:lnTo>
                  <a:pt x="3213" y="1774"/>
                </a:lnTo>
                <a:lnTo>
                  <a:pt x="3214" y="1775"/>
                </a:lnTo>
                <a:lnTo>
                  <a:pt x="3222" y="1784"/>
                </a:lnTo>
                <a:lnTo>
                  <a:pt x="3229" y="1795"/>
                </a:lnTo>
                <a:lnTo>
                  <a:pt x="3234" y="1804"/>
                </a:lnTo>
                <a:lnTo>
                  <a:pt x="3241" y="1826"/>
                </a:lnTo>
                <a:lnTo>
                  <a:pt x="3324" y="1832"/>
                </a:lnTo>
                <a:lnTo>
                  <a:pt x="3331" y="1816"/>
                </a:lnTo>
                <a:lnTo>
                  <a:pt x="3341" y="1801"/>
                </a:lnTo>
                <a:lnTo>
                  <a:pt x="3344" y="1800"/>
                </a:lnTo>
                <a:lnTo>
                  <a:pt x="3345" y="1799"/>
                </a:lnTo>
                <a:lnTo>
                  <a:pt x="3355" y="1792"/>
                </a:lnTo>
                <a:lnTo>
                  <a:pt x="3365" y="1787"/>
                </a:lnTo>
                <a:lnTo>
                  <a:pt x="3377" y="1784"/>
                </a:lnTo>
                <a:lnTo>
                  <a:pt x="3385" y="1784"/>
                </a:lnTo>
                <a:lnTo>
                  <a:pt x="3386" y="1783"/>
                </a:lnTo>
                <a:lnTo>
                  <a:pt x="3398" y="1784"/>
                </a:lnTo>
                <a:lnTo>
                  <a:pt x="3408" y="1787"/>
                </a:lnTo>
                <a:lnTo>
                  <a:pt x="3417" y="1791"/>
                </a:lnTo>
                <a:lnTo>
                  <a:pt x="3423" y="1794"/>
                </a:lnTo>
                <a:lnTo>
                  <a:pt x="3427" y="1796"/>
                </a:lnTo>
                <a:lnTo>
                  <a:pt x="3440" y="1809"/>
                </a:lnTo>
                <a:lnTo>
                  <a:pt x="3444" y="1816"/>
                </a:lnTo>
                <a:lnTo>
                  <a:pt x="3446" y="1821"/>
                </a:lnTo>
                <a:lnTo>
                  <a:pt x="3525" y="1807"/>
                </a:lnTo>
                <a:lnTo>
                  <a:pt x="3527" y="1784"/>
                </a:lnTo>
                <a:lnTo>
                  <a:pt x="3533" y="1765"/>
                </a:lnTo>
                <a:lnTo>
                  <a:pt x="3540" y="1749"/>
                </a:lnTo>
                <a:lnTo>
                  <a:pt x="3548" y="1736"/>
                </a:lnTo>
                <a:lnTo>
                  <a:pt x="3563" y="1719"/>
                </a:lnTo>
                <a:lnTo>
                  <a:pt x="3580" y="1705"/>
                </a:lnTo>
                <a:lnTo>
                  <a:pt x="3601" y="1694"/>
                </a:lnTo>
                <a:lnTo>
                  <a:pt x="3602" y="1694"/>
                </a:lnTo>
                <a:lnTo>
                  <a:pt x="3603" y="1693"/>
                </a:lnTo>
                <a:lnTo>
                  <a:pt x="3606" y="1693"/>
                </a:lnTo>
                <a:lnTo>
                  <a:pt x="3623" y="1689"/>
                </a:lnTo>
                <a:lnTo>
                  <a:pt x="3641" y="1687"/>
                </a:lnTo>
                <a:lnTo>
                  <a:pt x="3647" y="1687"/>
                </a:lnTo>
                <a:lnTo>
                  <a:pt x="3671" y="1551"/>
                </a:lnTo>
                <a:lnTo>
                  <a:pt x="3666" y="1549"/>
                </a:lnTo>
                <a:lnTo>
                  <a:pt x="3662" y="1547"/>
                </a:lnTo>
                <a:lnTo>
                  <a:pt x="3654" y="1542"/>
                </a:lnTo>
                <a:lnTo>
                  <a:pt x="3649" y="1540"/>
                </a:lnTo>
                <a:lnTo>
                  <a:pt x="3644" y="1536"/>
                </a:lnTo>
                <a:lnTo>
                  <a:pt x="3640" y="1532"/>
                </a:lnTo>
                <a:lnTo>
                  <a:pt x="3636" y="1526"/>
                </a:lnTo>
                <a:lnTo>
                  <a:pt x="3635" y="1525"/>
                </a:lnTo>
                <a:lnTo>
                  <a:pt x="3633" y="1525"/>
                </a:lnTo>
                <a:lnTo>
                  <a:pt x="3624" y="1512"/>
                </a:lnTo>
                <a:lnTo>
                  <a:pt x="3618" y="1495"/>
                </a:lnTo>
                <a:lnTo>
                  <a:pt x="3614" y="1479"/>
                </a:lnTo>
                <a:lnTo>
                  <a:pt x="3614" y="1460"/>
                </a:lnTo>
                <a:lnTo>
                  <a:pt x="3618" y="1441"/>
                </a:lnTo>
                <a:lnTo>
                  <a:pt x="3619" y="1437"/>
                </a:lnTo>
                <a:lnTo>
                  <a:pt x="3622" y="1432"/>
                </a:lnTo>
                <a:lnTo>
                  <a:pt x="3624" y="1428"/>
                </a:lnTo>
                <a:lnTo>
                  <a:pt x="3624" y="1427"/>
                </a:lnTo>
                <a:lnTo>
                  <a:pt x="3628" y="1423"/>
                </a:lnTo>
                <a:lnTo>
                  <a:pt x="3635" y="1411"/>
                </a:lnTo>
                <a:lnTo>
                  <a:pt x="3647" y="1399"/>
                </a:lnTo>
                <a:lnTo>
                  <a:pt x="3661" y="1392"/>
                </a:lnTo>
                <a:lnTo>
                  <a:pt x="3664" y="1390"/>
                </a:lnTo>
                <a:lnTo>
                  <a:pt x="3667" y="1388"/>
                </a:lnTo>
                <a:lnTo>
                  <a:pt x="3678" y="1385"/>
                </a:lnTo>
                <a:lnTo>
                  <a:pt x="3691" y="1381"/>
                </a:lnTo>
                <a:lnTo>
                  <a:pt x="3704" y="1380"/>
                </a:lnTo>
                <a:lnTo>
                  <a:pt x="3715" y="1382"/>
                </a:lnTo>
                <a:lnTo>
                  <a:pt x="3716" y="1382"/>
                </a:lnTo>
                <a:lnTo>
                  <a:pt x="3729" y="1385"/>
                </a:lnTo>
                <a:lnTo>
                  <a:pt x="3741" y="1390"/>
                </a:lnTo>
                <a:lnTo>
                  <a:pt x="3746" y="1393"/>
                </a:lnTo>
                <a:lnTo>
                  <a:pt x="3750" y="1395"/>
                </a:lnTo>
                <a:lnTo>
                  <a:pt x="3766" y="1409"/>
                </a:lnTo>
                <a:lnTo>
                  <a:pt x="3777" y="1424"/>
                </a:lnTo>
                <a:lnTo>
                  <a:pt x="3785" y="1441"/>
                </a:lnTo>
                <a:lnTo>
                  <a:pt x="3785" y="1445"/>
                </a:lnTo>
                <a:lnTo>
                  <a:pt x="3835" y="1441"/>
                </a:lnTo>
                <a:lnTo>
                  <a:pt x="3870" y="1439"/>
                </a:lnTo>
                <a:lnTo>
                  <a:pt x="3870" y="1437"/>
                </a:lnTo>
                <a:lnTo>
                  <a:pt x="3872" y="1436"/>
                </a:lnTo>
                <a:lnTo>
                  <a:pt x="3872" y="1432"/>
                </a:lnTo>
                <a:lnTo>
                  <a:pt x="3873" y="1432"/>
                </a:lnTo>
                <a:lnTo>
                  <a:pt x="3878" y="1419"/>
                </a:lnTo>
                <a:lnTo>
                  <a:pt x="3886" y="1410"/>
                </a:lnTo>
                <a:lnTo>
                  <a:pt x="3895" y="1402"/>
                </a:lnTo>
                <a:lnTo>
                  <a:pt x="3907" y="1395"/>
                </a:lnTo>
                <a:lnTo>
                  <a:pt x="3919" y="1392"/>
                </a:lnTo>
                <a:lnTo>
                  <a:pt x="3923" y="1392"/>
                </a:lnTo>
                <a:lnTo>
                  <a:pt x="3925" y="1390"/>
                </a:lnTo>
                <a:lnTo>
                  <a:pt x="3932" y="1390"/>
                </a:lnTo>
                <a:lnTo>
                  <a:pt x="3945" y="1392"/>
                </a:lnTo>
                <a:lnTo>
                  <a:pt x="3958" y="1397"/>
                </a:lnTo>
                <a:lnTo>
                  <a:pt x="3959" y="1397"/>
                </a:lnTo>
                <a:lnTo>
                  <a:pt x="3973" y="1406"/>
                </a:lnTo>
                <a:lnTo>
                  <a:pt x="3983" y="1419"/>
                </a:lnTo>
                <a:lnTo>
                  <a:pt x="3988" y="1430"/>
                </a:lnTo>
                <a:lnTo>
                  <a:pt x="3990" y="1435"/>
                </a:lnTo>
                <a:lnTo>
                  <a:pt x="3990" y="1436"/>
                </a:lnTo>
                <a:lnTo>
                  <a:pt x="3991" y="1439"/>
                </a:lnTo>
                <a:lnTo>
                  <a:pt x="3991" y="1441"/>
                </a:lnTo>
                <a:lnTo>
                  <a:pt x="3992" y="1457"/>
                </a:lnTo>
                <a:lnTo>
                  <a:pt x="3988" y="1471"/>
                </a:lnTo>
                <a:lnTo>
                  <a:pt x="3983" y="1483"/>
                </a:lnTo>
                <a:lnTo>
                  <a:pt x="3976" y="1492"/>
                </a:lnTo>
                <a:lnTo>
                  <a:pt x="3967" y="1500"/>
                </a:lnTo>
                <a:lnTo>
                  <a:pt x="3966" y="1502"/>
                </a:lnTo>
                <a:lnTo>
                  <a:pt x="3950" y="1509"/>
                </a:lnTo>
                <a:lnTo>
                  <a:pt x="3936" y="1512"/>
                </a:lnTo>
                <a:lnTo>
                  <a:pt x="3933" y="1512"/>
                </a:lnTo>
                <a:lnTo>
                  <a:pt x="3932" y="1513"/>
                </a:lnTo>
                <a:lnTo>
                  <a:pt x="3928" y="1513"/>
                </a:lnTo>
                <a:lnTo>
                  <a:pt x="3918" y="1511"/>
                </a:lnTo>
                <a:lnTo>
                  <a:pt x="3904" y="1508"/>
                </a:lnTo>
                <a:lnTo>
                  <a:pt x="3895" y="1503"/>
                </a:lnTo>
                <a:lnTo>
                  <a:pt x="3895" y="1502"/>
                </a:lnTo>
                <a:lnTo>
                  <a:pt x="3890" y="1498"/>
                </a:lnTo>
                <a:lnTo>
                  <a:pt x="3886" y="1494"/>
                </a:lnTo>
                <a:lnTo>
                  <a:pt x="3882" y="1488"/>
                </a:lnTo>
                <a:lnTo>
                  <a:pt x="3881" y="1486"/>
                </a:lnTo>
                <a:lnTo>
                  <a:pt x="3878" y="1483"/>
                </a:lnTo>
                <a:lnTo>
                  <a:pt x="3876" y="1478"/>
                </a:lnTo>
                <a:lnTo>
                  <a:pt x="3873" y="1474"/>
                </a:lnTo>
                <a:lnTo>
                  <a:pt x="3872" y="1469"/>
                </a:lnTo>
                <a:lnTo>
                  <a:pt x="3788" y="1474"/>
                </a:lnTo>
                <a:lnTo>
                  <a:pt x="3787" y="1486"/>
                </a:lnTo>
                <a:lnTo>
                  <a:pt x="3785" y="1495"/>
                </a:lnTo>
                <a:lnTo>
                  <a:pt x="3777" y="1512"/>
                </a:lnTo>
                <a:lnTo>
                  <a:pt x="3767" y="1526"/>
                </a:lnTo>
                <a:lnTo>
                  <a:pt x="3760" y="1533"/>
                </a:lnTo>
                <a:lnTo>
                  <a:pt x="3754" y="1538"/>
                </a:lnTo>
                <a:lnTo>
                  <a:pt x="3749" y="1542"/>
                </a:lnTo>
                <a:lnTo>
                  <a:pt x="3726" y="1553"/>
                </a:lnTo>
                <a:lnTo>
                  <a:pt x="3702" y="1557"/>
                </a:lnTo>
                <a:lnTo>
                  <a:pt x="3675" y="1691"/>
                </a:lnTo>
                <a:lnTo>
                  <a:pt x="3687" y="1695"/>
                </a:lnTo>
                <a:lnTo>
                  <a:pt x="3698" y="1701"/>
                </a:lnTo>
                <a:lnTo>
                  <a:pt x="3699" y="1701"/>
                </a:lnTo>
                <a:lnTo>
                  <a:pt x="3700" y="1702"/>
                </a:lnTo>
                <a:lnTo>
                  <a:pt x="3719" y="1714"/>
                </a:lnTo>
                <a:lnTo>
                  <a:pt x="3736" y="1731"/>
                </a:lnTo>
                <a:lnTo>
                  <a:pt x="3747" y="1749"/>
                </a:lnTo>
                <a:lnTo>
                  <a:pt x="3757" y="1771"/>
                </a:lnTo>
                <a:lnTo>
                  <a:pt x="3844" y="1763"/>
                </a:lnTo>
                <a:lnTo>
                  <a:pt x="3847" y="1753"/>
                </a:lnTo>
                <a:lnTo>
                  <a:pt x="3849" y="1748"/>
                </a:lnTo>
                <a:lnTo>
                  <a:pt x="3852" y="1744"/>
                </a:lnTo>
                <a:lnTo>
                  <a:pt x="3852" y="1742"/>
                </a:lnTo>
                <a:lnTo>
                  <a:pt x="3853" y="1740"/>
                </a:lnTo>
                <a:lnTo>
                  <a:pt x="3855" y="1739"/>
                </a:lnTo>
                <a:lnTo>
                  <a:pt x="3860" y="1732"/>
                </a:lnTo>
                <a:lnTo>
                  <a:pt x="3866" y="1725"/>
                </a:lnTo>
                <a:lnTo>
                  <a:pt x="3874" y="1719"/>
                </a:lnTo>
                <a:lnTo>
                  <a:pt x="3881" y="1715"/>
                </a:lnTo>
                <a:lnTo>
                  <a:pt x="3882" y="1715"/>
                </a:lnTo>
                <a:lnTo>
                  <a:pt x="3893" y="1710"/>
                </a:lnTo>
                <a:lnTo>
                  <a:pt x="3901" y="1710"/>
                </a:lnTo>
                <a:lnTo>
                  <a:pt x="3902" y="1708"/>
                </a:lnTo>
                <a:lnTo>
                  <a:pt x="3908" y="1708"/>
                </a:lnTo>
                <a:lnTo>
                  <a:pt x="3928" y="1711"/>
                </a:lnTo>
                <a:lnTo>
                  <a:pt x="3944" y="1719"/>
                </a:lnTo>
                <a:lnTo>
                  <a:pt x="3958" y="1731"/>
                </a:lnTo>
                <a:lnTo>
                  <a:pt x="3959" y="1732"/>
                </a:lnTo>
                <a:lnTo>
                  <a:pt x="3965" y="1740"/>
                </a:lnTo>
                <a:lnTo>
                  <a:pt x="3969" y="1748"/>
                </a:lnTo>
                <a:lnTo>
                  <a:pt x="3971" y="1756"/>
                </a:lnTo>
                <a:lnTo>
                  <a:pt x="3974" y="1769"/>
                </a:lnTo>
                <a:lnTo>
                  <a:pt x="3974" y="1783"/>
                </a:lnTo>
                <a:lnTo>
                  <a:pt x="3973" y="1788"/>
                </a:lnTo>
                <a:lnTo>
                  <a:pt x="3969" y="1800"/>
                </a:lnTo>
                <a:lnTo>
                  <a:pt x="3959" y="1816"/>
                </a:lnTo>
                <a:lnTo>
                  <a:pt x="3945" y="1829"/>
                </a:lnTo>
                <a:lnTo>
                  <a:pt x="3944" y="1830"/>
                </a:lnTo>
                <a:lnTo>
                  <a:pt x="3935" y="1835"/>
                </a:lnTo>
                <a:lnTo>
                  <a:pt x="3923" y="1838"/>
                </a:lnTo>
                <a:lnTo>
                  <a:pt x="3911" y="1839"/>
                </a:lnTo>
                <a:lnTo>
                  <a:pt x="3899" y="1839"/>
                </a:lnTo>
                <a:lnTo>
                  <a:pt x="3895" y="1838"/>
                </a:lnTo>
                <a:lnTo>
                  <a:pt x="3893" y="1837"/>
                </a:lnTo>
                <a:lnTo>
                  <a:pt x="3891" y="1837"/>
                </a:lnTo>
                <a:lnTo>
                  <a:pt x="3880" y="1833"/>
                </a:lnTo>
                <a:lnTo>
                  <a:pt x="3868" y="1826"/>
                </a:lnTo>
                <a:lnTo>
                  <a:pt x="3860" y="1817"/>
                </a:lnTo>
                <a:lnTo>
                  <a:pt x="3852" y="1805"/>
                </a:lnTo>
                <a:lnTo>
                  <a:pt x="3847" y="1794"/>
                </a:lnTo>
                <a:lnTo>
                  <a:pt x="3762" y="1801"/>
                </a:lnTo>
                <a:lnTo>
                  <a:pt x="3762" y="1807"/>
                </a:lnTo>
                <a:lnTo>
                  <a:pt x="3760" y="1812"/>
                </a:lnTo>
                <a:lnTo>
                  <a:pt x="3760" y="1822"/>
                </a:lnTo>
                <a:lnTo>
                  <a:pt x="3758" y="1828"/>
                </a:lnTo>
                <a:lnTo>
                  <a:pt x="3755" y="1841"/>
                </a:lnTo>
                <a:lnTo>
                  <a:pt x="3750" y="1855"/>
                </a:lnTo>
                <a:lnTo>
                  <a:pt x="3742" y="1870"/>
                </a:lnTo>
                <a:lnTo>
                  <a:pt x="3732" y="1883"/>
                </a:lnTo>
                <a:lnTo>
                  <a:pt x="3730" y="1885"/>
                </a:lnTo>
                <a:lnTo>
                  <a:pt x="3728" y="1887"/>
                </a:lnTo>
                <a:lnTo>
                  <a:pt x="3717" y="1897"/>
                </a:lnTo>
                <a:lnTo>
                  <a:pt x="3705" y="1905"/>
                </a:lnTo>
                <a:lnTo>
                  <a:pt x="3692" y="1913"/>
                </a:lnTo>
                <a:lnTo>
                  <a:pt x="3679" y="1918"/>
                </a:lnTo>
                <a:lnTo>
                  <a:pt x="3669" y="1921"/>
                </a:lnTo>
                <a:lnTo>
                  <a:pt x="3667" y="1921"/>
                </a:lnTo>
                <a:lnTo>
                  <a:pt x="3658" y="1923"/>
                </a:lnTo>
                <a:lnTo>
                  <a:pt x="3648" y="1925"/>
                </a:lnTo>
                <a:lnTo>
                  <a:pt x="3644" y="1925"/>
                </a:lnTo>
                <a:lnTo>
                  <a:pt x="3640" y="1923"/>
                </a:lnTo>
                <a:lnTo>
                  <a:pt x="3628" y="1977"/>
                </a:lnTo>
                <a:lnTo>
                  <a:pt x="3635" y="1981"/>
                </a:lnTo>
                <a:lnTo>
                  <a:pt x="3640" y="1986"/>
                </a:lnTo>
                <a:lnTo>
                  <a:pt x="3643" y="1987"/>
                </a:lnTo>
                <a:lnTo>
                  <a:pt x="3644" y="1989"/>
                </a:lnTo>
                <a:lnTo>
                  <a:pt x="3649" y="1995"/>
                </a:lnTo>
                <a:lnTo>
                  <a:pt x="3656" y="2003"/>
                </a:lnTo>
                <a:lnTo>
                  <a:pt x="3661" y="2012"/>
                </a:lnTo>
                <a:lnTo>
                  <a:pt x="3662" y="2020"/>
                </a:lnTo>
                <a:lnTo>
                  <a:pt x="3665" y="2031"/>
                </a:lnTo>
                <a:lnTo>
                  <a:pt x="3665" y="2036"/>
                </a:lnTo>
                <a:lnTo>
                  <a:pt x="3664" y="2040"/>
                </a:lnTo>
                <a:lnTo>
                  <a:pt x="3665" y="2044"/>
                </a:lnTo>
                <a:lnTo>
                  <a:pt x="3664" y="2048"/>
                </a:lnTo>
                <a:lnTo>
                  <a:pt x="3658" y="2066"/>
                </a:lnTo>
                <a:lnTo>
                  <a:pt x="3648" y="2080"/>
                </a:lnTo>
                <a:lnTo>
                  <a:pt x="3635" y="2092"/>
                </a:lnTo>
                <a:lnTo>
                  <a:pt x="3633" y="2092"/>
                </a:lnTo>
                <a:lnTo>
                  <a:pt x="3633" y="2093"/>
                </a:lnTo>
                <a:lnTo>
                  <a:pt x="3620" y="2099"/>
                </a:lnTo>
                <a:lnTo>
                  <a:pt x="3607" y="2101"/>
                </a:lnTo>
                <a:lnTo>
                  <a:pt x="3592" y="2101"/>
                </a:lnTo>
                <a:lnTo>
                  <a:pt x="3578" y="2099"/>
                </a:lnTo>
                <a:lnTo>
                  <a:pt x="3563" y="2091"/>
                </a:lnTo>
                <a:lnTo>
                  <a:pt x="3550" y="2079"/>
                </a:lnTo>
                <a:lnTo>
                  <a:pt x="3539" y="2063"/>
                </a:lnTo>
                <a:lnTo>
                  <a:pt x="3539" y="2062"/>
                </a:lnTo>
                <a:lnTo>
                  <a:pt x="3538" y="2061"/>
                </a:lnTo>
                <a:lnTo>
                  <a:pt x="3538" y="2059"/>
                </a:lnTo>
                <a:lnTo>
                  <a:pt x="3535" y="2049"/>
                </a:lnTo>
                <a:lnTo>
                  <a:pt x="3534" y="2037"/>
                </a:lnTo>
                <a:lnTo>
                  <a:pt x="3534" y="2027"/>
                </a:lnTo>
                <a:lnTo>
                  <a:pt x="3535" y="2021"/>
                </a:lnTo>
                <a:lnTo>
                  <a:pt x="3538" y="2014"/>
                </a:lnTo>
                <a:lnTo>
                  <a:pt x="3540" y="2010"/>
                </a:lnTo>
                <a:lnTo>
                  <a:pt x="3540" y="2007"/>
                </a:lnTo>
                <a:lnTo>
                  <a:pt x="3551" y="1991"/>
                </a:lnTo>
                <a:lnTo>
                  <a:pt x="3565" y="1980"/>
                </a:lnTo>
                <a:lnTo>
                  <a:pt x="3582" y="1974"/>
                </a:lnTo>
                <a:lnTo>
                  <a:pt x="3598" y="1972"/>
                </a:lnTo>
                <a:lnTo>
                  <a:pt x="3610" y="1919"/>
                </a:lnTo>
                <a:lnTo>
                  <a:pt x="3589" y="1910"/>
                </a:lnTo>
                <a:lnTo>
                  <a:pt x="3569" y="1898"/>
                </a:lnTo>
                <a:lnTo>
                  <a:pt x="3554" y="1883"/>
                </a:lnTo>
                <a:lnTo>
                  <a:pt x="3540" y="1864"/>
                </a:lnTo>
                <a:lnTo>
                  <a:pt x="3540" y="1863"/>
                </a:lnTo>
                <a:lnTo>
                  <a:pt x="3539" y="1863"/>
                </a:lnTo>
                <a:lnTo>
                  <a:pt x="3539" y="1860"/>
                </a:lnTo>
                <a:lnTo>
                  <a:pt x="3533" y="1849"/>
                </a:lnTo>
                <a:lnTo>
                  <a:pt x="3530" y="1835"/>
                </a:lnTo>
                <a:lnTo>
                  <a:pt x="3453" y="1850"/>
                </a:lnTo>
                <a:lnTo>
                  <a:pt x="3453" y="1856"/>
                </a:lnTo>
                <a:lnTo>
                  <a:pt x="3451" y="1862"/>
                </a:lnTo>
                <a:lnTo>
                  <a:pt x="3451" y="1863"/>
                </a:lnTo>
                <a:lnTo>
                  <a:pt x="3446" y="1876"/>
                </a:lnTo>
                <a:lnTo>
                  <a:pt x="3440" y="1887"/>
                </a:lnTo>
                <a:lnTo>
                  <a:pt x="3436" y="1892"/>
                </a:lnTo>
                <a:lnTo>
                  <a:pt x="3432" y="1898"/>
                </a:lnTo>
                <a:lnTo>
                  <a:pt x="3425" y="1902"/>
                </a:lnTo>
                <a:lnTo>
                  <a:pt x="3420" y="1906"/>
                </a:lnTo>
                <a:lnTo>
                  <a:pt x="3415" y="1909"/>
                </a:lnTo>
                <a:lnTo>
                  <a:pt x="3410" y="1910"/>
                </a:lnTo>
                <a:lnTo>
                  <a:pt x="3411" y="2169"/>
                </a:lnTo>
                <a:lnTo>
                  <a:pt x="3416" y="2171"/>
                </a:lnTo>
                <a:lnTo>
                  <a:pt x="3420" y="2173"/>
                </a:lnTo>
                <a:lnTo>
                  <a:pt x="3425" y="2176"/>
                </a:lnTo>
                <a:lnTo>
                  <a:pt x="3427" y="2176"/>
                </a:lnTo>
                <a:lnTo>
                  <a:pt x="3432" y="2180"/>
                </a:lnTo>
                <a:lnTo>
                  <a:pt x="3438" y="2185"/>
                </a:lnTo>
                <a:lnTo>
                  <a:pt x="3446" y="2196"/>
                </a:lnTo>
                <a:lnTo>
                  <a:pt x="3453" y="2207"/>
                </a:lnTo>
                <a:lnTo>
                  <a:pt x="3457" y="2220"/>
                </a:lnTo>
                <a:lnTo>
                  <a:pt x="3458" y="2224"/>
                </a:lnTo>
                <a:lnTo>
                  <a:pt x="3458" y="2234"/>
                </a:lnTo>
                <a:lnTo>
                  <a:pt x="3457" y="2237"/>
                </a:lnTo>
                <a:lnTo>
                  <a:pt x="3453" y="2256"/>
                </a:lnTo>
                <a:lnTo>
                  <a:pt x="3444" y="2272"/>
                </a:lnTo>
                <a:lnTo>
                  <a:pt x="3444" y="2273"/>
                </a:lnTo>
                <a:lnTo>
                  <a:pt x="3434" y="2282"/>
                </a:lnTo>
                <a:lnTo>
                  <a:pt x="3424" y="2289"/>
                </a:lnTo>
                <a:lnTo>
                  <a:pt x="3415" y="2292"/>
                </a:lnTo>
                <a:lnTo>
                  <a:pt x="3407" y="2295"/>
                </a:lnTo>
                <a:lnTo>
                  <a:pt x="3399" y="2296"/>
                </a:lnTo>
                <a:lnTo>
                  <a:pt x="3391" y="2296"/>
                </a:lnTo>
                <a:lnTo>
                  <a:pt x="3374" y="2294"/>
                </a:lnTo>
                <a:lnTo>
                  <a:pt x="3360" y="2287"/>
                </a:lnTo>
                <a:lnTo>
                  <a:pt x="3344" y="2275"/>
                </a:lnTo>
                <a:lnTo>
                  <a:pt x="3335" y="2258"/>
                </a:lnTo>
                <a:lnTo>
                  <a:pt x="3334" y="2256"/>
                </a:lnTo>
                <a:lnTo>
                  <a:pt x="3334" y="2253"/>
                </a:lnTo>
                <a:lnTo>
                  <a:pt x="3330" y="2244"/>
                </a:lnTo>
                <a:lnTo>
                  <a:pt x="3328" y="2232"/>
                </a:lnTo>
                <a:lnTo>
                  <a:pt x="3330" y="2220"/>
                </a:lnTo>
                <a:lnTo>
                  <a:pt x="3330" y="2218"/>
                </a:lnTo>
                <a:lnTo>
                  <a:pt x="3331" y="2215"/>
                </a:lnTo>
                <a:lnTo>
                  <a:pt x="3334" y="2207"/>
                </a:lnTo>
                <a:lnTo>
                  <a:pt x="3338" y="2198"/>
                </a:lnTo>
                <a:lnTo>
                  <a:pt x="3343" y="2190"/>
                </a:lnTo>
                <a:lnTo>
                  <a:pt x="3349" y="2184"/>
                </a:lnTo>
                <a:lnTo>
                  <a:pt x="3361" y="2176"/>
                </a:lnTo>
                <a:lnTo>
                  <a:pt x="3365" y="2175"/>
                </a:lnTo>
                <a:lnTo>
                  <a:pt x="3368" y="2172"/>
                </a:lnTo>
                <a:lnTo>
                  <a:pt x="3370" y="2172"/>
                </a:lnTo>
                <a:lnTo>
                  <a:pt x="3373" y="2171"/>
                </a:lnTo>
                <a:lnTo>
                  <a:pt x="3381" y="2168"/>
                </a:lnTo>
                <a:lnTo>
                  <a:pt x="3379" y="1914"/>
                </a:lnTo>
                <a:lnTo>
                  <a:pt x="3376" y="1914"/>
                </a:lnTo>
                <a:lnTo>
                  <a:pt x="3370" y="1913"/>
                </a:lnTo>
                <a:lnTo>
                  <a:pt x="3366" y="1911"/>
                </a:lnTo>
                <a:lnTo>
                  <a:pt x="3365" y="1911"/>
                </a:lnTo>
                <a:lnTo>
                  <a:pt x="3364" y="1910"/>
                </a:lnTo>
                <a:lnTo>
                  <a:pt x="3355" y="1906"/>
                </a:lnTo>
                <a:lnTo>
                  <a:pt x="3344" y="1898"/>
                </a:lnTo>
                <a:lnTo>
                  <a:pt x="3336" y="1890"/>
                </a:lnTo>
                <a:lnTo>
                  <a:pt x="3328" y="1880"/>
                </a:lnTo>
                <a:lnTo>
                  <a:pt x="3327" y="1875"/>
                </a:lnTo>
                <a:lnTo>
                  <a:pt x="3327" y="1873"/>
                </a:lnTo>
                <a:lnTo>
                  <a:pt x="3326" y="1873"/>
                </a:lnTo>
                <a:lnTo>
                  <a:pt x="3326" y="1872"/>
                </a:lnTo>
                <a:lnTo>
                  <a:pt x="3323" y="1862"/>
                </a:lnTo>
                <a:lnTo>
                  <a:pt x="3238" y="1856"/>
                </a:lnTo>
                <a:lnTo>
                  <a:pt x="3238" y="1859"/>
                </a:lnTo>
                <a:lnTo>
                  <a:pt x="3237" y="1862"/>
                </a:lnTo>
                <a:lnTo>
                  <a:pt x="3237" y="1863"/>
                </a:lnTo>
                <a:lnTo>
                  <a:pt x="3230" y="1879"/>
                </a:lnTo>
                <a:lnTo>
                  <a:pt x="3221" y="1893"/>
                </a:lnTo>
                <a:lnTo>
                  <a:pt x="3207" y="1907"/>
                </a:lnTo>
                <a:lnTo>
                  <a:pt x="3194" y="1915"/>
                </a:lnTo>
                <a:lnTo>
                  <a:pt x="3179" y="1921"/>
                </a:lnTo>
                <a:lnTo>
                  <a:pt x="3165" y="1925"/>
                </a:lnTo>
                <a:lnTo>
                  <a:pt x="3144" y="1925"/>
                </a:lnTo>
                <a:lnTo>
                  <a:pt x="3140" y="1923"/>
                </a:lnTo>
                <a:lnTo>
                  <a:pt x="3137" y="1923"/>
                </a:lnTo>
                <a:lnTo>
                  <a:pt x="3122" y="1918"/>
                </a:lnTo>
                <a:lnTo>
                  <a:pt x="3106" y="1911"/>
                </a:lnTo>
                <a:lnTo>
                  <a:pt x="3094" y="1901"/>
                </a:lnTo>
                <a:lnTo>
                  <a:pt x="3084" y="1889"/>
                </a:lnTo>
                <a:lnTo>
                  <a:pt x="3076" y="1877"/>
                </a:lnTo>
                <a:lnTo>
                  <a:pt x="2985" y="1911"/>
                </a:lnTo>
                <a:lnTo>
                  <a:pt x="2989" y="1934"/>
                </a:lnTo>
                <a:lnTo>
                  <a:pt x="2988" y="1956"/>
                </a:lnTo>
                <a:lnTo>
                  <a:pt x="2984" y="1969"/>
                </a:lnTo>
                <a:lnTo>
                  <a:pt x="2976" y="1982"/>
                </a:lnTo>
                <a:lnTo>
                  <a:pt x="2970" y="1991"/>
                </a:lnTo>
                <a:lnTo>
                  <a:pt x="2962" y="2000"/>
                </a:lnTo>
                <a:lnTo>
                  <a:pt x="2953" y="2010"/>
                </a:lnTo>
                <a:lnTo>
                  <a:pt x="2941" y="2015"/>
                </a:lnTo>
                <a:lnTo>
                  <a:pt x="2933" y="2019"/>
                </a:lnTo>
                <a:lnTo>
                  <a:pt x="2950" y="2222"/>
                </a:lnTo>
                <a:lnTo>
                  <a:pt x="2953" y="2222"/>
                </a:lnTo>
                <a:lnTo>
                  <a:pt x="2954" y="2223"/>
                </a:lnTo>
                <a:lnTo>
                  <a:pt x="2964" y="2226"/>
                </a:lnTo>
                <a:lnTo>
                  <a:pt x="2975" y="2231"/>
                </a:lnTo>
                <a:lnTo>
                  <a:pt x="2984" y="2239"/>
                </a:lnTo>
                <a:lnTo>
                  <a:pt x="2987" y="2240"/>
                </a:lnTo>
                <a:lnTo>
                  <a:pt x="2988" y="2243"/>
                </a:lnTo>
                <a:lnTo>
                  <a:pt x="2993" y="2249"/>
                </a:lnTo>
                <a:lnTo>
                  <a:pt x="2998" y="2257"/>
                </a:lnTo>
                <a:lnTo>
                  <a:pt x="3002" y="2266"/>
                </a:lnTo>
                <a:lnTo>
                  <a:pt x="3004" y="2274"/>
                </a:lnTo>
                <a:lnTo>
                  <a:pt x="3004" y="2275"/>
                </a:lnTo>
                <a:lnTo>
                  <a:pt x="3006" y="2286"/>
                </a:lnTo>
                <a:lnTo>
                  <a:pt x="3005" y="2291"/>
                </a:lnTo>
                <a:lnTo>
                  <a:pt x="3004" y="2295"/>
                </a:lnTo>
                <a:lnTo>
                  <a:pt x="3004" y="2299"/>
                </a:lnTo>
                <a:lnTo>
                  <a:pt x="3002" y="2303"/>
                </a:lnTo>
                <a:lnTo>
                  <a:pt x="2996" y="2320"/>
                </a:lnTo>
                <a:lnTo>
                  <a:pt x="2984" y="2334"/>
                </a:lnTo>
                <a:lnTo>
                  <a:pt x="2970" y="2345"/>
                </a:lnTo>
                <a:lnTo>
                  <a:pt x="2960" y="2349"/>
                </a:lnTo>
                <a:lnTo>
                  <a:pt x="2950" y="2351"/>
                </a:lnTo>
                <a:lnTo>
                  <a:pt x="2941" y="2353"/>
                </a:lnTo>
                <a:lnTo>
                  <a:pt x="2930" y="2353"/>
                </a:lnTo>
                <a:lnTo>
                  <a:pt x="2921" y="2350"/>
                </a:lnTo>
                <a:lnTo>
                  <a:pt x="2913" y="2346"/>
                </a:lnTo>
                <a:lnTo>
                  <a:pt x="2904" y="2342"/>
                </a:lnTo>
                <a:lnTo>
                  <a:pt x="2898" y="2338"/>
                </a:lnTo>
                <a:lnTo>
                  <a:pt x="2894" y="2334"/>
                </a:lnTo>
                <a:lnTo>
                  <a:pt x="2807" y="2385"/>
                </a:lnTo>
                <a:lnTo>
                  <a:pt x="2813" y="2400"/>
                </a:lnTo>
                <a:lnTo>
                  <a:pt x="2814" y="2416"/>
                </a:lnTo>
                <a:lnTo>
                  <a:pt x="2814" y="2430"/>
                </a:lnTo>
                <a:lnTo>
                  <a:pt x="2813" y="2447"/>
                </a:lnTo>
                <a:lnTo>
                  <a:pt x="2810" y="2463"/>
                </a:lnTo>
                <a:lnTo>
                  <a:pt x="2801" y="2485"/>
                </a:lnTo>
                <a:lnTo>
                  <a:pt x="2788" y="2503"/>
                </a:lnTo>
                <a:lnTo>
                  <a:pt x="2772" y="2520"/>
                </a:lnTo>
                <a:lnTo>
                  <a:pt x="2772" y="2522"/>
                </a:lnTo>
                <a:lnTo>
                  <a:pt x="2771" y="2522"/>
                </a:lnTo>
                <a:lnTo>
                  <a:pt x="2771" y="2523"/>
                </a:lnTo>
                <a:lnTo>
                  <a:pt x="2769" y="2523"/>
                </a:lnTo>
                <a:lnTo>
                  <a:pt x="2768" y="2524"/>
                </a:lnTo>
                <a:lnTo>
                  <a:pt x="2767" y="2524"/>
                </a:lnTo>
                <a:lnTo>
                  <a:pt x="2755" y="2533"/>
                </a:lnTo>
                <a:lnTo>
                  <a:pt x="2742" y="2540"/>
                </a:lnTo>
                <a:lnTo>
                  <a:pt x="2759" y="2582"/>
                </a:lnTo>
                <a:lnTo>
                  <a:pt x="2771" y="2581"/>
                </a:lnTo>
                <a:lnTo>
                  <a:pt x="2784" y="2579"/>
                </a:lnTo>
                <a:lnTo>
                  <a:pt x="2797" y="2581"/>
                </a:lnTo>
                <a:lnTo>
                  <a:pt x="2811" y="2582"/>
                </a:lnTo>
                <a:lnTo>
                  <a:pt x="2816" y="2585"/>
                </a:lnTo>
                <a:lnTo>
                  <a:pt x="2822" y="2586"/>
                </a:lnTo>
                <a:lnTo>
                  <a:pt x="2839" y="2590"/>
                </a:lnTo>
                <a:lnTo>
                  <a:pt x="2857" y="2598"/>
                </a:lnTo>
                <a:lnTo>
                  <a:pt x="2875" y="2608"/>
                </a:lnTo>
                <a:lnTo>
                  <a:pt x="2899" y="2632"/>
                </a:lnTo>
                <a:lnTo>
                  <a:pt x="2908" y="2643"/>
                </a:lnTo>
                <a:lnTo>
                  <a:pt x="2917" y="2658"/>
                </a:lnTo>
                <a:lnTo>
                  <a:pt x="2925" y="2675"/>
                </a:lnTo>
                <a:lnTo>
                  <a:pt x="2932" y="2692"/>
                </a:lnTo>
                <a:lnTo>
                  <a:pt x="2934" y="2706"/>
                </a:lnTo>
                <a:lnTo>
                  <a:pt x="2934" y="2708"/>
                </a:lnTo>
                <a:lnTo>
                  <a:pt x="2937" y="2722"/>
                </a:lnTo>
                <a:lnTo>
                  <a:pt x="2936" y="2738"/>
                </a:lnTo>
                <a:lnTo>
                  <a:pt x="2933" y="2752"/>
                </a:lnTo>
                <a:lnTo>
                  <a:pt x="2933" y="2760"/>
                </a:lnTo>
                <a:lnTo>
                  <a:pt x="2930" y="2770"/>
                </a:lnTo>
                <a:lnTo>
                  <a:pt x="2917" y="2801"/>
                </a:lnTo>
                <a:lnTo>
                  <a:pt x="2900" y="2827"/>
                </a:lnTo>
                <a:lnTo>
                  <a:pt x="2877" y="2849"/>
                </a:lnTo>
                <a:lnTo>
                  <a:pt x="2849" y="2866"/>
                </a:lnTo>
                <a:lnTo>
                  <a:pt x="2848" y="2866"/>
                </a:lnTo>
                <a:lnTo>
                  <a:pt x="2827" y="2874"/>
                </a:lnTo>
                <a:lnTo>
                  <a:pt x="2806" y="2878"/>
                </a:lnTo>
                <a:lnTo>
                  <a:pt x="2788" y="2879"/>
                </a:lnTo>
                <a:lnTo>
                  <a:pt x="2785" y="2879"/>
                </a:lnTo>
                <a:lnTo>
                  <a:pt x="2765" y="2878"/>
                </a:lnTo>
                <a:lnTo>
                  <a:pt x="2744" y="2874"/>
                </a:lnTo>
                <a:lnTo>
                  <a:pt x="2726" y="2866"/>
                </a:lnTo>
                <a:lnTo>
                  <a:pt x="2706" y="2857"/>
                </a:lnTo>
                <a:lnTo>
                  <a:pt x="2691" y="2845"/>
                </a:lnTo>
                <a:lnTo>
                  <a:pt x="2670" y="2824"/>
                </a:lnTo>
                <a:lnTo>
                  <a:pt x="2654" y="2802"/>
                </a:lnTo>
                <a:lnTo>
                  <a:pt x="2642" y="2776"/>
                </a:lnTo>
                <a:lnTo>
                  <a:pt x="2640" y="2768"/>
                </a:lnTo>
                <a:lnTo>
                  <a:pt x="2636" y="2743"/>
                </a:lnTo>
                <a:lnTo>
                  <a:pt x="2636" y="2717"/>
                </a:lnTo>
                <a:lnTo>
                  <a:pt x="2640" y="2692"/>
                </a:lnTo>
                <a:lnTo>
                  <a:pt x="2640" y="2691"/>
                </a:lnTo>
                <a:lnTo>
                  <a:pt x="2570" y="2662"/>
                </a:lnTo>
                <a:lnTo>
                  <a:pt x="2449" y="2613"/>
                </a:lnTo>
                <a:lnTo>
                  <a:pt x="2447" y="2616"/>
                </a:lnTo>
                <a:lnTo>
                  <a:pt x="2445" y="2619"/>
                </a:lnTo>
                <a:lnTo>
                  <a:pt x="2433" y="2632"/>
                </a:lnTo>
                <a:lnTo>
                  <a:pt x="2420" y="2641"/>
                </a:lnTo>
                <a:lnTo>
                  <a:pt x="2404" y="2649"/>
                </a:lnTo>
                <a:lnTo>
                  <a:pt x="2403" y="2650"/>
                </a:lnTo>
                <a:lnTo>
                  <a:pt x="2400" y="2650"/>
                </a:lnTo>
                <a:lnTo>
                  <a:pt x="2388" y="2653"/>
                </a:lnTo>
                <a:lnTo>
                  <a:pt x="2375" y="2654"/>
                </a:lnTo>
                <a:lnTo>
                  <a:pt x="2354" y="2653"/>
                </a:lnTo>
                <a:lnTo>
                  <a:pt x="2342" y="2649"/>
                </a:lnTo>
                <a:lnTo>
                  <a:pt x="2332" y="2643"/>
                </a:lnTo>
                <a:lnTo>
                  <a:pt x="2331" y="2642"/>
                </a:lnTo>
                <a:lnTo>
                  <a:pt x="2329" y="2642"/>
                </a:lnTo>
                <a:lnTo>
                  <a:pt x="2315" y="2633"/>
                </a:lnTo>
                <a:lnTo>
                  <a:pt x="2303" y="2620"/>
                </a:lnTo>
                <a:lnTo>
                  <a:pt x="2294" y="2605"/>
                </a:lnTo>
                <a:lnTo>
                  <a:pt x="2291" y="2599"/>
                </a:lnTo>
                <a:lnTo>
                  <a:pt x="2289" y="2588"/>
                </a:lnTo>
                <a:lnTo>
                  <a:pt x="2179" y="2600"/>
                </a:lnTo>
                <a:lnTo>
                  <a:pt x="2178" y="2626"/>
                </a:lnTo>
                <a:lnTo>
                  <a:pt x="2171" y="2651"/>
                </a:lnTo>
                <a:lnTo>
                  <a:pt x="2159" y="2675"/>
                </a:lnTo>
                <a:lnTo>
                  <a:pt x="2142" y="2696"/>
                </a:lnTo>
                <a:lnTo>
                  <a:pt x="2142" y="2697"/>
                </a:lnTo>
                <a:lnTo>
                  <a:pt x="2141" y="2697"/>
                </a:lnTo>
                <a:lnTo>
                  <a:pt x="2126" y="2709"/>
                </a:lnTo>
                <a:lnTo>
                  <a:pt x="2111" y="2719"/>
                </a:lnTo>
                <a:lnTo>
                  <a:pt x="2096" y="2726"/>
                </a:lnTo>
                <a:lnTo>
                  <a:pt x="2082" y="2731"/>
                </a:lnTo>
                <a:lnTo>
                  <a:pt x="2066" y="2735"/>
                </a:lnTo>
                <a:lnTo>
                  <a:pt x="2052" y="2736"/>
                </a:lnTo>
                <a:lnTo>
                  <a:pt x="2047" y="2736"/>
                </a:lnTo>
                <a:lnTo>
                  <a:pt x="2043" y="2735"/>
                </a:lnTo>
                <a:lnTo>
                  <a:pt x="2023" y="2734"/>
                </a:lnTo>
                <a:lnTo>
                  <a:pt x="2007" y="2730"/>
                </a:lnTo>
                <a:lnTo>
                  <a:pt x="1984" y="2719"/>
                </a:lnTo>
                <a:lnTo>
                  <a:pt x="1964" y="2705"/>
                </a:lnTo>
                <a:lnTo>
                  <a:pt x="1946" y="2688"/>
                </a:lnTo>
                <a:lnTo>
                  <a:pt x="1942" y="2684"/>
                </a:lnTo>
                <a:lnTo>
                  <a:pt x="1942" y="2683"/>
                </a:lnTo>
                <a:lnTo>
                  <a:pt x="1941" y="2683"/>
                </a:lnTo>
                <a:lnTo>
                  <a:pt x="1930" y="2663"/>
                </a:lnTo>
                <a:lnTo>
                  <a:pt x="1922" y="2641"/>
                </a:lnTo>
                <a:lnTo>
                  <a:pt x="1917" y="2620"/>
                </a:lnTo>
                <a:lnTo>
                  <a:pt x="1917" y="2600"/>
                </a:lnTo>
                <a:lnTo>
                  <a:pt x="1920" y="2583"/>
                </a:lnTo>
                <a:lnTo>
                  <a:pt x="1920" y="2579"/>
                </a:lnTo>
                <a:lnTo>
                  <a:pt x="1926" y="2556"/>
                </a:lnTo>
                <a:lnTo>
                  <a:pt x="1938" y="2532"/>
                </a:lnTo>
                <a:lnTo>
                  <a:pt x="1954" y="2514"/>
                </a:lnTo>
                <a:lnTo>
                  <a:pt x="1975" y="2497"/>
                </a:lnTo>
                <a:lnTo>
                  <a:pt x="1997" y="2484"/>
                </a:lnTo>
                <a:lnTo>
                  <a:pt x="2022" y="2477"/>
                </a:lnTo>
                <a:lnTo>
                  <a:pt x="2024" y="2476"/>
                </a:lnTo>
                <a:lnTo>
                  <a:pt x="2032" y="2476"/>
                </a:lnTo>
                <a:lnTo>
                  <a:pt x="2037" y="2475"/>
                </a:lnTo>
                <a:lnTo>
                  <a:pt x="2051" y="2475"/>
                </a:lnTo>
                <a:lnTo>
                  <a:pt x="2075" y="2477"/>
                </a:lnTo>
                <a:lnTo>
                  <a:pt x="2099" y="2485"/>
                </a:lnTo>
                <a:lnTo>
                  <a:pt x="2104" y="2488"/>
                </a:lnTo>
                <a:lnTo>
                  <a:pt x="2109" y="2489"/>
                </a:lnTo>
                <a:lnTo>
                  <a:pt x="2120" y="2495"/>
                </a:lnTo>
                <a:lnTo>
                  <a:pt x="2132" y="2505"/>
                </a:lnTo>
                <a:lnTo>
                  <a:pt x="2145" y="2516"/>
                </a:lnTo>
                <a:lnTo>
                  <a:pt x="2154" y="2528"/>
                </a:lnTo>
                <a:lnTo>
                  <a:pt x="2161" y="2539"/>
                </a:lnTo>
                <a:lnTo>
                  <a:pt x="2162" y="2540"/>
                </a:lnTo>
                <a:lnTo>
                  <a:pt x="2170" y="2554"/>
                </a:lnTo>
                <a:lnTo>
                  <a:pt x="2174" y="2570"/>
                </a:lnTo>
                <a:lnTo>
                  <a:pt x="2286" y="2558"/>
                </a:lnTo>
                <a:lnTo>
                  <a:pt x="2286" y="2550"/>
                </a:lnTo>
                <a:lnTo>
                  <a:pt x="2288" y="2549"/>
                </a:lnTo>
                <a:lnTo>
                  <a:pt x="2289" y="2547"/>
                </a:lnTo>
                <a:lnTo>
                  <a:pt x="2290" y="2536"/>
                </a:lnTo>
                <a:lnTo>
                  <a:pt x="2301" y="2515"/>
                </a:lnTo>
                <a:lnTo>
                  <a:pt x="2308" y="2506"/>
                </a:lnTo>
                <a:lnTo>
                  <a:pt x="2310" y="2505"/>
                </a:lnTo>
                <a:lnTo>
                  <a:pt x="2311" y="2502"/>
                </a:lnTo>
                <a:lnTo>
                  <a:pt x="2314" y="2501"/>
                </a:lnTo>
                <a:lnTo>
                  <a:pt x="2323" y="2493"/>
                </a:lnTo>
                <a:lnTo>
                  <a:pt x="2335" y="2485"/>
                </a:lnTo>
                <a:lnTo>
                  <a:pt x="2257" y="2256"/>
                </a:lnTo>
                <a:lnTo>
                  <a:pt x="2246" y="2258"/>
                </a:lnTo>
                <a:lnTo>
                  <a:pt x="2233" y="2260"/>
                </a:lnTo>
                <a:lnTo>
                  <a:pt x="2209" y="2256"/>
                </a:lnTo>
                <a:lnTo>
                  <a:pt x="2187" y="2245"/>
                </a:lnTo>
                <a:lnTo>
                  <a:pt x="2185" y="2245"/>
                </a:lnTo>
                <a:lnTo>
                  <a:pt x="2176" y="2237"/>
                </a:lnTo>
                <a:lnTo>
                  <a:pt x="2167" y="2228"/>
                </a:lnTo>
                <a:lnTo>
                  <a:pt x="2162" y="2220"/>
                </a:lnTo>
                <a:lnTo>
                  <a:pt x="2155" y="2210"/>
                </a:lnTo>
                <a:lnTo>
                  <a:pt x="2150" y="2198"/>
                </a:lnTo>
                <a:lnTo>
                  <a:pt x="2149" y="2186"/>
                </a:lnTo>
                <a:lnTo>
                  <a:pt x="2147" y="2173"/>
                </a:lnTo>
                <a:lnTo>
                  <a:pt x="2147" y="2163"/>
                </a:lnTo>
                <a:lnTo>
                  <a:pt x="2149" y="2162"/>
                </a:lnTo>
                <a:lnTo>
                  <a:pt x="2149" y="2159"/>
                </a:lnTo>
                <a:lnTo>
                  <a:pt x="2086" y="2139"/>
                </a:lnTo>
                <a:lnTo>
                  <a:pt x="2075" y="2156"/>
                </a:lnTo>
                <a:lnTo>
                  <a:pt x="2062" y="2172"/>
                </a:lnTo>
                <a:lnTo>
                  <a:pt x="2048" y="2185"/>
                </a:lnTo>
                <a:lnTo>
                  <a:pt x="2034" y="2194"/>
                </a:lnTo>
                <a:lnTo>
                  <a:pt x="2032" y="2196"/>
                </a:lnTo>
                <a:lnTo>
                  <a:pt x="2030" y="2196"/>
                </a:lnTo>
                <a:lnTo>
                  <a:pt x="2011" y="2205"/>
                </a:lnTo>
                <a:lnTo>
                  <a:pt x="1990" y="2210"/>
                </a:lnTo>
                <a:lnTo>
                  <a:pt x="1969" y="2213"/>
                </a:lnTo>
                <a:lnTo>
                  <a:pt x="1964" y="2213"/>
                </a:lnTo>
                <a:lnTo>
                  <a:pt x="1958" y="2211"/>
                </a:lnTo>
                <a:lnTo>
                  <a:pt x="1930" y="2206"/>
                </a:lnTo>
                <a:lnTo>
                  <a:pt x="1908" y="2197"/>
                </a:lnTo>
                <a:lnTo>
                  <a:pt x="1886" y="2181"/>
                </a:lnTo>
                <a:lnTo>
                  <a:pt x="1882" y="2177"/>
                </a:lnTo>
                <a:lnTo>
                  <a:pt x="1879" y="2173"/>
                </a:lnTo>
                <a:lnTo>
                  <a:pt x="1878" y="2172"/>
                </a:lnTo>
                <a:lnTo>
                  <a:pt x="1876" y="2172"/>
                </a:lnTo>
                <a:lnTo>
                  <a:pt x="1874" y="2171"/>
                </a:lnTo>
                <a:lnTo>
                  <a:pt x="1734" y="2261"/>
                </a:lnTo>
                <a:lnTo>
                  <a:pt x="1735" y="2277"/>
                </a:lnTo>
                <a:lnTo>
                  <a:pt x="1734" y="2291"/>
                </a:lnTo>
                <a:lnTo>
                  <a:pt x="1734" y="2292"/>
                </a:lnTo>
                <a:lnTo>
                  <a:pt x="1732" y="2294"/>
                </a:lnTo>
                <a:lnTo>
                  <a:pt x="1726" y="2308"/>
                </a:lnTo>
                <a:lnTo>
                  <a:pt x="1715" y="2320"/>
                </a:lnTo>
                <a:lnTo>
                  <a:pt x="1713" y="2324"/>
                </a:lnTo>
                <a:lnTo>
                  <a:pt x="1709" y="2327"/>
                </a:lnTo>
                <a:lnTo>
                  <a:pt x="1701" y="2329"/>
                </a:lnTo>
                <a:lnTo>
                  <a:pt x="1701" y="2330"/>
                </a:lnTo>
                <a:lnTo>
                  <a:pt x="1700" y="2330"/>
                </a:lnTo>
                <a:lnTo>
                  <a:pt x="1692" y="2334"/>
                </a:lnTo>
                <a:lnTo>
                  <a:pt x="1697" y="2451"/>
                </a:lnTo>
                <a:lnTo>
                  <a:pt x="1718" y="2456"/>
                </a:lnTo>
                <a:lnTo>
                  <a:pt x="1736" y="2468"/>
                </a:lnTo>
                <a:lnTo>
                  <a:pt x="1742" y="2473"/>
                </a:lnTo>
                <a:lnTo>
                  <a:pt x="1752" y="2482"/>
                </a:lnTo>
                <a:lnTo>
                  <a:pt x="1760" y="2495"/>
                </a:lnTo>
                <a:lnTo>
                  <a:pt x="1765" y="2510"/>
                </a:lnTo>
                <a:lnTo>
                  <a:pt x="1766" y="2512"/>
                </a:lnTo>
                <a:lnTo>
                  <a:pt x="1768" y="2516"/>
                </a:lnTo>
                <a:lnTo>
                  <a:pt x="1769" y="2527"/>
                </a:lnTo>
                <a:lnTo>
                  <a:pt x="1770" y="2540"/>
                </a:lnTo>
                <a:lnTo>
                  <a:pt x="1769" y="2553"/>
                </a:lnTo>
                <a:lnTo>
                  <a:pt x="1766" y="2564"/>
                </a:lnTo>
                <a:lnTo>
                  <a:pt x="1765" y="2565"/>
                </a:lnTo>
                <a:lnTo>
                  <a:pt x="1761" y="2577"/>
                </a:lnTo>
                <a:lnTo>
                  <a:pt x="1753" y="2587"/>
                </a:lnTo>
                <a:lnTo>
                  <a:pt x="1751" y="2591"/>
                </a:lnTo>
                <a:lnTo>
                  <a:pt x="1747" y="2596"/>
                </a:lnTo>
                <a:lnTo>
                  <a:pt x="1727" y="2611"/>
                </a:lnTo>
                <a:lnTo>
                  <a:pt x="1706" y="2620"/>
                </a:lnTo>
                <a:lnTo>
                  <a:pt x="1683" y="2622"/>
                </a:lnTo>
                <a:lnTo>
                  <a:pt x="1680" y="2622"/>
                </a:lnTo>
                <a:lnTo>
                  <a:pt x="1660" y="2620"/>
                </a:lnTo>
                <a:lnTo>
                  <a:pt x="1645" y="2612"/>
                </a:lnTo>
                <a:lnTo>
                  <a:pt x="1630" y="2603"/>
                </a:lnTo>
                <a:lnTo>
                  <a:pt x="1617" y="2590"/>
                </a:lnTo>
                <a:lnTo>
                  <a:pt x="1609" y="2579"/>
                </a:lnTo>
                <a:lnTo>
                  <a:pt x="1605" y="2569"/>
                </a:lnTo>
                <a:lnTo>
                  <a:pt x="1599" y="2545"/>
                </a:lnTo>
                <a:lnTo>
                  <a:pt x="1599" y="2518"/>
                </a:lnTo>
                <a:lnTo>
                  <a:pt x="1600" y="2518"/>
                </a:lnTo>
                <a:lnTo>
                  <a:pt x="1600" y="2516"/>
                </a:lnTo>
                <a:lnTo>
                  <a:pt x="1604" y="2503"/>
                </a:lnTo>
                <a:lnTo>
                  <a:pt x="1612" y="2489"/>
                </a:lnTo>
                <a:lnTo>
                  <a:pt x="1621" y="2477"/>
                </a:lnTo>
                <a:lnTo>
                  <a:pt x="1626" y="2471"/>
                </a:lnTo>
                <a:lnTo>
                  <a:pt x="1639" y="2463"/>
                </a:lnTo>
                <a:lnTo>
                  <a:pt x="1641" y="2463"/>
                </a:lnTo>
                <a:lnTo>
                  <a:pt x="1641" y="2461"/>
                </a:lnTo>
                <a:lnTo>
                  <a:pt x="1654" y="2455"/>
                </a:lnTo>
                <a:lnTo>
                  <a:pt x="1667" y="2451"/>
                </a:lnTo>
                <a:lnTo>
                  <a:pt x="1662" y="2336"/>
                </a:lnTo>
                <a:lnTo>
                  <a:pt x="1646" y="2330"/>
                </a:lnTo>
                <a:lnTo>
                  <a:pt x="1633" y="2320"/>
                </a:lnTo>
                <a:lnTo>
                  <a:pt x="1629" y="2316"/>
                </a:lnTo>
                <a:lnTo>
                  <a:pt x="1620" y="2304"/>
                </a:lnTo>
                <a:lnTo>
                  <a:pt x="1615" y="2289"/>
                </a:lnTo>
                <a:lnTo>
                  <a:pt x="1615" y="2287"/>
                </a:lnTo>
                <a:lnTo>
                  <a:pt x="1613" y="2286"/>
                </a:lnTo>
                <a:lnTo>
                  <a:pt x="1613" y="2265"/>
                </a:lnTo>
                <a:lnTo>
                  <a:pt x="1616" y="2255"/>
                </a:lnTo>
                <a:lnTo>
                  <a:pt x="1493" y="2185"/>
                </a:lnTo>
                <a:lnTo>
                  <a:pt x="1476" y="2197"/>
                </a:lnTo>
                <a:lnTo>
                  <a:pt x="1456" y="2205"/>
                </a:lnTo>
                <a:lnTo>
                  <a:pt x="1435" y="2205"/>
                </a:lnTo>
                <a:lnTo>
                  <a:pt x="1431" y="2203"/>
                </a:lnTo>
                <a:lnTo>
                  <a:pt x="1427" y="2203"/>
                </a:lnTo>
                <a:lnTo>
                  <a:pt x="1418" y="2201"/>
                </a:lnTo>
                <a:lnTo>
                  <a:pt x="1409" y="2196"/>
                </a:lnTo>
                <a:lnTo>
                  <a:pt x="1401" y="2189"/>
                </a:lnTo>
                <a:lnTo>
                  <a:pt x="1397" y="2186"/>
                </a:lnTo>
                <a:lnTo>
                  <a:pt x="1393" y="2182"/>
                </a:lnTo>
                <a:lnTo>
                  <a:pt x="1391" y="2179"/>
                </a:lnTo>
                <a:lnTo>
                  <a:pt x="1388" y="2176"/>
                </a:lnTo>
                <a:lnTo>
                  <a:pt x="1379" y="2159"/>
                </a:lnTo>
                <a:lnTo>
                  <a:pt x="1375" y="2142"/>
                </a:lnTo>
                <a:lnTo>
                  <a:pt x="1220" y="2118"/>
                </a:lnTo>
                <a:lnTo>
                  <a:pt x="1213" y="2131"/>
                </a:lnTo>
                <a:lnTo>
                  <a:pt x="1209" y="2137"/>
                </a:lnTo>
                <a:lnTo>
                  <a:pt x="1193" y="2147"/>
                </a:lnTo>
                <a:lnTo>
                  <a:pt x="1176" y="2154"/>
                </a:lnTo>
                <a:lnTo>
                  <a:pt x="1169" y="2154"/>
                </a:lnTo>
                <a:lnTo>
                  <a:pt x="1165" y="2155"/>
                </a:lnTo>
                <a:lnTo>
                  <a:pt x="1159" y="2155"/>
                </a:lnTo>
                <a:lnTo>
                  <a:pt x="1143" y="2213"/>
                </a:lnTo>
                <a:lnTo>
                  <a:pt x="1118" y="2307"/>
                </a:lnTo>
                <a:lnTo>
                  <a:pt x="1124" y="2310"/>
                </a:lnTo>
                <a:lnTo>
                  <a:pt x="1127" y="2312"/>
                </a:lnTo>
                <a:lnTo>
                  <a:pt x="1131" y="2316"/>
                </a:lnTo>
                <a:lnTo>
                  <a:pt x="1135" y="2319"/>
                </a:lnTo>
                <a:lnTo>
                  <a:pt x="1138" y="2320"/>
                </a:lnTo>
                <a:lnTo>
                  <a:pt x="1143" y="2325"/>
                </a:lnTo>
                <a:lnTo>
                  <a:pt x="1150" y="2333"/>
                </a:lnTo>
                <a:lnTo>
                  <a:pt x="1156" y="2344"/>
                </a:lnTo>
                <a:lnTo>
                  <a:pt x="1162" y="2354"/>
                </a:lnTo>
                <a:lnTo>
                  <a:pt x="1164" y="2365"/>
                </a:lnTo>
                <a:lnTo>
                  <a:pt x="1165" y="2378"/>
                </a:lnTo>
                <a:lnTo>
                  <a:pt x="1164" y="2391"/>
                </a:lnTo>
                <a:lnTo>
                  <a:pt x="1165" y="2393"/>
                </a:lnTo>
                <a:lnTo>
                  <a:pt x="1165" y="2397"/>
                </a:lnTo>
                <a:lnTo>
                  <a:pt x="1164" y="2401"/>
                </a:lnTo>
                <a:lnTo>
                  <a:pt x="1155" y="2423"/>
                </a:lnTo>
                <a:lnTo>
                  <a:pt x="1143" y="2440"/>
                </a:lnTo>
                <a:lnTo>
                  <a:pt x="1133" y="2450"/>
                </a:lnTo>
                <a:lnTo>
                  <a:pt x="1122" y="2456"/>
                </a:lnTo>
                <a:lnTo>
                  <a:pt x="1121" y="2457"/>
                </a:lnTo>
                <a:lnTo>
                  <a:pt x="1120" y="2457"/>
                </a:lnTo>
                <a:lnTo>
                  <a:pt x="1109" y="2463"/>
                </a:lnTo>
                <a:lnTo>
                  <a:pt x="1097" y="2465"/>
                </a:lnTo>
                <a:lnTo>
                  <a:pt x="1087" y="2467"/>
                </a:lnTo>
                <a:lnTo>
                  <a:pt x="1080" y="2467"/>
                </a:lnTo>
                <a:lnTo>
                  <a:pt x="1065" y="2465"/>
                </a:lnTo>
                <a:lnTo>
                  <a:pt x="1052" y="2461"/>
                </a:lnTo>
                <a:lnTo>
                  <a:pt x="1040" y="2456"/>
                </a:lnTo>
                <a:lnTo>
                  <a:pt x="1031" y="2451"/>
                </a:lnTo>
                <a:lnTo>
                  <a:pt x="1014" y="2434"/>
                </a:lnTo>
                <a:lnTo>
                  <a:pt x="1002" y="2413"/>
                </a:lnTo>
                <a:lnTo>
                  <a:pt x="1000" y="2412"/>
                </a:lnTo>
                <a:lnTo>
                  <a:pt x="1000" y="2408"/>
                </a:lnTo>
                <a:lnTo>
                  <a:pt x="997" y="2393"/>
                </a:lnTo>
                <a:lnTo>
                  <a:pt x="997" y="2379"/>
                </a:lnTo>
                <a:lnTo>
                  <a:pt x="998" y="2366"/>
                </a:lnTo>
                <a:lnTo>
                  <a:pt x="1000" y="2354"/>
                </a:lnTo>
                <a:lnTo>
                  <a:pt x="1006" y="2344"/>
                </a:lnTo>
                <a:lnTo>
                  <a:pt x="1007" y="2344"/>
                </a:lnTo>
                <a:lnTo>
                  <a:pt x="1007" y="2341"/>
                </a:lnTo>
                <a:lnTo>
                  <a:pt x="1016" y="2328"/>
                </a:lnTo>
                <a:lnTo>
                  <a:pt x="1028" y="2316"/>
                </a:lnTo>
                <a:lnTo>
                  <a:pt x="1041" y="2308"/>
                </a:lnTo>
                <a:lnTo>
                  <a:pt x="1061" y="2300"/>
                </a:lnTo>
                <a:lnTo>
                  <a:pt x="1079" y="2298"/>
                </a:lnTo>
                <a:lnTo>
                  <a:pt x="1084" y="2298"/>
                </a:lnTo>
                <a:lnTo>
                  <a:pt x="1090" y="2299"/>
                </a:lnTo>
                <a:lnTo>
                  <a:pt x="1130" y="2145"/>
                </a:lnTo>
                <a:lnTo>
                  <a:pt x="1126" y="2141"/>
                </a:lnTo>
                <a:lnTo>
                  <a:pt x="1121" y="2137"/>
                </a:lnTo>
                <a:lnTo>
                  <a:pt x="1117" y="2133"/>
                </a:lnTo>
                <a:lnTo>
                  <a:pt x="1112" y="2125"/>
                </a:lnTo>
                <a:lnTo>
                  <a:pt x="1112" y="2124"/>
                </a:lnTo>
                <a:lnTo>
                  <a:pt x="1107" y="2116"/>
                </a:lnTo>
                <a:lnTo>
                  <a:pt x="1105" y="2110"/>
                </a:lnTo>
                <a:lnTo>
                  <a:pt x="1105" y="2107"/>
                </a:lnTo>
                <a:lnTo>
                  <a:pt x="1104" y="2105"/>
                </a:lnTo>
                <a:lnTo>
                  <a:pt x="1104" y="2095"/>
                </a:lnTo>
                <a:lnTo>
                  <a:pt x="995" y="2069"/>
                </a:lnTo>
                <a:lnTo>
                  <a:pt x="990" y="2082"/>
                </a:lnTo>
                <a:lnTo>
                  <a:pt x="981" y="2092"/>
                </a:lnTo>
                <a:lnTo>
                  <a:pt x="978" y="2100"/>
                </a:lnTo>
                <a:lnTo>
                  <a:pt x="974" y="2104"/>
                </a:lnTo>
                <a:lnTo>
                  <a:pt x="956" y="2121"/>
                </a:lnTo>
                <a:lnTo>
                  <a:pt x="935" y="2133"/>
                </a:lnTo>
                <a:lnTo>
                  <a:pt x="914" y="2141"/>
                </a:lnTo>
                <a:lnTo>
                  <a:pt x="889" y="2143"/>
                </a:lnTo>
                <a:lnTo>
                  <a:pt x="888" y="2143"/>
                </a:lnTo>
                <a:lnTo>
                  <a:pt x="872" y="2142"/>
                </a:lnTo>
                <a:lnTo>
                  <a:pt x="856" y="2137"/>
                </a:lnTo>
                <a:lnTo>
                  <a:pt x="843" y="2133"/>
                </a:lnTo>
                <a:lnTo>
                  <a:pt x="830" y="2125"/>
                </a:lnTo>
                <a:lnTo>
                  <a:pt x="816" y="2116"/>
                </a:lnTo>
                <a:lnTo>
                  <a:pt x="805" y="2105"/>
                </a:lnTo>
                <a:lnTo>
                  <a:pt x="796" y="2092"/>
                </a:lnTo>
                <a:lnTo>
                  <a:pt x="788" y="2079"/>
                </a:lnTo>
                <a:lnTo>
                  <a:pt x="787" y="2078"/>
                </a:lnTo>
                <a:lnTo>
                  <a:pt x="787" y="2075"/>
                </a:lnTo>
                <a:lnTo>
                  <a:pt x="756" y="2078"/>
                </a:lnTo>
                <a:lnTo>
                  <a:pt x="752" y="2090"/>
                </a:lnTo>
                <a:lnTo>
                  <a:pt x="746" y="2101"/>
                </a:lnTo>
                <a:lnTo>
                  <a:pt x="731" y="2117"/>
                </a:lnTo>
                <a:lnTo>
                  <a:pt x="716" y="2125"/>
                </a:lnTo>
                <a:lnTo>
                  <a:pt x="712" y="2127"/>
                </a:lnTo>
                <a:lnTo>
                  <a:pt x="707" y="2129"/>
                </a:lnTo>
                <a:lnTo>
                  <a:pt x="703" y="2130"/>
                </a:lnTo>
                <a:lnTo>
                  <a:pt x="697" y="2130"/>
                </a:lnTo>
                <a:lnTo>
                  <a:pt x="693" y="2131"/>
                </a:lnTo>
                <a:lnTo>
                  <a:pt x="689" y="2131"/>
                </a:lnTo>
                <a:lnTo>
                  <a:pt x="673" y="2130"/>
                </a:lnTo>
                <a:lnTo>
                  <a:pt x="659" y="2124"/>
                </a:lnTo>
                <a:lnTo>
                  <a:pt x="642" y="2112"/>
                </a:lnTo>
                <a:lnTo>
                  <a:pt x="630" y="2095"/>
                </a:lnTo>
                <a:lnTo>
                  <a:pt x="629" y="2093"/>
                </a:lnTo>
                <a:lnTo>
                  <a:pt x="629" y="2091"/>
                </a:lnTo>
                <a:lnTo>
                  <a:pt x="625" y="2080"/>
                </a:lnTo>
                <a:lnTo>
                  <a:pt x="622" y="2069"/>
                </a:lnTo>
                <a:lnTo>
                  <a:pt x="623" y="2057"/>
                </a:lnTo>
                <a:lnTo>
                  <a:pt x="623" y="2055"/>
                </a:lnTo>
                <a:lnTo>
                  <a:pt x="525" y="2003"/>
                </a:lnTo>
                <a:lnTo>
                  <a:pt x="519" y="2010"/>
                </a:lnTo>
                <a:lnTo>
                  <a:pt x="512" y="2015"/>
                </a:lnTo>
                <a:lnTo>
                  <a:pt x="511" y="2016"/>
                </a:lnTo>
                <a:lnTo>
                  <a:pt x="500" y="2021"/>
                </a:lnTo>
                <a:lnTo>
                  <a:pt x="489" y="2025"/>
                </a:lnTo>
                <a:lnTo>
                  <a:pt x="479" y="2028"/>
                </a:lnTo>
                <a:lnTo>
                  <a:pt x="474" y="2029"/>
                </a:lnTo>
                <a:lnTo>
                  <a:pt x="456" y="2029"/>
                </a:lnTo>
                <a:lnTo>
                  <a:pt x="443" y="2027"/>
                </a:lnTo>
                <a:lnTo>
                  <a:pt x="431" y="2023"/>
                </a:lnTo>
                <a:lnTo>
                  <a:pt x="422" y="2019"/>
                </a:lnTo>
                <a:lnTo>
                  <a:pt x="417" y="2016"/>
                </a:lnTo>
                <a:lnTo>
                  <a:pt x="413" y="2012"/>
                </a:lnTo>
                <a:lnTo>
                  <a:pt x="407" y="2008"/>
                </a:lnTo>
                <a:lnTo>
                  <a:pt x="347" y="2058"/>
                </a:lnTo>
                <a:lnTo>
                  <a:pt x="351" y="2070"/>
                </a:lnTo>
                <a:lnTo>
                  <a:pt x="352" y="2082"/>
                </a:lnTo>
                <a:lnTo>
                  <a:pt x="354" y="2092"/>
                </a:lnTo>
                <a:lnTo>
                  <a:pt x="352" y="2109"/>
                </a:lnTo>
                <a:lnTo>
                  <a:pt x="348" y="2125"/>
                </a:lnTo>
                <a:lnTo>
                  <a:pt x="342" y="2139"/>
                </a:lnTo>
                <a:lnTo>
                  <a:pt x="341" y="2139"/>
                </a:lnTo>
                <a:lnTo>
                  <a:pt x="341" y="2142"/>
                </a:lnTo>
                <a:lnTo>
                  <a:pt x="331" y="2154"/>
                </a:lnTo>
                <a:lnTo>
                  <a:pt x="318" y="2163"/>
                </a:lnTo>
                <a:lnTo>
                  <a:pt x="305" y="2171"/>
                </a:lnTo>
                <a:lnTo>
                  <a:pt x="293" y="2176"/>
                </a:lnTo>
                <a:lnTo>
                  <a:pt x="283" y="2177"/>
                </a:lnTo>
                <a:lnTo>
                  <a:pt x="282" y="2177"/>
                </a:lnTo>
                <a:lnTo>
                  <a:pt x="280" y="2179"/>
                </a:lnTo>
                <a:lnTo>
                  <a:pt x="267" y="2179"/>
                </a:lnTo>
                <a:lnTo>
                  <a:pt x="249" y="2177"/>
                </a:lnTo>
                <a:lnTo>
                  <a:pt x="232" y="2171"/>
                </a:lnTo>
                <a:lnTo>
                  <a:pt x="218" y="2162"/>
                </a:lnTo>
                <a:lnTo>
                  <a:pt x="204" y="2151"/>
                </a:lnTo>
                <a:lnTo>
                  <a:pt x="195" y="2137"/>
                </a:lnTo>
                <a:lnTo>
                  <a:pt x="194" y="2134"/>
                </a:lnTo>
                <a:lnTo>
                  <a:pt x="194" y="2133"/>
                </a:lnTo>
                <a:lnTo>
                  <a:pt x="193" y="2130"/>
                </a:lnTo>
                <a:lnTo>
                  <a:pt x="187" y="2118"/>
                </a:lnTo>
                <a:lnTo>
                  <a:pt x="185" y="2103"/>
                </a:lnTo>
                <a:lnTo>
                  <a:pt x="185" y="2080"/>
                </a:lnTo>
                <a:lnTo>
                  <a:pt x="187" y="2070"/>
                </a:lnTo>
                <a:lnTo>
                  <a:pt x="191" y="2057"/>
                </a:lnTo>
                <a:lnTo>
                  <a:pt x="198" y="2045"/>
                </a:lnTo>
                <a:lnTo>
                  <a:pt x="204" y="2037"/>
                </a:lnTo>
                <a:lnTo>
                  <a:pt x="214" y="2028"/>
                </a:lnTo>
                <a:lnTo>
                  <a:pt x="225" y="2021"/>
                </a:lnTo>
                <a:lnTo>
                  <a:pt x="231" y="2016"/>
                </a:lnTo>
                <a:lnTo>
                  <a:pt x="235" y="2015"/>
                </a:lnTo>
                <a:lnTo>
                  <a:pt x="252" y="2010"/>
                </a:lnTo>
                <a:lnTo>
                  <a:pt x="269" y="2008"/>
                </a:lnTo>
                <a:lnTo>
                  <a:pt x="287" y="2011"/>
                </a:lnTo>
                <a:lnTo>
                  <a:pt x="305" y="2016"/>
                </a:lnTo>
                <a:lnTo>
                  <a:pt x="307" y="2016"/>
                </a:lnTo>
                <a:lnTo>
                  <a:pt x="318" y="2024"/>
                </a:lnTo>
                <a:lnTo>
                  <a:pt x="330" y="2033"/>
                </a:lnTo>
                <a:lnTo>
                  <a:pt x="389" y="1986"/>
                </a:lnTo>
                <a:lnTo>
                  <a:pt x="388" y="1985"/>
                </a:lnTo>
                <a:lnTo>
                  <a:pt x="386" y="1982"/>
                </a:lnTo>
                <a:lnTo>
                  <a:pt x="386" y="1981"/>
                </a:lnTo>
                <a:lnTo>
                  <a:pt x="385" y="1980"/>
                </a:lnTo>
                <a:lnTo>
                  <a:pt x="381" y="1966"/>
                </a:lnTo>
                <a:lnTo>
                  <a:pt x="379" y="1952"/>
                </a:lnTo>
                <a:lnTo>
                  <a:pt x="379" y="1938"/>
                </a:lnTo>
                <a:lnTo>
                  <a:pt x="380" y="1925"/>
                </a:lnTo>
                <a:lnTo>
                  <a:pt x="384" y="1914"/>
                </a:lnTo>
                <a:lnTo>
                  <a:pt x="385" y="1913"/>
                </a:lnTo>
                <a:lnTo>
                  <a:pt x="385" y="1911"/>
                </a:lnTo>
                <a:lnTo>
                  <a:pt x="397" y="1890"/>
                </a:lnTo>
                <a:lnTo>
                  <a:pt x="415" y="1873"/>
                </a:lnTo>
                <a:lnTo>
                  <a:pt x="431" y="1866"/>
                </a:lnTo>
                <a:lnTo>
                  <a:pt x="445" y="1860"/>
                </a:lnTo>
                <a:lnTo>
                  <a:pt x="462" y="1859"/>
                </a:lnTo>
                <a:lnTo>
                  <a:pt x="468" y="1859"/>
                </a:lnTo>
                <a:lnTo>
                  <a:pt x="470" y="1860"/>
                </a:lnTo>
                <a:lnTo>
                  <a:pt x="473" y="1860"/>
                </a:lnTo>
                <a:lnTo>
                  <a:pt x="486" y="1862"/>
                </a:lnTo>
                <a:lnTo>
                  <a:pt x="499" y="1867"/>
                </a:lnTo>
                <a:lnTo>
                  <a:pt x="511" y="1875"/>
                </a:lnTo>
                <a:lnTo>
                  <a:pt x="512" y="1876"/>
                </a:lnTo>
                <a:lnTo>
                  <a:pt x="513" y="1876"/>
                </a:lnTo>
                <a:lnTo>
                  <a:pt x="516" y="1877"/>
                </a:lnTo>
                <a:lnTo>
                  <a:pt x="517" y="1879"/>
                </a:lnTo>
                <a:lnTo>
                  <a:pt x="525" y="1885"/>
                </a:lnTo>
                <a:lnTo>
                  <a:pt x="541" y="1906"/>
                </a:lnTo>
                <a:lnTo>
                  <a:pt x="545" y="1917"/>
                </a:lnTo>
                <a:lnTo>
                  <a:pt x="549" y="1930"/>
                </a:lnTo>
                <a:lnTo>
                  <a:pt x="549" y="1953"/>
                </a:lnTo>
                <a:lnTo>
                  <a:pt x="546" y="1966"/>
                </a:lnTo>
                <a:lnTo>
                  <a:pt x="542" y="1978"/>
                </a:lnTo>
                <a:lnTo>
                  <a:pt x="633" y="2027"/>
                </a:lnTo>
                <a:lnTo>
                  <a:pt x="635" y="2023"/>
                </a:lnTo>
                <a:lnTo>
                  <a:pt x="648" y="2010"/>
                </a:lnTo>
                <a:lnTo>
                  <a:pt x="656" y="2004"/>
                </a:lnTo>
                <a:lnTo>
                  <a:pt x="664" y="2000"/>
                </a:lnTo>
                <a:lnTo>
                  <a:pt x="677" y="1997"/>
                </a:lnTo>
                <a:lnTo>
                  <a:pt x="690" y="1995"/>
                </a:lnTo>
                <a:lnTo>
                  <a:pt x="705" y="1998"/>
                </a:lnTo>
                <a:lnTo>
                  <a:pt x="720" y="2003"/>
                </a:lnTo>
                <a:lnTo>
                  <a:pt x="723" y="2003"/>
                </a:lnTo>
                <a:lnTo>
                  <a:pt x="728" y="2007"/>
                </a:lnTo>
                <a:lnTo>
                  <a:pt x="735" y="2012"/>
                </a:lnTo>
                <a:lnTo>
                  <a:pt x="739" y="2017"/>
                </a:lnTo>
                <a:lnTo>
                  <a:pt x="743" y="2021"/>
                </a:lnTo>
                <a:lnTo>
                  <a:pt x="750" y="2033"/>
                </a:lnTo>
                <a:lnTo>
                  <a:pt x="756" y="2046"/>
                </a:lnTo>
                <a:lnTo>
                  <a:pt x="756" y="2048"/>
                </a:lnTo>
                <a:lnTo>
                  <a:pt x="778" y="2045"/>
                </a:lnTo>
                <a:lnTo>
                  <a:pt x="777" y="2031"/>
                </a:lnTo>
                <a:lnTo>
                  <a:pt x="778" y="2016"/>
                </a:lnTo>
                <a:lnTo>
                  <a:pt x="778" y="2015"/>
                </a:lnTo>
                <a:lnTo>
                  <a:pt x="779" y="2012"/>
                </a:lnTo>
                <a:lnTo>
                  <a:pt x="779" y="2010"/>
                </a:lnTo>
                <a:lnTo>
                  <a:pt x="784" y="1993"/>
                </a:lnTo>
                <a:lnTo>
                  <a:pt x="792" y="1974"/>
                </a:lnTo>
                <a:lnTo>
                  <a:pt x="803" y="1960"/>
                </a:lnTo>
                <a:lnTo>
                  <a:pt x="815" y="1948"/>
                </a:lnTo>
                <a:lnTo>
                  <a:pt x="826" y="1939"/>
                </a:lnTo>
                <a:lnTo>
                  <a:pt x="828" y="1939"/>
                </a:lnTo>
                <a:lnTo>
                  <a:pt x="829" y="1938"/>
                </a:lnTo>
                <a:lnTo>
                  <a:pt x="846" y="1927"/>
                </a:lnTo>
                <a:lnTo>
                  <a:pt x="867" y="1922"/>
                </a:lnTo>
                <a:lnTo>
                  <a:pt x="887" y="1919"/>
                </a:lnTo>
                <a:lnTo>
                  <a:pt x="891" y="1919"/>
                </a:lnTo>
                <a:lnTo>
                  <a:pt x="911" y="1922"/>
                </a:lnTo>
                <a:lnTo>
                  <a:pt x="930" y="1927"/>
                </a:lnTo>
                <a:lnTo>
                  <a:pt x="947" y="1936"/>
                </a:lnTo>
                <a:lnTo>
                  <a:pt x="1015" y="1855"/>
                </a:lnTo>
                <a:lnTo>
                  <a:pt x="1010" y="1850"/>
                </a:lnTo>
                <a:lnTo>
                  <a:pt x="1008" y="1846"/>
                </a:lnTo>
                <a:lnTo>
                  <a:pt x="1007" y="1843"/>
                </a:lnTo>
                <a:lnTo>
                  <a:pt x="1007" y="1842"/>
                </a:lnTo>
                <a:lnTo>
                  <a:pt x="1006" y="1841"/>
                </a:lnTo>
                <a:lnTo>
                  <a:pt x="1002" y="1830"/>
                </a:lnTo>
                <a:lnTo>
                  <a:pt x="999" y="1818"/>
                </a:lnTo>
                <a:lnTo>
                  <a:pt x="1000" y="1807"/>
                </a:lnTo>
                <a:lnTo>
                  <a:pt x="1000" y="1800"/>
                </a:lnTo>
                <a:lnTo>
                  <a:pt x="1003" y="1792"/>
                </a:lnTo>
                <a:lnTo>
                  <a:pt x="1007" y="1783"/>
                </a:lnTo>
                <a:lnTo>
                  <a:pt x="1012" y="1774"/>
                </a:lnTo>
                <a:lnTo>
                  <a:pt x="1018" y="1767"/>
                </a:lnTo>
                <a:lnTo>
                  <a:pt x="1019" y="1767"/>
                </a:lnTo>
                <a:lnTo>
                  <a:pt x="1027" y="1760"/>
                </a:lnTo>
                <a:lnTo>
                  <a:pt x="1031" y="1757"/>
                </a:lnTo>
                <a:lnTo>
                  <a:pt x="1035" y="1756"/>
                </a:lnTo>
                <a:lnTo>
                  <a:pt x="1038" y="1752"/>
                </a:lnTo>
                <a:lnTo>
                  <a:pt x="1042" y="1750"/>
                </a:lnTo>
                <a:lnTo>
                  <a:pt x="1054" y="1748"/>
                </a:lnTo>
                <a:lnTo>
                  <a:pt x="1067" y="1746"/>
                </a:lnTo>
                <a:lnTo>
                  <a:pt x="1082" y="1748"/>
                </a:lnTo>
                <a:lnTo>
                  <a:pt x="1096" y="1753"/>
                </a:lnTo>
                <a:lnTo>
                  <a:pt x="1099" y="1753"/>
                </a:lnTo>
                <a:lnTo>
                  <a:pt x="1101" y="1756"/>
                </a:lnTo>
                <a:lnTo>
                  <a:pt x="1104" y="1757"/>
                </a:lnTo>
                <a:lnTo>
                  <a:pt x="1143" y="1708"/>
                </a:lnTo>
                <a:lnTo>
                  <a:pt x="1289" y="1533"/>
                </a:lnTo>
                <a:lnTo>
                  <a:pt x="1283" y="1528"/>
                </a:lnTo>
                <a:lnTo>
                  <a:pt x="1278" y="1521"/>
                </a:lnTo>
                <a:lnTo>
                  <a:pt x="1274" y="1513"/>
                </a:lnTo>
                <a:lnTo>
                  <a:pt x="1273" y="1512"/>
                </a:lnTo>
                <a:lnTo>
                  <a:pt x="1272" y="1509"/>
                </a:lnTo>
                <a:lnTo>
                  <a:pt x="1272" y="1508"/>
                </a:lnTo>
                <a:lnTo>
                  <a:pt x="1268" y="1495"/>
                </a:lnTo>
                <a:lnTo>
                  <a:pt x="1265" y="1481"/>
                </a:lnTo>
                <a:lnTo>
                  <a:pt x="1265" y="1457"/>
                </a:lnTo>
                <a:lnTo>
                  <a:pt x="1266" y="1453"/>
                </a:lnTo>
                <a:lnTo>
                  <a:pt x="1237" y="1441"/>
                </a:lnTo>
                <a:lnTo>
                  <a:pt x="1143" y="1403"/>
                </a:lnTo>
                <a:lnTo>
                  <a:pt x="1143" y="1371"/>
                </a:lnTo>
                <a:lnTo>
                  <a:pt x="1278" y="1427"/>
                </a:lnTo>
                <a:lnTo>
                  <a:pt x="1290" y="1414"/>
                </a:lnTo>
                <a:lnTo>
                  <a:pt x="1303" y="1403"/>
                </a:lnTo>
                <a:lnTo>
                  <a:pt x="1319" y="1395"/>
                </a:lnTo>
                <a:lnTo>
                  <a:pt x="1333" y="1390"/>
                </a:lnTo>
                <a:lnTo>
                  <a:pt x="1350" y="1389"/>
                </a:lnTo>
                <a:lnTo>
                  <a:pt x="1357" y="1389"/>
                </a:lnTo>
                <a:lnTo>
                  <a:pt x="1358" y="1390"/>
                </a:lnTo>
                <a:lnTo>
                  <a:pt x="1359" y="1389"/>
                </a:lnTo>
                <a:lnTo>
                  <a:pt x="1364" y="1389"/>
                </a:lnTo>
                <a:lnTo>
                  <a:pt x="1367" y="1390"/>
                </a:lnTo>
                <a:lnTo>
                  <a:pt x="1371" y="1390"/>
                </a:lnTo>
                <a:lnTo>
                  <a:pt x="1374" y="1392"/>
                </a:lnTo>
                <a:lnTo>
                  <a:pt x="1395" y="1326"/>
                </a:lnTo>
                <a:lnTo>
                  <a:pt x="1393" y="1326"/>
                </a:lnTo>
                <a:lnTo>
                  <a:pt x="1393" y="1325"/>
                </a:lnTo>
                <a:lnTo>
                  <a:pt x="1392" y="1325"/>
                </a:lnTo>
                <a:lnTo>
                  <a:pt x="1384" y="1320"/>
                </a:lnTo>
                <a:lnTo>
                  <a:pt x="1378" y="1310"/>
                </a:lnTo>
                <a:lnTo>
                  <a:pt x="1372" y="1301"/>
                </a:lnTo>
                <a:lnTo>
                  <a:pt x="1371" y="1300"/>
                </a:lnTo>
                <a:lnTo>
                  <a:pt x="1371" y="1299"/>
                </a:lnTo>
                <a:lnTo>
                  <a:pt x="1370" y="1296"/>
                </a:lnTo>
                <a:lnTo>
                  <a:pt x="1367" y="1285"/>
                </a:lnTo>
                <a:lnTo>
                  <a:pt x="1366" y="1274"/>
                </a:lnTo>
                <a:lnTo>
                  <a:pt x="1367" y="1263"/>
                </a:lnTo>
                <a:lnTo>
                  <a:pt x="1368" y="1263"/>
                </a:lnTo>
                <a:lnTo>
                  <a:pt x="1368" y="1258"/>
                </a:lnTo>
                <a:lnTo>
                  <a:pt x="1370" y="1254"/>
                </a:lnTo>
                <a:lnTo>
                  <a:pt x="1375" y="1246"/>
                </a:lnTo>
                <a:lnTo>
                  <a:pt x="1375" y="1245"/>
                </a:lnTo>
                <a:lnTo>
                  <a:pt x="1376" y="1242"/>
                </a:lnTo>
                <a:lnTo>
                  <a:pt x="1387" y="1232"/>
                </a:lnTo>
                <a:lnTo>
                  <a:pt x="1307" y="1106"/>
                </a:lnTo>
                <a:lnTo>
                  <a:pt x="1303" y="1109"/>
                </a:lnTo>
                <a:lnTo>
                  <a:pt x="1298" y="1110"/>
                </a:lnTo>
                <a:lnTo>
                  <a:pt x="1279" y="1110"/>
                </a:lnTo>
                <a:lnTo>
                  <a:pt x="1273" y="1109"/>
                </a:lnTo>
                <a:lnTo>
                  <a:pt x="1268" y="1107"/>
                </a:lnTo>
                <a:lnTo>
                  <a:pt x="1256" y="1103"/>
                </a:lnTo>
                <a:lnTo>
                  <a:pt x="1245" y="1096"/>
                </a:lnTo>
                <a:lnTo>
                  <a:pt x="1240" y="1090"/>
                </a:lnTo>
                <a:lnTo>
                  <a:pt x="1235" y="1084"/>
                </a:lnTo>
                <a:lnTo>
                  <a:pt x="1227" y="1068"/>
                </a:lnTo>
                <a:lnTo>
                  <a:pt x="1224" y="1051"/>
                </a:lnTo>
                <a:lnTo>
                  <a:pt x="1224" y="1047"/>
                </a:lnTo>
                <a:lnTo>
                  <a:pt x="1227" y="1033"/>
                </a:lnTo>
                <a:lnTo>
                  <a:pt x="1232" y="1018"/>
                </a:lnTo>
                <a:lnTo>
                  <a:pt x="1235" y="1014"/>
                </a:lnTo>
                <a:lnTo>
                  <a:pt x="1240" y="1009"/>
                </a:lnTo>
                <a:lnTo>
                  <a:pt x="1244" y="1007"/>
                </a:lnTo>
                <a:lnTo>
                  <a:pt x="1245" y="1005"/>
                </a:lnTo>
                <a:lnTo>
                  <a:pt x="1253" y="999"/>
                </a:lnTo>
                <a:lnTo>
                  <a:pt x="1265" y="993"/>
                </a:lnTo>
                <a:lnTo>
                  <a:pt x="1275" y="991"/>
                </a:lnTo>
                <a:lnTo>
                  <a:pt x="1285" y="991"/>
                </a:lnTo>
                <a:lnTo>
                  <a:pt x="1298" y="992"/>
                </a:lnTo>
                <a:lnTo>
                  <a:pt x="1311" y="997"/>
                </a:lnTo>
                <a:lnTo>
                  <a:pt x="1312" y="999"/>
                </a:lnTo>
                <a:lnTo>
                  <a:pt x="1315" y="1000"/>
                </a:lnTo>
                <a:lnTo>
                  <a:pt x="1323" y="1005"/>
                </a:lnTo>
                <a:lnTo>
                  <a:pt x="1330" y="1013"/>
                </a:lnTo>
                <a:lnTo>
                  <a:pt x="1336" y="1022"/>
                </a:lnTo>
                <a:lnTo>
                  <a:pt x="1340" y="1026"/>
                </a:lnTo>
                <a:lnTo>
                  <a:pt x="1342" y="1034"/>
                </a:lnTo>
                <a:lnTo>
                  <a:pt x="1344" y="1043"/>
                </a:lnTo>
                <a:lnTo>
                  <a:pt x="1345" y="1051"/>
                </a:lnTo>
                <a:lnTo>
                  <a:pt x="1344" y="1059"/>
                </a:lnTo>
                <a:lnTo>
                  <a:pt x="1341" y="1072"/>
                </a:lnTo>
                <a:lnTo>
                  <a:pt x="1338" y="1077"/>
                </a:lnTo>
                <a:lnTo>
                  <a:pt x="1338" y="1079"/>
                </a:lnTo>
                <a:lnTo>
                  <a:pt x="1336" y="1084"/>
                </a:lnTo>
                <a:lnTo>
                  <a:pt x="1333" y="1086"/>
                </a:lnTo>
                <a:lnTo>
                  <a:pt x="1332" y="1089"/>
                </a:lnTo>
                <a:lnTo>
                  <a:pt x="1413" y="1217"/>
                </a:lnTo>
                <a:lnTo>
                  <a:pt x="1418" y="1217"/>
                </a:lnTo>
                <a:lnTo>
                  <a:pt x="1422" y="1216"/>
                </a:lnTo>
                <a:lnTo>
                  <a:pt x="1425" y="1216"/>
                </a:lnTo>
                <a:lnTo>
                  <a:pt x="1438" y="1217"/>
                </a:lnTo>
                <a:lnTo>
                  <a:pt x="1447" y="1221"/>
                </a:lnTo>
                <a:lnTo>
                  <a:pt x="1459" y="1227"/>
                </a:lnTo>
                <a:lnTo>
                  <a:pt x="1469" y="1234"/>
                </a:lnTo>
                <a:lnTo>
                  <a:pt x="1471" y="1237"/>
                </a:lnTo>
                <a:lnTo>
                  <a:pt x="1472" y="1238"/>
                </a:lnTo>
                <a:lnTo>
                  <a:pt x="1543" y="1203"/>
                </a:lnTo>
                <a:lnTo>
                  <a:pt x="1539" y="1190"/>
                </a:lnTo>
                <a:lnTo>
                  <a:pt x="1537" y="1177"/>
                </a:lnTo>
                <a:lnTo>
                  <a:pt x="1541" y="1160"/>
                </a:lnTo>
                <a:lnTo>
                  <a:pt x="1550" y="1144"/>
                </a:lnTo>
                <a:lnTo>
                  <a:pt x="1552" y="1143"/>
                </a:lnTo>
                <a:lnTo>
                  <a:pt x="1553" y="1140"/>
                </a:lnTo>
                <a:lnTo>
                  <a:pt x="1560" y="1134"/>
                </a:lnTo>
                <a:lnTo>
                  <a:pt x="1570" y="1127"/>
                </a:lnTo>
                <a:lnTo>
                  <a:pt x="1579" y="1123"/>
                </a:lnTo>
                <a:lnTo>
                  <a:pt x="1580" y="1123"/>
                </a:lnTo>
                <a:lnTo>
                  <a:pt x="1582" y="1122"/>
                </a:lnTo>
                <a:lnTo>
                  <a:pt x="1584" y="1122"/>
                </a:lnTo>
                <a:lnTo>
                  <a:pt x="1595" y="1119"/>
                </a:lnTo>
                <a:lnTo>
                  <a:pt x="1607" y="1119"/>
                </a:lnTo>
                <a:lnTo>
                  <a:pt x="1617" y="1122"/>
                </a:lnTo>
                <a:lnTo>
                  <a:pt x="1617" y="1123"/>
                </a:lnTo>
                <a:lnTo>
                  <a:pt x="1624" y="1124"/>
                </a:lnTo>
                <a:lnTo>
                  <a:pt x="1629" y="1127"/>
                </a:lnTo>
                <a:lnTo>
                  <a:pt x="1635" y="1134"/>
                </a:lnTo>
                <a:lnTo>
                  <a:pt x="1639" y="1135"/>
                </a:lnTo>
                <a:lnTo>
                  <a:pt x="1650" y="1149"/>
                </a:lnTo>
                <a:lnTo>
                  <a:pt x="1656" y="1165"/>
                </a:lnTo>
                <a:lnTo>
                  <a:pt x="1658" y="1182"/>
                </a:lnTo>
                <a:lnTo>
                  <a:pt x="1655" y="1195"/>
                </a:lnTo>
                <a:lnTo>
                  <a:pt x="1651" y="1206"/>
                </a:lnTo>
                <a:lnTo>
                  <a:pt x="1645" y="1217"/>
                </a:lnTo>
                <a:lnTo>
                  <a:pt x="1634" y="1227"/>
                </a:lnTo>
                <a:lnTo>
                  <a:pt x="1632" y="1229"/>
                </a:lnTo>
                <a:lnTo>
                  <a:pt x="1628" y="1230"/>
                </a:lnTo>
                <a:lnTo>
                  <a:pt x="1624" y="1233"/>
                </a:lnTo>
                <a:lnTo>
                  <a:pt x="1621" y="1234"/>
                </a:lnTo>
                <a:lnTo>
                  <a:pt x="1608" y="1238"/>
                </a:lnTo>
                <a:lnTo>
                  <a:pt x="1596" y="1240"/>
                </a:lnTo>
                <a:lnTo>
                  <a:pt x="1587" y="1240"/>
                </a:lnTo>
                <a:lnTo>
                  <a:pt x="1586" y="1238"/>
                </a:lnTo>
                <a:lnTo>
                  <a:pt x="1584" y="1238"/>
                </a:lnTo>
                <a:lnTo>
                  <a:pt x="1573" y="1234"/>
                </a:lnTo>
                <a:lnTo>
                  <a:pt x="1561" y="1228"/>
                </a:lnTo>
                <a:lnTo>
                  <a:pt x="1485" y="1265"/>
                </a:lnTo>
                <a:lnTo>
                  <a:pt x="1486" y="1270"/>
                </a:lnTo>
                <a:lnTo>
                  <a:pt x="1486" y="1284"/>
                </a:lnTo>
                <a:lnTo>
                  <a:pt x="1485" y="1293"/>
                </a:lnTo>
                <a:lnTo>
                  <a:pt x="1481" y="1304"/>
                </a:lnTo>
                <a:lnTo>
                  <a:pt x="1476" y="1312"/>
                </a:lnTo>
                <a:lnTo>
                  <a:pt x="1463" y="1325"/>
                </a:lnTo>
                <a:lnTo>
                  <a:pt x="1447" y="1333"/>
                </a:lnTo>
                <a:lnTo>
                  <a:pt x="1430" y="1337"/>
                </a:lnTo>
                <a:lnTo>
                  <a:pt x="1422" y="1337"/>
                </a:lnTo>
                <a:lnTo>
                  <a:pt x="1400" y="1405"/>
                </a:lnTo>
                <a:lnTo>
                  <a:pt x="1402" y="1405"/>
                </a:lnTo>
                <a:lnTo>
                  <a:pt x="1406" y="1409"/>
                </a:lnTo>
                <a:lnTo>
                  <a:pt x="1413" y="1414"/>
                </a:lnTo>
                <a:lnTo>
                  <a:pt x="1421" y="1423"/>
                </a:lnTo>
                <a:lnTo>
                  <a:pt x="1427" y="1432"/>
                </a:lnTo>
                <a:lnTo>
                  <a:pt x="1433" y="1441"/>
                </a:lnTo>
                <a:lnTo>
                  <a:pt x="1433" y="1444"/>
                </a:lnTo>
                <a:lnTo>
                  <a:pt x="1434" y="1445"/>
                </a:lnTo>
                <a:lnTo>
                  <a:pt x="1434" y="1448"/>
                </a:lnTo>
                <a:lnTo>
                  <a:pt x="1438" y="1461"/>
                </a:lnTo>
                <a:lnTo>
                  <a:pt x="1438" y="1483"/>
                </a:lnTo>
                <a:lnTo>
                  <a:pt x="1434" y="1502"/>
                </a:lnTo>
                <a:lnTo>
                  <a:pt x="1426" y="1519"/>
                </a:lnTo>
                <a:lnTo>
                  <a:pt x="1416" y="1533"/>
                </a:lnTo>
                <a:lnTo>
                  <a:pt x="1401" y="1545"/>
                </a:lnTo>
                <a:lnTo>
                  <a:pt x="1442" y="1643"/>
                </a:lnTo>
                <a:lnTo>
                  <a:pt x="1453" y="1643"/>
                </a:lnTo>
                <a:lnTo>
                  <a:pt x="1464" y="1646"/>
                </a:lnTo>
                <a:lnTo>
                  <a:pt x="1465" y="1646"/>
                </a:lnTo>
                <a:lnTo>
                  <a:pt x="1467" y="1647"/>
                </a:lnTo>
                <a:lnTo>
                  <a:pt x="1478" y="1651"/>
                </a:lnTo>
                <a:lnTo>
                  <a:pt x="1490" y="1659"/>
                </a:lnTo>
                <a:lnTo>
                  <a:pt x="1498" y="1668"/>
                </a:lnTo>
                <a:lnTo>
                  <a:pt x="1502" y="1673"/>
                </a:lnTo>
                <a:lnTo>
                  <a:pt x="1505" y="1677"/>
                </a:lnTo>
                <a:lnTo>
                  <a:pt x="1506" y="1681"/>
                </a:lnTo>
                <a:lnTo>
                  <a:pt x="1570" y="1667"/>
                </a:lnTo>
                <a:lnTo>
                  <a:pt x="1570" y="1661"/>
                </a:lnTo>
                <a:lnTo>
                  <a:pt x="1571" y="1656"/>
                </a:lnTo>
                <a:lnTo>
                  <a:pt x="1571" y="1652"/>
                </a:lnTo>
                <a:lnTo>
                  <a:pt x="1578" y="1636"/>
                </a:lnTo>
                <a:lnTo>
                  <a:pt x="1588" y="1622"/>
                </a:lnTo>
                <a:lnTo>
                  <a:pt x="1590" y="1622"/>
                </a:lnTo>
                <a:lnTo>
                  <a:pt x="1590" y="1621"/>
                </a:lnTo>
                <a:lnTo>
                  <a:pt x="1604" y="1612"/>
                </a:lnTo>
                <a:lnTo>
                  <a:pt x="1620" y="1606"/>
                </a:lnTo>
                <a:lnTo>
                  <a:pt x="1622" y="1606"/>
                </a:lnTo>
                <a:lnTo>
                  <a:pt x="1625" y="1605"/>
                </a:lnTo>
                <a:lnTo>
                  <a:pt x="1632" y="1605"/>
                </a:lnTo>
                <a:lnTo>
                  <a:pt x="1634" y="1606"/>
                </a:lnTo>
                <a:lnTo>
                  <a:pt x="1638" y="1606"/>
                </a:lnTo>
                <a:lnTo>
                  <a:pt x="1649" y="1608"/>
                </a:lnTo>
                <a:lnTo>
                  <a:pt x="1660" y="1613"/>
                </a:lnTo>
                <a:lnTo>
                  <a:pt x="1670" y="1619"/>
                </a:lnTo>
                <a:lnTo>
                  <a:pt x="1679" y="1630"/>
                </a:lnTo>
                <a:lnTo>
                  <a:pt x="1685" y="1639"/>
                </a:lnTo>
                <a:lnTo>
                  <a:pt x="1689" y="1651"/>
                </a:lnTo>
                <a:lnTo>
                  <a:pt x="1689" y="1655"/>
                </a:lnTo>
                <a:lnTo>
                  <a:pt x="1692" y="1664"/>
                </a:lnTo>
                <a:lnTo>
                  <a:pt x="1690" y="1676"/>
                </a:lnTo>
                <a:lnTo>
                  <a:pt x="1688" y="1686"/>
                </a:lnTo>
                <a:lnTo>
                  <a:pt x="1688" y="1689"/>
                </a:lnTo>
                <a:lnTo>
                  <a:pt x="1687" y="1690"/>
                </a:lnTo>
                <a:lnTo>
                  <a:pt x="1687" y="1691"/>
                </a:lnTo>
                <a:lnTo>
                  <a:pt x="1681" y="1701"/>
                </a:lnTo>
                <a:lnTo>
                  <a:pt x="1673" y="1711"/>
                </a:lnTo>
                <a:lnTo>
                  <a:pt x="1666" y="1718"/>
                </a:lnTo>
                <a:lnTo>
                  <a:pt x="1662" y="1722"/>
                </a:lnTo>
                <a:lnTo>
                  <a:pt x="1656" y="1724"/>
                </a:lnTo>
                <a:lnTo>
                  <a:pt x="1653" y="1725"/>
                </a:lnTo>
                <a:lnTo>
                  <a:pt x="1649" y="1725"/>
                </a:lnTo>
                <a:lnTo>
                  <a:pt x="1647" y="1727"/>
                </a:lnTo>
                <a:lnTo>
                  <a:pt x="1645" y="1728"/>
                </a:lnTo>
                <a:lnTo>
                  <a:pt x="1638" y="1728"/>
                </a:lnTo>
                <a:lnTo>
                  <a:pt x="1634" y="1729"/>
                </a:lnTo>
                <a:lnTo>
                  <a:pt x="1632" y="1729"/>
                </a:lnTo>
                <a:lnTo>
                  <a:pt x="1618" y="1728"/>
                </a:lnTo>
                <a:lnTo>
                  <a:pt x="1605" y="1723"/>
                </a:lnTo>
                <a:lnTo>
                  <a:pt x="1594" y="1716"/>
                </a:lnTo>
                <a:lnTo>
                  <a:pt x="1584" y="1706"/>
                </a:lnTo>
                <a:lnTo>
                  <a:pt x="1578" y="1695"/>
                </a:lnTo>
                <a:lnTo>
                  <a:pt x="1512" y="1711"/>
                </a:lnTo>
                <a:lnTo>
                  <a:pt x="1512" y="1722"/>
                </a:lnTo>
                <a:lnTo>
                  <a:pt x="1508" y="1733"/>
                </a:lnTo>
                <a:lnTo>
                  <a:pt x="1502" y="1746"/>
                </a:lnTo>
                <a:lnTo>
                  <a:pt x="1502" y="1748"/>
                </a:lnTo>
                <a:lnTo>
                  <a:pt x="1501" y="1749"/>
                </a:lnTo>
                <a:lnTo>
                  <a:pt x="1495" y="1756"/>
                </a:lnTo>
                <a:lnTo>
                  <a:pt x="1488" y="1763"/>
                </a:lnTo>
                <a:lnTo>
                  <a:pt x="1480" y="1769"/>
                </a:lnTo>
                <a:lnTo>
                  <a:pt x="1472" y="1773"/>
                </a:lnTo>
                <a:lnTo>
                  <a:pt x="1471" y="1773"/>
                </a:lnTo>
                <a:lnTo>
                  <a:pt x="1467" y="1774"/>
                </a:lnTo>
                <a:lnTo>
                  <a:pt x="1463" y="1777"/>
                </a:lnTo>
                <a:lnTo>
                  <a:pt x="1459" y="1778"/>
                </a:lnTo>
                <a:lnTo>
                  <a:pt x="1452" y="1778"/>
                </a:lnTo>
                <a:lnTo>
                  <a:pt x="1451" y="1777"/>
                </a:lnTo>
                <a:lnTo>
                  <a:pt x="1450" y="1778"/>
                </a:lnTo>
                <a:lnTo>
                  <a:pt x="1443" y="1778"/>
                </a:lnTo>
                <a:lnTo>
                  <a:pt x="1425" y="1774"/>
                </a:lnTo>
                <a:lnTo>
                  <a:pt x="1408" y="1766"/>
                </a:lnTo>
                <a:lnTo>
                  <a:pt x="1393" y="1754"/>
                </a:lnTo>
                <a:lnTo>
                  <a:pt x="1393" y="1753"/>
                </a:lnTo>
                <a:lnTo>
                  <a:pt x="1392" y="1753"/>
                </a:lnTo>
                <a:lnTo>
                  <a:pt x="1384" y="1740"/>
                </a:lnTo>
                <a:lnTo>
                  <a:pt x="1380" y="1727"/>
                </a:lnTo>
                <a:lnTo>
                  <a:pt x="1378" y="1712"/>
                </a:lnTo>
                <a:lnTo>
                  <a:pt x="1379" y="1698"/>
                </a:lnTo>
                <a:lnTo>
                  <a:pt x="1380" y="1693"/>
                </a:lnTo>
                <a:lnTo>
                  <a:pt x="1381" y="1686"/>
                </a:lnTo>
                <a:lnTo>
                  <a:pt x="1384" y="1681"/>
                </a:lnTo>
                <a:lnTo>
                  <a:pt x="1395" y="1665"/>
                </a:lnTo>
                <a:lnTo>
                  <a:pt x="1409" y="1652"/>
                </a:lnTo>
                <a:lnTo>
                  <a:pt x="1412" y="1652"/>
                </a:lnTo>
                <a:lnTo>
                  <a:pt x="1412" y="1651"/>
                </a:lnTo>
                <a:lnTo>
                  <a:pt x="1413" y="1651"/>
                </a:lnTo>
                <a:lnTo>
                  <a:pt x="1374" y="1557"/>
                </a:lnTo>
                <a:lnTo>
                  <a:pt x="1370" y="1558"/>
                </a:lnTo>
                <a:lnTo>
                  <a:pt x="1367" y="1558"/>
                </a:lnTo>
                <a:lnTo>
                  <a:pt x="1362" y="1559"/>
                </a:lnTo>
                <a:lnTo>
                  <a:pt x="1340" y="1559"/>
                </a:lnTo>
                <a:lnTo>
                  <a:pt x="1334" y="1558"/>
                </a:lnTo>
                <a:lnTo>
                  <a:pt x="1330" y="1557"/>
                </a:lnTo>
                <a:lnTo>
                  <a:pt x="1324" y="1555"/>
                </a:lnTo>
                <a:lnTo>
                  <a:pt x="1313" y="1550"/>
                </a:lnTo>
                <a:lnTo>
                  <a:pt x="1143" y="1756"/>
                </a:lnTo>
                <a:lnTo>
                  <a:pt x="1125" y="1778"/>
                </a:lnTo>
                <a:lnTo>
                  <a:pt x="1127" y="1782"/>
                </a:lnTo>
                <a:lnTo>
                  <a:pt x="1130" y="1787"/>
                </a:lnTo>
                <a:lnTo>
                  <a:pt x="1133" y="1797"/>
                </a:lnTo>
                <a:lnTo>
                  <a:pt x="1135" y="1811"/>
                </a:lnTo>
                <a:lnTo>
                  <a:pt x="1135" y="1816"/>
                </a:lnTo>
                <a:lnTo>
                  <a:pt x="1131" y="1834"/>
                </a:lnTo>
                <a:lnTo>
                  <a:pt x="1124" y="1852"/>
                </a:lnTo>
                <a:lnTo>
                  <a:pt x="1121" y="1855"/>
                </a:lnTo>
                <a:lnTo>
                  <a:pt x="1109" y="1868"/>
                </a:lnTo>
                <a:lnTo>
                  <a:pt x="1095" y="1876"/>
                </a:lnTo>
                <a:lnTo>
                  <a:pt x="1088" y="1879"/>
                </a:lnTo>
                <a:lnTo>
                  <a:pt x="1082" y="1880"/>
                </a:lnTo>
                <a:lnTo>
                  <a:pt x="1075" y="1880"/>
                </a:lnTo>
                <a:lnTo>
                  <a:pt x="1075" y="1881"/>
                </a:lnTo>
                <a:lnTo>
                  <a:pt x="1066" y="1881"/>
                </a:lnTo>
                <a:lnTo>
                  <a:pt x="1052" y="1880"/>
                </a:lnTo>
                <a:lnTo>
                  <a:pt x="1037" y="1875"/>
                </a:lnTo>
                <a:lnTo>
                  <a:pt x="970" y="1955"/>
                </a:lnTo>
                <a:lnTo>
                  <a:pt x="981" y="1965"/>
                </a:lnTo>
                <a:lnTo>
                  <a:pt x="987" y="1978"/>
                </a:lnTo>
                <a:lnTo>
                  <a:pt x="993" y="1991"/>
                </a:lnTo>
                <a:lnTo>
                  <a:pt x="994" y="1997"/>
                </a:lnTo>
                <a:lnTo>
                  <a:pt x="997" y="2000"/>
                </a:lnTo>
                <a:lnTo>
                  <a:pt x="999" y="2011"/>
                </a:lnTo>
                <a:lnTo>
                  <a:pt x="1000" y="2025"/>
                </a:lnTo>
                <a:lnTo>
                  <a:pt x="1000" y="2040"/>
                </a:lnTo>
                <a:lnTo>
                  <a:pt x="1110" y="2066"/>
                </a:lnTo>
                <a:lnTo>
                  <a:pt x="1114" y="2059"/>
                </a:lnTo>
                <a:lnTo>
                  <a:pt x="1120" y="2053"/>
                </a:lnTo>
                <a:lnTo>
                  <a:pt x="1120" y="2052"/>
                </a:lnTo>
                <a:lnTo>
                  <a:pt x="1121" y="2052"/>
                </a:lnTo>
                <a:lnTo>
                  <a:pt x="1131" y="2042"/>
                </a:lnTo>
                <a:lnTo>
                  <a:pt x="1142" y="2037"/>
                </a:lnTo>
                <a:lnTo>
                  <a:pt x="1143" y="2037"/>
                </a:lnTo>
                <a:lnTo>
                  <a:pt x="1147" y="2036"/>
                </a:lnTo>
                <a:lnTo>
                  <a:pt x="1158" y="2033"/>
                </a:lnTo>
                <a:lnTo>
                  <a:pt x="1173" y="2033"/>
                </a:lnTo>
                <a:lnTo>
                  <a:pt x="1184" y="2036"/>
                </a:lnTo>
                <a:lnTo>
                  <a:pt x="1198" y="2044"/>
                </a:lnTo>
                <a:lnTo>
                  <a:pt x="1211" y="2055"/>
                </a:lnTo>
                <a:lnTo>
                  <a:pt x="1213" y="2058"/>
                </a:lnTo>
                <a:lnTo>
                  <a:pt x="1214" y="2059"/>
                </a:lnTo>
                <a:lnTo>
                  <a:pt x="1219" y="2067"/>
                </a:lnTo>
                <a:lnTo>
                  <a:pt x="1223" y="2078"/>
                </a:lnTo>
                <a:lnTo>
                  <a:pt x="1224" y="2087"/>
                </a:lnTo>
                <a:lnTo>
                  <a:pt x="1226" y="2087"/>
                </a:lnTo>
                <a:lnTo>
                  <a:pt x="1226" y="2088"/>
                </a:lnTo>
                <a:lnTo>
                  <a:pt x="1380" y="2112"/>
                </a:lnTo>
                <a:lnTo>
                  <a:pt x="1381" y="2108"/>
                </a:lnTo>
                <a:lnTo>
                  <a:pt x="1384" y="2103"/>
                </a:lnTo>
                <a:lnTo>
                  <a:pt x="1389" y="2093"/>
                </a:lnTo>
                <a:lnTo>
                  <a:pt x="1396" y="2087"/>
                </a:lnTo>
                <a:lnTo>
                  <a:pt x="1397" y="2087"/>
                </a:lnTo>
                <a:lnTo>
                  <a:pt x="1397" y="2086"/>
                </a:lnTo>
                <a:lnTo>
                  <a:pt x="1408" y="2078"/>
                </a:lnTo>
                <a:lnTo>
                  <a:pt x="1421" y="2071"/>
                </a:lnTo>
                <a:lnTo>
                  <a:pt x="1433" y="2069"/>
                </a:lnTo>
                <a:lnTo>
                  <a:pt x="1438" y="2069"/>
                </a:lnTo>
                <a:lnTo>
                  <a:pt x="1444" y="2067"/>
                </a:lnTo>
                <a:lnTo>
                  <a:pt x="1459" y="2069"/>
                </a:lnTo>
                <a:lnTo>
                  <a:pt x="1473" y="2074"/>
                </a:lnTo>
                <a:lnTo>
                  <a:pt x="1477" y="2078"/>
                </a:lnTo>
                <a:lnTo>
                  <a:pt x="1486" y="2083"/>
                </a:lnTo>
                <a:lnTo>
                  <a:pt x="1495" y="2091"/>
                </a:lnTo>
                <a:lnTo>
                  <a:pt x="1502" y="2101"/>
                </a:lnTo>
                <a:lnTo>
                  <a:pt x="1503" y="2104"/>
                </a:lnTo>
                <a:lnTo>
                  <a:pt x="1506" y="2107"/>
                </a:lnTo>
                <a:lnTo>
                  <a:pt x="1508" y="2114"/>
                </a:lnTo>
                <a:lnTo>
                  <a:pt x="1511" y="2125"/>
                </a:lnTo>
                <a:lnTo>
                  <a:pt x="1512" y="2135"/>
                </a:lnTo>
                <a:lnTo>
                  <a:pt x="1512" y="2150"/>
                </a:lnTo>
                <a:lnTo>
                  <a:pt x="1511" y="2155"/>
                </a:lnTo>
                <a:lnTo>
                  <a:pt x="1508" y="2159"/>
                </a:lnTo>
                <a:lnTo>
                  <a:pt x="1632" y="2230"/>
                </a:lnTo>
                <a:lnTo>
                  <a:pt x="1633" y="2230"/>
                </a:lnTo>
                <a:lnTo>
                  <a:pt x="1633" y="2228"/>
                </a:lnTo>
                <a:lnTo>
                  <a:pt x="1653" y="2218"/>
                </a:lnTo>
                <a:lnTo>
                  <a:pt x="1673" y="2214"/>
                </a:lnTo>
                <a:lnTo>
                  <a:pt x="1680" y="2214"/>
                </a:lnTo>
                <a:lnTo>
                  <a:pt x="1689" y="2215"/>
                </a:lnTo>
                <a:lnTo>
                  <a:pt x="1700" y="2219"/>
                </a:lnTo>
                <a:lnTo>
                  <a:pt x="1706" y="2223"/>
                </a:lnTo>
                <a:lnTo>
                  <a:pt x="1711" y="2226"/>
                </a:lnTo>
                <a:lnTo>
                  <a:pt x="1717" y="2230"/>
                </a:lnTo>
                <a:lnTo>
                  <a:pt x="1721" y="2235"/>
                </a:lnTo>
                <a:lnTo>
                  <a:pt x="1855" y="2147"/>
                </a:lnTo>
                <a:lnTo>
                  <a:pt x="1848" y="2133"/>
                </a:lnTo>
                <a:lnTo>
                  <a:pt x="1844" y="2117"/>
                </a:lnTo>
                <a:lnTo>
                  <a:pt x="1841" y="2112"/>
                </a:lnTo>
                <a:lnTo>
                  <a:pt x="1840" y="2107"/>
                </a:lnTo>
                <a:lnTo>
                  <a:pt x="1838" y="2093"/>
                </a:lnTo>
                <a:lnTo>
                  <a:pt x="1838" y="2062"/>
                </a:lnTo>
                <a:lnTo>
                  <a:pt x="1841" y="2046"/>
                </a:lnTo>
                <a:lnTo>
                  <a:pt x="1846" y="2035"/>
                </a:lnTo>
                <a:lnTo>
                  <a:pt x="1846" y="2033"/>
                </a:lnTo>
                <a:lnTo>
                  <a:pt x="1850" y="2020"/>
                </a:lnTo>
                <a:lnTo>
                  <a:pt x="1857" y="2008"/>
                </a:lnTo>
                <a:lnTo>
                  <a:pt x="1866" y="2000"/>
                </a:lnTo>
                <a:lnTo>
                  <a:pt x="1869" y="1997"/>
                </a:lnTo>
                <a:lnTo>
                  <a:pt x="1876" y="1986"/>
                </a:lnTo>
                <a:lnTo>
                  <a:pt x="1897" y="1970"/>
                </a:lnTo>
                <a:lnTo>
                  <a:pt x="1920" y="1959"/>
                </a:lnTo>
                <a:lnTo>
                  <a:pt x="1943" y="1952"/>
                </a:lnTo>
                <a:lnTo>
                  <a:pt x="1969" y="1949"/>
                </a:lnTo>
                <a:lnTo>
                  <a:pt x="1980" y="1949"/>
                </a:lnTo>
                <a:lnTo>
                  <a:pt x="1999" y="1953"/>
                </a:lnTo>
                <a:lnTo>
                  <a:pt x="2018" y="1960"/>
                </a:lnTo>
                <a:lnTo>
                  <a:pt x="2032" y="1966"/>
                </a:lnTo>
                <a:lnTo>
                  <a:pt x="2047" y="1976"/>
                </a:lnTo>
                <a:lnTo>
                  <a:pt x="2061" y="1987"/>
                </a:lnTo>
                <a:lnTo>
                  <a:pt x="2073" y="2002"/>
                </a:lnTo>
                <a:lnTo>
                  <a:pt x="2083" y="2017"/>
                </a:lnTo>
                <a:lnTo>
                  <a:pt x="2091" y="2033"/>
                </a:lnTo>
                <a:lnTo>
                  <a:pt x="2098" y="2058"/>
                </a:lnTo>
                <a:lnTo>
                  <a:pt x="2100" y="2083"/>
                </a:lnTo>
                <a:lnTo>
                  <a:pt x="2098" y="2108"/>
                </a:lnTo>
                <a:lnTo>
                  <a:pt x="2096" y="2109"/>
                </a:lnTo>
                <a:lnTo>
                  <a:pt x="2096" y="2110"/>
                </a:lnTo>
                <a:lnTo>
                  <a:pt x="2158" y="2130"/>
                </a:lnTo>
                <a:lnTo>
                  <a:pt x="2166" y="2117"/>
                </a:lnTo>
                <a:lnTo>
                  <a:pt x="2167" y="2117"/>
                </a:lnTo>
                <a:lnTo>
                  <a:pt x="2180" y="2104"/>
                </a:lnTo>
                <a:lnTo>
                  <a:pt x="2193" y="2096"/>
                </a:lnTo>
                <a:lnTo>
                  <a:pt x="2206" y="2091"/>
                </a:lnTo>
                <a:lnTo>
                  <a:pt x="2217" y="2088"/>
                </a:lnTo>
                <a:lnTo>
                  <a:pt x="2226" y="2087"/>
                </a:lnTo>
                <a:lnTo>
                  <a:pt x="2236" y="2087"/>
                </a:lnTo>
                <a:lnTo>
                  <a:pt x="2251" y="2088"/>
                </a:lnTo>
                <a:lnTo>
                  <a:pt x="2267" y="2093"/>
                </a:lnTo>
                <a:lnTo>
                  <a:pt x="2280" y="2100"/>
                </a:lnTo>
                <a:lnTo>
                  <a:pt x="2285" y="2104"/>
                </a:lnTo>
                <a:lnTo>
                  <a:pt x="2289" y="2108"/>
                </a:lnTo>
                <a:lnTo>
                  <a:pt x="2294" y="2110"/>
                </a:lnTo>
                <a:lnTo>
                  <a:pt x="2433" y="2024"/>
                </a:lnTo>
                <a:lnTo>
                  <a:pt x="2432" y="2024"/>
                </a:lnTo>
                <a:lnTo>
                  <a:pt x="2432" y="2023"/>
                </a:lnTo>
                <a:lnTo>
                  <a:pt x="2421" y="2000"/>
                </a:lnTo>
                <a:lnTo>
                  <a:pt x="2417" y="1977"/>
                </a:lnTo>
                <a:lnTo>
                  <a:pt x="2417" y="1953"/>
                </a:lnTo>
                <a:lnTo>
                  <a:pt x="2422" y="1928"/>
                </a:lnTo>
                <a:lnTo>
                  <a:pt x="2422" y="1927"/>
                </a:lnTo>
                <a:lnTo>
                  <a:pt x="2424" y="1923"/>
                </a:lnTo>
                <a:lnTo>
                  <a:pt x="2425" y="1921"/>
                </a:lnTo>
                <a:lnTo>
                  <a:pt x="2428" y="1917"/>
                </a:lnTo>
                <a:lnTo>
                  <a:pt x="2159" y="1769"/>
                </a:lnTo>
                <a:lnTo>
                  <a:pt x="2149" y="1780"/>
                </a:lnTo>
                <a:lnTo>
                  <a:pt x="2138" y="1790"/>
                </a:lnTo>
                <a:lnTo>
                  <a:pt x="2126" y="1799"/>
                </a:lnTo>
                <a:lnTo>
                  <a:pt x="2115" y="1807"/>
                </a:lnTo>
                <a:lnTo>
                  <a:pt x="2104" y="1813"/>
                </a:lnTo>
                <a:lnTo>
                  <a:pt x="2069" y="1826"/>
                </a:lnTo>
                <a:lnTo>
                  <a:pt x="2034" y="1830"/>
                </a:lnTo>
                <a:lnTo>
                  <a:pt x="2026" y="1830"/>
                </a:lnTo>
                <a:lnTo>
                  <a:pt x="2018" y="1829"/>
                </a:lnTo>
                <a:lnTo>
                  <a:pt x="2014" y="1829"/>
                </a:lnTo>
                <a:lnTo>
                  <a:pt x="1994" y="1825"/>
                </a:lnTo>
                <a:lnTo>
                  <a:pt x="1975" y="1817"/>
                </a:lnTo>
                <a:lnTo>
                  <a:pt x="1956" y="1807"/>
                </a:lnTo>
                <a:lnTo>
                  <a:pt x="1939" y="1795"/>
                </a:lnTo>
                <a:lnTo>
                  <a:pt x="1922" y="1780"/>
                </a:lnTo>
                <a:lnTo>
                  <a:pt x="1910" y="1763"/>
                </a:lnTo>
                <a:lnTo>
                  <a:pt x="1909" y="1762"/>
                </a:lnTo>
                <a:lnTo>
                  <a:pt x="1908" y="1760"/>
                </a:lnTo>
                <a:lnTo>
                  <a:pt x="1897" y="1741"/>
                </a:lnTo>
                <a:lnTo>
                  <a:pt x="1889" y="1720"/>
                </a:lnTo>
                <a:lnTo>
                  <a:pt x="1884" y="1698"/>
                </a:lnTo>
                <a:lnTo>
                  <a:pt x="1884" y="1677"/>
                </a:lnTo>
                <a:lnTo>
                  <a:pt x="1887" y="1652"/>
                </a:lnTo>
                <a:lnTo>
                  <a:pt x="1891" y="1630"/>
                </a:lnTo>
                <a:lnTo>
                  <a:pt x="1900" y="1610"/>
                </a:lnTo>
                <a:lnTo>
                  <a:pt x="1912" y="1589"/>
                </a:lnTo>
                <a:lnTo>
                  <a:pt x="1916" y="1584"/>
                </a:lnTo>
                <a:lnTo>
                  <a:pt x="1920" y="1580"/>
                </a:lnTo>
                <a:lnTo>
                  <a:pt x="1930" y="1566"/>
                </a:lnTo>
                <a:lnTo>
                  <a:pt x="1946" y="1553"/>
                </a:lnTo>
                <a:lnTo>
                  <a:pt x="1964" y="1541"/>
                </a:lnTo>
                <a:lnTo>
                  <a:pt x="1990" y="1530"/>
                </a:lnTo>
                <a:lnTo>
                  <a:pt x="1996" y="1528"/>
                </a:lnTo>
                <a:lnTo>
                  <a:pt x="2010" y="1524"/>
                </a:lnTo>
                <a:lnTo>
                  <a:pt x="2028" y="1522"/>
                </a:lnTo>
                <a:lnTo>
                  <a:pt x="2048" y="1521"/>
                </a:lnTo>
                <a:lnTo>
                  <a:pt x="2060" y="1521"/>
                </a:lnTo>
                <a:lnTo>
                  <a:pt x="2071" y="1524"/>
                </a:lnTo>
                <a:lnTo>
                  <a:pt x="2081" y="1526"/>
                </a:lnTo>
                <a:lnTo>
                  <a:pt x="2103" y="1534"/>
                </a:lnTo>
                <a:lnTo>
                  <a:pt x="2121" y="1546"/>
                </a:lnTo>
                <a:lnTo>
                  <a:pt x="2189" y="1450"/>
                </a:lnTo>
                <a:lnTo>
                  <a:pt x="2185" y="1448"/>
                </a:lnTo>
                <a:lnTo>
                  <a:pt x="2183" y="1445"/>
                </a:lnTo>
                <a:lnTo>
                  <a:pt x="2181" y="1441"/>
                </a:lnTo>
                <a:lnTo>
                  <a:pt x="2180" y="1441"/>
                </a:lnTo>
                <a:lnTo>
                  <a:pt x="2180" y="1440"/>
                </a:lnTo>
                <a:lnTo>
                  <a:pt x="2174" y="1433"/>
                </a:lnTo>
                <a:lnTo>
                  <a:pt x="2171" y="1430"/>
                </a:lnTo>
                <a:lnTo>
                  <a:pt x="2161" y="1407"/>
                </a:lnTo>
                <a:lnTo>
                  <a:pt x="2154" y="1385"/>
                </a:lnTo>
                <a:lnTo>
                  <a:pt x="2153" y="1361"/>
                </a:lnTo>
                <a:lnTo>
                  <a:pt x="2157" y="1338"/>
                </a:lnTo>
                <a:lnTo>
                  <a:pt x="2158" y="1337"/>
                </a:lnTo>
                <a:lnTo>
                  <a:pt x="2158" y="1335"/>
                </a:lnTo>
                <a:lnTo>
                  <a:pt x="2161" y="1327"/>
                </a:lnTo>
                <a:lnTo>
                  <a:pt x="2140" y="1318"/>
                </a:lnTo>
                <a:lnTo>
                  <a:pt x="2132" y="1326"/>
                </a:lnTo>
                <a:lnTo>
                  <a:pt x="2128" y="1329"/>
                </a:lnTo>
                <a:lnTo>
                  <a:pt x="2126" y="1330"/>
                </a:lnTo>
                <a:lnTo>
                  <a:pt x="2116" y="1335"/>
                </a:lnTo>
                <a:lnTo>
                  <a:pt x="2106" y="1339"/>
                </a:lnTo>
                <a:lnTo>
                  <a:pt x="2095" y="1340"/>
                </a:lnTo>
                <a:lnTo>
                  <a:pt x="2083" y="1340"/>
                </a:lnTo>
                <a:lnTo>
                  <a:pt x="2078" y="1339"/>
                </a:lnTo>
                <a:lnTo>
                  <a:pt x="2074" y="1337"/>
                </a:lnTo>
                <a:lnTo>
                  <a:pt x="2071" y="1337"/>
                </a:lnTo>
                <a:lnTo>
                  <a:pt x="2068" y="1335"/>
                </a:lnTo>
                <a:lnTo>
                  <a:pt x="2053" y="1325"/>
                </a:lnTo>
                <a:lnTo>
                  <a:pt x="2043" y="1313"/>
                </a:lnTo>
                <a:lnTo>
                  <a:pt x="2036" y="1297"/>
                </a:lnTo>
                <a:lnTo>
                  <a:pt x="2036" y="1296"/>
                </a:lnTo>
                <a:lnTo>
                  <a:pt x="2034" y="1283"/>
                </a:lnTo>
                <a:lnTo>
                  <a:pt x="2035" y="1271"/>
                </a:lnTo>
                <a:lnTo>
                  <a:pt x="2037" y="1258"/>
                </a:lnTo>
                <a:lnTo>
                  <a:pt x="2044" y="1246"/>
                </a:lnTo>
                <a:lnTo>
                  <a:pt x="2056" y="1234"/>
                </a:lnTo>
                <a:lnTo>
                  <a:pt x="2070" y="1225"/>
                </a:lnTo>
                <a:lnTo>
                  <a:pt x="2086" y="1220"/>
                </a:lnTo>
                <a:lnTo>
                  <a:pt x="2094" y="1220"/>
                </a:lnTo>
                <a:lnTo>
                  <a:pt x="2107" y="1221"/>
                </a:lnTo>
                <a:lnTo>
                  <a:pt x="2119" y="1225"/>
                </a:lnTo>
                <a:lnTo>
                  <a:pt x="2129" y="1230"/>
                </a:lnTo>
                <a:lnTo>
                  <a:pt x="2133" y="1234"/>
                </a:lnTo>
                <a:lnTo>
                  <a:pt x="2133" y="1236"/>
                </a:lnTo>
                <a:lnTo>
                  <a:pt x="2134" y="1236"/>
                </a:lnTo>
                <a:lnTo>
                  <a:pt x="2142" y="1244"/>
                </a:lnTo>
                <a:lnTo>
                  <a:pt x="2149" y="1254"/>
                </a:lnTo>
                <a:lnTo>
                  <a:pt x="2151" y="1265"/>
                </a:lnTo>
                <a:lnTo>
                  <a:pt x="2154" y="1279"/>
                </a:lnTo>
                <a:lnTo>
                  <a:pt x="2153" y="1291"/>
                </a:lnTo>
                <a:lnTo>
                  <a:pt x="2176" y="1301"/>
                </a:lnTo>
                <a:lnTo>
                  <a:pt x="2180" y="1297"/>
                </a:lnTo>
                <a:lnTo>
                  <a:pt x="2191" y="1285"/>
                </a:lnTo>
                <a:lnTo>
                  <a:pt x="2202" y="1275"/>
                </a:lnTo>
                <a:lnTo>
                  <a:pt x="2217" y="1268"/>
                </a:lnTo>
                <a:lnTo>
                  <a:pt x="2233" y="1262"/>
                </a:lnTo>
                <a:lnTo>
                  <a:pt x="2247" y="1259"/>
                </a:lnTo>
                <a:lnTo>
                  <a:pt x="2257" y="1258"/>
                </a:lnTo>
                <a:lnTo>
                  <a:pt x="2267" y="1257"/>
                </a:lnTo>
                <a:lnTo>
                  <a:pt x="2288" y="1259"/>
                </a:lnTo>
                <a:lnTo>
                  <a:pt x="2308" y="1265"/>
                </a:lnTo>
                <a:lnTo>
                  <a:pt x="2311" y="1266"/>
                </a:lnTo>
                <a:lnTo>
                  <a:pt x="2312" y="1266"/>
                </a:lnTo>
                <a:lnTo>
                  <a:pt x="2312" y="1267"/>
                </a:lnTo>
                <a:lnTo>
                  <a:pt x="2314" y="1267"/>
                </a:lnTo>
                <a:lnTo>
                  <a:pt x="2352" y="1199"/>
                </a:lnTo>
                <a:lnTo>
                  <a:pt x="2345" y="1192"/>
                </a:lnTo>
                <a:lnTo>
                  <a:pt x="2342" y="1189"/>
                </a:lnTo>
                <a:lnTo>
                  <a:pt x="2336" y="1175"/>
                </a:lnTo>
                <a:lnTo>
                  <a:pt x="2333" y="1162"/>
                </a:lnTo>
                <a:lnTo>
                  <a:pt x="2333" y="1155"/>
                </a:lnTo>
                <a:lnTo>
                  <a:pt x="2335" y="1145"/>
                </a:lnTo>
                <a:lnTo>
                  <a:pt x="2337" y="1137"/>
                </a:lnTo>
                <a:lnTo>
                  <a:pt x="2340" y="1127"/>
                </a:lnTo>
                <a:lnTo>
                  <a:pt x="2342" y="1123"/>
                </a:lnTo>
                <a:lnTo>
                  <a:pt x="2278" y="1062"/>
                </a:lnTo>
                <a:lnTo>
                  <a:pt x="2277" y="1063"/>
                </a:lnTo>
                <a:lnTo>
                  <a:pt x="2274" y="1064"/>
                </a:lnTo>
                <a:lnTo>
                  <a:pt x="2273" y="1065"/>
                </a:lnTo>
                <a:lnTo>
                  <a:pt x="2270" y="1065"/>
                </a:lnTo>
                <a:lnTo>
                  <a:pt x="2260" y="1071"/>
                </a:lnTo>
                <a:lnTo>
                  <a:pt x="2246" y="1073"/>
                </a:lnTo>
                <a:lnTo>
                  <a:pt x="2243" y="1073"/>
                </a:lnTo>
                <a:lnTo>
                  <a:pt x="2240" y="1072"/>
                </a:lnTo>
                <a:lnTo>
                  <a:pt x="2235" y="1072"/>
                </a:lnTo>
                <a:lnTo>
                  <a:pt x="2225" y="1069"/>
                </a:lnTo>
                <a:lnTo>
                  <a:pt x="2213" y="1065"/>
                </a:lnTo>
                <a:lnTo>
                  <a:pt x="2205" y="1059"/>
                </a:lnTo>
                <a:lnTo>
                  <a:pt x="2201" y="1056"/>
                </a:lnTo>
                <a:lnTo>
                  <a:pt x="2197" y="1052"/>
                </a:lnTo>
                <a:lnTo>
                  <a:pt x="2195" y="1048"/>
                </a:lnTo>
                <a:lnTo>
                  <a:pt x="2193" y="1045"/>
                </a:lnTo>
                <a:lnTo>
                  <a:pt x="2191" y="1042"/>
                </a:lnTo>
                <a:lnTo>
                  <a:pt x="2189" y="1039"/>
                </a:lnTo>
                <a:lnTo>
                  <a:pt x="2185" y="1026"/>
                </a:lnTo>
                <a:lnTo>
                  <a:pt x="2184" y="1012"/>
                </a:lnTo>
                <a:lnTo>
                  <a:pt x="2031" y="957"/>
                </a:lnTo>
                <a:lnTo>
                  <a:pt x="2028" y="961"/>
                </a:lnTo>
                <a:lnTo>
                  <a:pt x="2023" y="966"/>
                </a:lnTo>
                <a:lnTo>
                  <a:pt x="2020" y="967"/>
                </a:lnTo>
                <a:lnTo>
                  <a:pt x="2009" y="976"/>
                </a:lnTo>
                <a:lnTo>
                  <a:pt x="1993" y="982"/>
                </a:lnTo>
                <a:lnTo>
                  <a:pt x="1992" y="982"/>
                </a:lnTo>
                <a:lnTo>
                  <a:pt x="1990" y="983"/>
                </a:lnTo>
                <a:lnTo>
                  <a:pt x="1971" y="983"/>
                </a:lnTo>
                <a:lnTo>
                  <a:pt x="1961" y="982"/>
                </a:lnTo>
                <a:lnTo>
                  <a:pt x="1955" y="979"/>
                </a:lnTo>
                <a:lnTo>
                  <a:pt x="1955" y="978"/>
                </a:lnTo>
                <a:lnTo>
                  <a:pt x="1950" y="976"/>
                </a:lnTo>
                <a:lnTo>
                  <a:pt x="1946" y="974"/>
                </a:lnTo>
                <a:lnTo>
                  <a:pt x="1943" y="971"/>
                </a:lnTo>
                <a:lnTo>
                  <a:pt x="1941" y="967"/>
                </a:lnTo>
                <a:lnTo>
                  <a:pt x="1938" y="967"/>
                </a:lnTo>
                <a:lnTo>
                  <a:pt x="1937" y="966"/>
                </a:lnTo>
                <a:lnTo>
                  <a:pt x="1935" y="963"/>
                </a:lnTo>
                <a:lnTo>
                  <a:pt x="1926" y="949"/>
                </a:lnTo>
                <a:lnTo>
                  <a:pt x="1921" y="933"/>
                </a:lnTo>
                <a:lnTo>
                  <a:pt x="1921" y="917"/>
                </a:lnTo>
                <a:lnTo>
                  <a:pt x="1924" y="903"/>
                </a:lnTo>
                <a:lnTo>
                  <a:pt x="1930" y="891"/>
                </a:lnTo>
                <a:lnTo>
                  <a:pt x="1934" y="886"/>
                </a:lnTo>
                <a:lnTo>
                  <a:pt x="1943" y="877"/>
                </a:lnTo>
                <a:lnTo>
                  <a:pt x="1948" y="873"/>
                </a:lnTo>
                <a:lnTo>
                  <a:pt x="1959" y="868"/>
                </a:lnTo>
                <a:lnTo>
                  <a:pt x="1963" y="866"/>
                </a:lnTo>
                <a:lnTo>
                  <a:pt x="1973" y="865"/>
                </a:lnTo>
                <a:lnTo>
                  <a:pt x="1982" y="864"/>
                </a:lnTo>
                <a:lnTo>
                  <a:pt x="1992" y="864"/>
                </a:lnTo>
                <a:lnTo>
                  <a:pt x="1997" y="865"/>
                </a:lnTo>
                <a:lnTo>
                  <a:pt x="1998" y="865"/>
                </a:lnTo>
                <a:lnTo>
                  <a:pt x="1998" y="866"/>
                </a:lnTo>
                <a:lnTo>
                  <a:pt x="1999" y="866"/>
                </a:lnTo>
                <a:lnTo>
                  <a:pt x="2009" y="869"/>
                </a:lnTo>
                <a:lnTo>
                  <a:pt x="2018" y="876"/>
                </a:lnTo>
                <a:lnTo>
                  <a:pt x="2028" y="886"/>
                </a:lnTo>
                <a:lnTo>
                  <a:pt x="2034" y="894"/>
                </a:lnTo>
                <a:lnTo>
                  <a:pt x="2035" y="897"/>
                </a:lnTo>
                <a:lnTo>
                  <a:pt x="2035" y="898"/>
                </a:lnTo>
                <a:lnTo>
                  <a:pt x="2036" y="899"/>
                </a:lnTo>
                <a:lnTo>
                  <a:pt x="2040" y="914"/>
                </a:lnTo>
                <a:lnTo>
                  <a:pt x="2040" y="928"/>
                </a:lnTo>
                <a:lnTo>
                  <a:pt x="2192" y="983"/>
                </a:lnTo>
                <a:lnTo>
                  <a:pt x="2195" y="979"/>
                </a:lnTo>
                <a:lnTo>
                  <a:pt x="2198" y="975"/>
                </a:lnTo>
                <a:lnTo>
                  <a:pt x="2201" y="971"/>
                </a:lnTo>
                <a:lnTo>
                  <a:pt x="2204" y="969"/>
                </a:lnTo>
                <a:lnTo>
                  <a:pt x="2214" y="961"/>
                </a:lnTo>
                <a:lnTo>
                  <a:pt x="2226" y="957"/>
                </a:lnTo>
                <a:lnTo>
                  <a:pt x="2231" y="955"/>
                </a:lnTo>
                <a:lnTo>
                  <a:pt x="2235" y="954"/>
                </a:lnTo>
                <a:lnTo>
                  <a:pt x="2252" y="954"/>
                </a:lnTo>
                <a:lnTo>
                  <a:pt x="2260" y="955"/>
                </a:lnTo>
                <a:lnTo>
                  <a:pt x="2324" y="842"/>
                </a:lnTo>
                <a:lnTo>
                  <a:pt x="2312" y="830"/>
                </a:lnTo>
                <a:lnTo>
                  <a:pt x="2305" y="815"/>
                </a:lnTo>
                <a:lnTo>
                  <a:pt x="2303" y="813"/>
                </a:lnTo>
                <a:lnTo>
                  <a:pt x="2301" y="810"/>
                </a:lnTo>
                <a:lnTo>
                  <a:pt x="2298" y="800"/>
                </a:lnTo>
                <a:lnTo>
                  <a:pt x="2294" y="788"/>
                </a:lnTo>
                <a:lnTo>
                  <a:pt x="2293" y="775"/>
                </a:lnTo>
                <a:lnTo>
                  <a:pt x="2294" y="764"/>
                </a:lnTo>
                <a:lnTo>
                  <a:pt x="2295" y="764"/>
                </a:lnTo>
                <a:lnTo>
                  <a:pt x="2298" y="751"/>
                </a:lnTo>
                <a:lnTo>
                  <a:pt x="2303" y="741"/>
                </a:lnTo>
                <a:lnTo>
                  <a:pt x="2303" y="738"/>
                </a:lnTo>
                <a:lnTo>
                  <a:pt x="2305" y="734"/>
                </a:lnTo>
                <a:lnTo>
                  <a:pt x="2307" y="732"/>
                </a:lnTo>
                <a:lnTo>
                  <a:pt x="2319" y="717"/>
                </a:lnTo>
                <a:lnTo>
                  <a:pt x="2333" y="707"/>
                </a:lnTo>
                <a:lnTo>
                  <a:pt x="2349" y="699"/>
                </a:lnTo>
                <a:lnTo>
                  <a:pt x="2367" y="695"/>
                </a:lnTo>
                <a:lnTo>
                  <a:pt x="2379" y="695"/>
                </a:lnTo>
                <a:lnTo>
                  <a:pt x="2386" y="470"/>
                </a:lnTo>
                <a:lnTo>
                  <a:pt x="2380" y="470"/>
                </a:lnTo>
                <a:lnTo>
                  <a:pt x="2374" y="468"/>
                </a:lnTo>
                <a:lnTo>
                  <a:pt x="2373" y="468"/>
                </a:lnTo>
                <a:lnTo>
                  <a:pt x="2371" y="467"/>
                </a:lnTo>
                <a:lnTo>
                  <a:pt x="2370" y="467"/>
                </a:lnTo>
                <a:lnTo>
                  <a:pt x="2350" y="462"/>
                </a:lnTo>
                <a:lnTo>
                  <a:pt x="2331" y="451"/>
                </a:lnTo>
                <a:lnTo>
                  <a:pt x="2312" y="440"/>
                </a:lnTo>
                <a:lnTo>
                  <a:pt x="2297" y="426"/>
                </a:lnTo>
                <a:lnTo>
                  <a:pt x="2282" y="408"/>
                </a:lnTo>
                <a:lnTo>
                  <a:pt x="2272" y="390"/>
                </a:lnTo>
                <a:lnTo>
                  <a:pt x="2270" y="387"/>
                </a:lnTo>
                <a:lnTo>
                  <a:pt x="2269" y="386"/>
                </a:lnTo>
                <a:lnTo>
                  <a:pt x="2260" y="370"/>
                </a:lnTo>
                <a:lnTo>
                  <a:pt x="2255" y="350"/>
                </a:lnTo>
                <a:lnTo>
                  <a:pt x="2251" y="332"/>
                </a:lnTo>
                <a:lnTo>
                  <a:pt x="2251" y="312"/>
                </a:lnTo>
                <a:lnTo>
                  <a:pt x="1904" y="252"/>
                </a:lnTo>
                <a:lnTo>
                  <a:pt x="1903" y="256"/>
                </a:lnTo>
                <a:lnTo>
                  <a:pt x="1900" y="261"/>
                </a:lnTo>
                <a:lnTo>
                  <a:pt x="1893" y="276"/>
                </a:lnTo>
                <a:lnTo>
                  <a:pt x="1886" y="288"/>
                </a:lnTo>
                <a:lnTo>
                  <a:pt x="1871" y="305"/>
                </a:lnTo>
                <a:lnTo>
                  <a:pt x="1855" y="318"/>
                </a:lnTo>
                <a:lnTo>
                  <a:pt x="1836" y="327"/>
                </a:lnTo>
                <a:lnTo>
                  <a:pt x="1834" y="328"/>
                </a:lnTo>
                <a:lnTo>
                  <a:pt x="1832" y="328"/>
                </a:lnTo>
                <a:lnTo>
                  <a:pt x="1831" y="330"/>
                </a:lnTo>
                <a:lnTo>
                  <a:pt x="1815" y="333"/>
                </a:lnTo>
                <a:lnTo>
                  <a:pt x="1797" y="335"/>
                </a:lnTo>
                <a:lnTo>
                  <a:pt x="1774" y="332"/>
                </a:lnTo>
                <a:lnTo>
                  <a:pt x="1759" y="328"/>
                </a:lnTo>
                <a:lnTo>
                  <a:pt x="1743" y="320"/>
                </a:lnTo>
                <a:lnTo>
                  <a:pt x="1742" y="320"/>
                </a:lnTo>
                <a:lnTo>
                  <a:pt x="1725" y="309"/>
                </a:lnTo>
                <a:lnTo>
                  <a:pt x="1709" y="293"/>
                </a:lnTo>
                <a:lnTo>
                  <a:pt x="1697" y="276"/>
                </a:lnTo>
                <a:lnTo>
                  <a:pt x="1689" y="254"/>
                </a:lnTo>
                <a:lnTo>
                  <a:pt x="1685" y="233"/>
                </a:lnTo>
                <a:lnTo>
                  <a:pt x="1685" y="208"/>
                </a:lnTo>
                <a:lnTo>
                  <a:pt x="1687" y="204"/>
                </a:lnTo>
                <a:lnTo>
                  <a:pt x="1688" y="201"/>
                </a:lnTo>
                <a:lnTo>
                  <a:pt x="1688" y="200"/>
                </a:lnTo>
                <a:lnTo>
                  <a:pt x="1632" y="179"/>
                </a:lnTo>
                <a:lnTo>
                  <a:pt x="1632" y="180"/>
                </a:lnTo>
                <a:lnTo>
                  <a:pt x="1630" y="180"/>
                </a:lnTo>
                <a:lnTo>
                  <a:pt x="1630" y="182"/>
                </a:lnTo>
                <a:lnTo>
                  <a:pt x="1618" y="192"/>
                </a:lnTo>
                <a:lnTo>
                  <a:pt x="1603" y="200"/>
                </a:lnTo>
                <a:lnTo>
                  <a:pt x="1590" y="202"/>
                </a:lnTo>
                <a:lnTo>
                  <a:pt x="1567" y="379"/>
                </a:lnTo>
                <a:lnTo>
                  <a:pt x="1571" y="381"/>
                </a:lnTo>
                <a:lnTo>
                  <a:pt x="1575" y="381"/>
                </a:lnTo>
                <a:lnTo>
                  <a:pt x="1578" y="382"/>
                </a:lnTo>
                <a:lnTo>
                  <a:pt x="1580" y="382"/>
                </a:lnTo>
                <a:lnTo>
                  <a:pt x="1595" y="388"/>
                </a:lnTo>
                <a:lnTo>
                  <a:pt x="1608" y="396"/>
                </a:lnTo>
                <a:lnTo>
                  <a:pt x="1620" y="408"/>
                </a:lnTo>
                <a:lnTo>
                  <a:pt x="1621" y="408"/>
                </a:lnTo>
                <a:lnTo>
                  <a:pt x="1621" y="409"/>
                </a:lnTo>
                <a:lnTo>
                  <a:pt x="1629" y="421"/>
                </a:lnTo>
                <a:lnTo>
                  <a:pt x="1635" y="436"/>
                </a:lnTo>
                <a:lnTo>
                  <a:pt x="1638" y="450"/>
                </a:lnTo>
                <a:lnTo>
                  <a:pt x="1639" y="455"/>
                </a:lnTo>
                <a:lnTo>
                  <a:pt x="1639" y="462"/>
                </a:lnTo>
                <a:lnTo>
                  <a:pt x="1756" y="476"/>
                </a:lnTo>
                <a:lnTo>
                  <a:pt x="1760" y="468"/>
                </a:lnTo>
                <a:lnTo>
                  <a:pt x="1765" y="459"/>
                </a:lnTo>
                <a:lnTo>
                  <a:pt x="1772" y="450"/>
                </a:lnTo>
                <a:lnTo>
                  <a:pt x="1789" y="434"/>
                </a:lnTo>
                <a:lnTo>
                  <a:pt x="1811" y="424"/>
                </a:lnTo>
                <a:lnTo>
                  <a:pt x="1812" y="424"/>
                </a:lnTo>
                <a:lnTo>
                  <a:pt x="1825" y="421"/>
                </a:lnTo>
                <a:lnTo>
                  <a:pt x="1832" y="421"/>
                </a:lnTo>
                <a:lnTo>
                  <a:pt x="1845" y="422"/>
                </a:lnTo>
                <a:lnTo>
                  <a:pt x="1857" y="424"/>
                </a:lnTo>
                <a:lnTo>
                  <a:pt x="1865" y="426"/>
                </a:lnTo>
                <a:lnTo>
                  <a:pt x="1871" y="429"/>
                </a:lnTo>
                <a:lnTo>
                  <a:pt x="1876" y="433"/>
                </a:lnTo>
                <a:lnTo>
                  <a:pt x="1878" y="434"/>
                </a:lnTo>
                <a:lnTo>
                  <a:pt x="1879" y="434"/>
                </a:lnTo>
                <a:lnTo>
                  <a:pt x="1892" y="443"/>
                </a:lnTo>
                <a:lnTo>
                  <a:pt x="1901" y="457"/>
                </a:lnTo>
                <a:lnTo>
                  <a:pt x="1909" y="470"/>
                </a:lnTo>
                <a:lnTo>
                  <a:pt x="1914" y="487"/>
                </a:lnTo>
                <a:lnTo>
                  <a:pt x="1916" y="502"/>
                </a:lnTo>
                <a:lnTo>
                  <a:pt x="1914" y="518"/>
                </a:lnTo>
                <a:lnTo>
                  <a:pt x="1914" y="521"/>
                </a:lnTo>
                <a:lnTo>
                  <a:pt x="1913" y="522"/>
                </a:lnTo>
                <a:lnTo>
                  <a:pt x="1912" y="525"/>
                </a:lnTo>
                <a:lnTo>
                  <a:pt x="1909" y="538"/>
                </a:lnTo>
                <a:lnTo>
                  <a:pt x="1901" y="551"/>
                </a:lnTo>
                <a:lnTo>
                  <a:pt x="1891" y="561"/>
                </a:lnTo>
                <a:lnTo>
                  <a:pt x="1889" y="564"/>
                </a:lnTo>
                <a:lnTo>
                  <a:pt x="1887" y="567"/>
                </a:lnTo>
                <a:lnTo>
                  <a:pt x="1879" y="572"/>
                </a:lnTo>
                <a:lnTo>
                  <a:pt x="1867" y="578"/>
                </a:lnTo>
                <a:lnTo>
                  <a:pt x="1855" y="584"/>
                </a:lnTo>
                <a:lnTo>
                  <a:pt x="1846" y="585"/>
                </a:lnTo>
                <a:lnTo>
                  <a:pt x="1845" y="585"/>
                </a:lnTo>
                <a:lnTo>
                  <a:pt x="1841" y="586"/>
                </a:lnTo>
                <a:lnTo>
                  <a:pt x="1834" y="586"/>
                </a:lnTo>
                <a:lnTo>
                  <a:pt x="1827" y="585"/>
                </a:lnTo>
                <a:lnTo>
                  <a:pt x="1820" y="584"/>
                </a:lnTo>
                <a:lnTo>
                  <a:pt x="1814" y="584"/>
                </a:lnTo>
                <a:lnTo>
                  <a:pt x="1810" y="582"/>
                </a:lnTo>
                <a:lnTo>
                  <a:pt x="1789" y="572"/>
                </a:lnTo>
                <a:lnTo>
                  <a:pt x="1772" y="557"/>
                </a:lnTo>
                <a:lnTo>
                  <a:pt x="1759" y="538"/>
                </a:lnTo>
                <a:lnTo>
                  <a:pt x="1759" y="535"/>
                </a:lnTo>
                <a:lnTo>
                  <a:pt x="1753" y="521"/>
                </a:lnTo>
                <a:lnTo>
                  <a:pt x="1752" y="506"/>
                </a:lnTo>
                <a:lnTo>
                  <a:pt x="1634" y="491"/>
                </a:lnTo>
                <a:lnTo>
                  <a:pt x="1626" y="505"/>
                </a:lnTo>
                <a:lnTo>
                  <a:pt x="1617" y="517"/>
                </a:lnTo>
                <a:lnTo>
                  <a:pt x="1604" y="527"/>
                </a:lnTo>
                <a:lnTo>
                  <a:pt x="1591" y="535"/>
                </a:lnTo>
                <a:lnTo>
                  <a:pt x="1574" y="540"/>
                </a:lnTo>
                <a:lnTo>
                  <a:pt x="1567" y="540"/>
                </a:lnTo>
                <a:lnTo>
                  <a:pt x="1560" y="543"/>
                </a:lnTo>
                <a:lnTo>
                  <a:pt x="1554" y="543"/>
                </a:lnTo>
                <a:lnTo>
                  <a:pt x="1540" y="542"/>
                </a:lnTo>
                <a:lnTo>
                  <a:pt x="1526" y="536"/>
                </a:lnTo>
                <a:lnTo>
                  <a:pt x="1524" y="535"/>
                </a:lnTo>
                <a:lnTo>
                  <a:pt x="1522" y="535"/>
                </a:lnTo>
                <a:lnTo>
                  <a:pt x="1520" y="534"/>
                </a:lnTo>
                <a:lnTo>
                  <a:pt x="1511" y="529"/>
                </a:lnTo>
                <a:lnTo>
                  <a:pt x="1501" y="521"/>
                </a:lnTo>
                <a:lnTo>
                  <a:pt x="1491" y="512"/>
                </a:lnTo>
                <a:lnTo>
                  <a:pt x="1486" y="504"/>
                </a:lnTo>
                <a:lnTo>
                  <a:pt x="1486" y="502"/>
                </a:lnTo>
                <a:lnTo>
                  <a:pt x="1480" y="491"/>
                </a:lnTo>
                <a:lnTo>
                  <a:pt x="1477" y="480"/>
                </a:lnTo>
                <a:lnTo>
                  <a:pt x="1476" y="477"/>
                </a:lnTo>
                <a:lnTo>
                  <a:pt x="1476" y="476"/>
                </a:lnTo>
                <a:lnTo>
                  <a:pt x="1474" y="474"/>
                </a:lnTo>
                <a:lnTo>
                  <a:pt x="1474" y="447"/>
                </a:lnTo>
                <a:lnTo>
                  <a:pt x="1481" y="426"/>
                </a:lnTo>
                <a:lnTo>
                  <a:pt x="1494" y="408"/>
                </a:lnTo>
                <a:lnTo>
                  <a:pt x="1503" y="399"/>
                </a:lnTo>
                <a:lnTo>
                  <a:pt x="1514" y="391"/>
                </a:lnTo>
                <a:lnTo>
                  <a:pt x="1524" y="386"/>
                </a:lnTo>
                <a:lnTo>
                  <a:pt x="1528" y="383"/>
                </a:lnTo>
                <a:lnTo>
                  <a:pt x="1533" y="382"/>
                </a:lnTo>
                <a:lnTo>
                  <a:pt x="1537" y="381"/>
                </a:lnTo>
                <a:lnTo>
                  <a:pt x="1560" y="196"/>
                </a:lnTo>
                <a:lnTo>
                  <a:pt x="1554" y="193"/>
                </a:lnTo>
                <a:lnTo>
                  <a:pt x="1549" y="189"/>
                </a:lnTo>
                <a:lnTo>
                  <a:pt x="1544" y="184"/>
                </a:lnTo>
                <a:lnTo>
                  <a:pt x="1540" y="179"/>
                </a:lnTo>
                <a:lnTo>
                  <a:pt x="1537" y="178"/>
                </a:lnTo>
                <a:lnTo>
                  <a:pt x="1536" y="176"/>
                </a:lnTo>
                <a:lnTo>
                  <a:pt x="1532" y="167"/>
                </a:lnTo>
                <a:lnTo>
                  <a:pt x="1528" y="155"/>
                </a:lnTo>
                <a:lnTo>
                  <a:pt x="1527" y="145"/>
                </a:lnTo>
                <a:lnTo>
                  <a:pt x="1527" y="136"/>
                </a:lnTo>
                <a:lnTo>
                  <a:pt x="1529" y="128"/>
                </a:lnTo>
                <a:lnTo>
                  <a:pt x="1529" y="123"/>
                </a:lnTo>
                <a:lnTo>
                  <a:pt x="1531" y="120"/>
                </a:lnTo>
                <a:lnTo>
                  <a:pt x="1540" y="106"/>
                </a:lnTo>
                <a:lnTo>
                  <a:pt x="1552" y="95"/>
                </a:lnTo>
                <a:lnTo>
                  <a:pt x="1566" y="89"/>
                </a:lnTo>
                <a:lnTo>
                  <a:pt x="1567" y="87"/>
                </a:lnTo>
                <a:lnTo>
                  <a:pt x="1573" y="86"/>
                </a:lnTo>
                <a:lnTo>
                  <a:pt x="1592" y="86"/>
                </a:lnTo>
                <a:lnTo>
                  <a:pt x="1604" y="89"/>
                </a:lnTo>
                <a:lnTo>
                  <a:pt x="1616" y="94"/>
                </a:lnTo>
                <a:lnTo>
                  <a:pt x="1621" y="98"/>
                </a:lnTo>
                <a:lnTo>
                  <a:pt x="1625" y="100"/>
                </a:lnTo>
                <a:lnTo>
                  <a:pt x="1628" y="104"/>
                </a:lnTo>
                <a:lnTo>
                  <a:pt x="1637" y="117"/>
                </a:lnTo>
                <a:lnTo>
                  <a:pt x="1643" y="133"/>
                </a:lnTo>
                <a:lnTo>
                  <a:pt x="1643" y="136"/>
                </a:lnTo>
                <a:lnTo>
                  <a:pt x="1645" y="140"/>
                </a:lnTo>
                <a:lnTo>
                  <a:pt x="1645" y="147"/>
                </a:lnTo>
                <a:lnTo>
                  <a:pt x="1643" y="151"/>
                </a:lnTo>
                <a:lnTo>
                  <a:pt x="1697" y="171"/>
                </a:lnTo>
                <a:lnTo>
                  <a:pt x="1704" y="159"/>
                </a:lnTo>
                <a:lnTo>
                  <a:pt x="1713" y="150"/>
                </a:lnTo>
                <a:lnTo>
                  <a:pt x="1718" y="142"/>
                </a:lnTo>
                <a:lnTo>
                  <a:pt x="1725" y="136"/>
                </a:lnTo>
                <a:lnTo>
                  <a:pt x="1745" y="123"/>
                </a:lnTo>
                <a:lnTo>
                  <a:pt x="1710" y="0"/>
                </a:lnTo>
                <a:close/>
              </a:path>
            </a:pathLst>
          </a:custGeom>
          <a:solidFill>
            <a:schemeClr val="bg1">
              <a:alpha val="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3E487-3423-4B6E-9FA3-C6B0930FD431}"/>
              </a:ext>
            </a:extLst>
          </p:cNvPr>
          <p:cNvSpPr txBox="1"/>
          <p:nvPr/>
        </p:nvSpPr>
        <p:spPr>
          <a:xfrm>
            <a:off x="275706" y="208125"/>
            <a:ext cx="9473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DADB6"/>
                </a:solidFill>
              </a:rPr>
              <a:t>Year 1: </a:t>
            </a:r>
            <a:r>
              <a:rPr lang="en-US" sz="4000" dirty="0"/>
              <a:t>Data Collection &amp; Segmentation </a:t>
            </a:r>
            <a:endParaRPr lang="en-SG" sz="4000" dirty="0"/>
          </a:p>
        </p:txBody>
      </p:sp>
      <p:pic>
        <p:nvPicPr>
          <p:cNvPr id="3" name="Picture 2" descr="Image result for IIM Ahmedabad">
            <a:extLst>
              <a:ext uri="{FF2B5EF4-FFF2-40B4-BE49-F238E27FC236}">
                <a16:creationId xmlns:a16="http://schemas.microsoft.com/office/drawing/2014/main" id="{181F3417-3287-4D71-A0A7-24D665E9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764" y="203531"/>
            <a:ext cx="712480" cy="71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A18DB63-1B0F-4E54-ACCE-10EE947DA5F4}"/>
              </a:ext>
            </a:extLst>
          </p:cNvPr>
          <p:cNvGrpSpPr/>
          <p:nvPr/>
        </p:nvGrpSpPr>
        <p:grpSpPr>
          <a:xfrm>
            <a:off x="97643" y="1849340"/>
            <a:ext cx="2011680" cy="4233781"/>
            <a:chOff x="4446428" y="1524000"/>
            <a:chExt cx="2011680" cy="423378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8A9F9F0-77EE-41A2-AE34-8CF13A67A296}"/>
                </a:ext>
              </a:extLst>
            </p:cNvPr>
            <p:cNvGrpSpPr/>
            <p:nvPr/>
          </p:nvGrpSpPr>
          <p:grpSpPr>
            <a:xfrm>
              <a:off x="4571999" y="1524000"/>
              <a:ext cx="1597026" cy="4124325"/>
              <a:chOff x="3732213" y="1524000"/>
              <a:chExt cx="1597026" cy="4124325"/>
            </a:xfrm>
          </p:grpSpPr>
          <p:sp>
            <p:nvSpPr>
              <p:cNvPr id="66" name="Freeform 6">
                <a:extLst>
                  <a:ext uri="{FF2B5EF4-FFF2-40B4-BE49-F238E27FC236}">
                    <a16:creationId xmlns:a16="http://schemas.microsoft.com/office/drawing/2014/main" id="{0A904915-5A97-4614-BE25-45D87E6D5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276" y="2782888"/>
                <a:ext cx="506413" cy="796925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319" y="442"/>
                  </a:cxn>
                  <a:cxn ang="0">
                    <a:pos x="86" y="502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10" y="25"/>
                  </a:cxn>
                  <a:cxn ang="0">
                    <a:pos x="22" y="25"/>
                  </a:cxn>
                  <a:cxn ang="0">
                    <a:pos x="39" y="24"/>
                  </a:cxn>
                  <a:cxn ang="0">
                    <a:pos x="59" y="23"/>
                  </a:cxn>
                  <a:cxn ang="0">
                    <a:pos x="83" y="21"/>
                  </a:cxn>
                  <a:cxn ang="0">
                    <a:pos x="110" y="19"/>
                  </a:cxn>
                  <a:cxn ang="0">
                    <a:pos x="139" y="16"/>
                  </a:cxn>
                  <a:cxn ang="0">
                    <a:pos x="170" y="13"/>
                  </a:cxn>
                  <a:cxn ang="0">
                    <a:pos x="201" y="9"/>
                  </a:cxn>
                  <a:cxn ang="0">
                    <a:pos x="234" y="5"/>
                  </a:cxn>
                  <a:cxn ang="0">
                    <a:pos x="268" y="0"/>
                  </a:cxn>
                </a:cxnLst>
                <a:rect l="0" t="0" r="r" b="b"/>
                <a:pathLst>
                  <a:path w="319" h="502">
                    <a:moveTo>
                      <a:pt x="268" y="0"/>
                    </a:moveTo>
                    <a:lnTo>
                      <a:pt x="319" y="442"/>
                    </a:lnTo>
                    <a:lnTo>
                      <a:pt x="86" y="502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10" y="25"/>
                    </a:lnTo>
                    <a:lnTo>
                      <a:pt x="22" y="25"/>
                    </a:lnTo>
                    <a:lnTo>
                      <a:pt x="39" y="24"/>
                    </a:lnTo>
                    <a:lnTo>
                      <a:pt x="59" y="23"/>
                    </a:lnTo>
                    <a:lnTo>
                      <a:pt x="83" y="21"/>
                    </a:lnTo>
                    <a:lnTo>
                      <a:pt x="110" y="19"/>
                    </a:lnTo>
                    <a:lnTo>
                      <a:pt x="139" y="16"/>
                    </a:lnTo>
                    <a:lnTo>
                      <a:pt x="170" y="13"/>
                    </a:lnTo>
                    <a:lnTo>
                      <a:pt x="201" y="9"/>
                    </a:lnTo>
                    <a:lnTo>
                      <a:pt x="234" y="5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F4F8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8543F50-4D03-43BD-8F73-24873CC01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738" y="4044950"/>
                <a:ext cx="666750" cy="1539875"/>
              </a:xfrm>
              <a:custGeom>
                <a:avLst/>
                <a:gdLst/>
                <a:ahLst/>
                <a:cxnLst>
                  <a:cxn ang="0">
                    <a:pos x="292" y="6"/>
                  </a:cxn>
                  <a:cxn ang="0">
                    <a:pos x="420" y="55"/>
                  </a:cxn>
                  <a:cxn ang="0">
                    <a:pos x="418" y="75"/>
                  </a:cxn>
                  <a:cxn ang="0">
                    <a:pos x="415" y="109"/>
                  </a:cxn>
                  <a:cxn ang="0">
                    <a:pos x="411" y="157"/>
                  </a:cxn>
                  <a:cxn ang="0">
                    <a:pos x="407" y="213"/>
                  </a:cxn>
                  <a:cxn ang="0">
                    <a:pos x="398" y="337"/>
                  </a:cxn>
                  <a:cxn ang="0">
                    <a:pos x="394" y="398"/>
                  </a:cxn>
                  <a:cxn ang="0">
                    <a:pos x="390" y="453"/>
                  </a:cxn>
                  <a:cxn ang="0">
                    <a:pos x="388" y="500"/>
                  </a:cxn>
                  <a:cxn ang="0">
                    <a:pos x="387" y="541"/>
                  </a:cxn>
                  <a:cxn ang="0">
                    <a:pos x="386" y="620"/>
                  </a:cxn>
                  <a:cxn ang="0">
                    <a:pos x="387" y="768"/>
                  </a:cxn>
                  <a:cxn ang="0">
                    <a:pos x="388" y="879"/>
                  </a:cxn>
                  <a:cxn ang="0">
                    <a:pos x="258" y="970"/>
                  </a:cxn>
                  <a:cxn ang="0">
                    <a:pos x="253" y="920"/>
                  </a:cxn>
                  <a:cxn ang="0">
                    <a:pos x="251" y="853"/>
                  </a:cxn>
                  <a:cxn ang="0">
                    <a:pos x="249" y="775"/>
                  </a:cxn>
                  <a:cxn ang="0">
                    <a:pos x="250" y="649"/>
                  </a:cxn>
                  <a:cxn ang="0">
                    <a:pos x="251" y="566"/>
                  </a:cxn>
                  <a:cxn ang="0">
                    <a:pos x="254" y="491"/>
                  </a:cxn>
                  <a:cxn ang="0">
                    <a:pos x="256" y="430"/>
                  </a:cxn>
                  <a:cxn ang="0">
                    <a:pos x="262" y="344"/>
                  </a:cxn>
                  <a:cxn ang="0">
                    <a:pos x="266" y="287"/>
                  </a:cxn>
                  <a:cxn ang="0">
                    <a:pos x="269" y="240"/>
                  </a:cxn>
                  <a:cxn ang="0">
                    <a:pos x="272" y="205"/>
                  </a:cxn>
                  <a:cxn ang="0">
                    <a:pos x="273" y="185"/>
                  </a:cxn>
                  <a:cxn ang="0">
                    <a:pos x="154" y="186"/>
                  </a:cxn>
                  <a:cxn ang="0">
                    <a:pos x="159" y="234"/>
                  </a:cxn>
                  <a:cxn ang="0">
                    <a:pos x="163" y="300"/>
                  </a:cxn>
                  <a:cxn ang="0">
                    <a:pos x="165" y="377"/>
                  </a:cxn>
                  <a:cxn ang="0">
                    <a:pos x="166" y="461"/>
                  </a:cxn>
                  <a:cxn ang="0">
                    <a:pos x="165" y="687"/>
                  </a:cxn>
                  <a:cxn ang="0">
                    <a:pos x="165" y="745"/>
                  </a:cxn>
                  <a:cxn ang="0">
                    <a:pos x="163" y="803"/>
                  </a:cxn>
                  <a:cxn ang="0">
                    <a:pos x="160" y="857"/>
                  </a:cxn>
                  <a:cxn ang="0">
                    <a:pos x="157" y="902"/>
                  </a:cxn>
                  <a:cxn ang="0">
                    <a:pos x="154" y="935"/>
                  </a:cxn>
                  <a:cxn ang="0">
                    <a:pos x="152" y="953"/>
                  </a:cxn>
                  <a:cxn ang="0">
                    <a:pos x="20" y="917"/>
                  </a:cxn>
                  <a:cxn ang="0">
                    <a:pos x="21" y="907"/>
                  </a:cxn>
                  <a:cxn ang="0">
                    <a:pos x="22" y="876"/>
                  </a:cxn>
                  <a:cxn ang="0">
                    <a:pos x="24" y="828"/>
                  </a:cxn>
                  <a:cxn ang="0">
                    <a:pos x="25" y="764"/>
                  </a:cxn>
                  <a:cxn ang="0">
                    <a:pos x="26" y="642"/>
                  </a:cxn>
                  <a:cxn ang="0">
                    <a:pos x="24" y="546"/>
                  </a:cxn>
                  <a:cxn ang="0">
                    <a:pos x="21" y="468"/>
                  </a:cxn>
                  <a:cxn ang="0">
                    <a:pos x="17" y="387"/>
                  </a:cxn>
                  <a:cxn ang="0">
                    <a:pos x="14" y="308"/>
                  </a:cxn>
                  <a:cxn ang="0">
                    <a:pos x="10" y="234"/>
                  </a:cxn>
                  <a:cxn ang="0">
                    <a:pos x="7" y="168"/>
                  </a:cxn>
                  <a:cxn ang="0">
                    <a:pos x="4" y="114"/>
                  </a:cxn>
                  <a:cxn ang="0">
                    <a:pos x="2" y="75"/>
                  </a:cxn>
                  <a:cxn ang="0">
                    <a:pos x="0" y="54"/>
                  </a:cxn>
                  <a:cxn ang="0">
                    <a:pos x="241" y="0"/>
                  </a:cxn>
                </a:cxnLst>
                <a:rect l="0" t="0" r="r" b="b"/>
                <a:pathLst>
                  <a:path w="420" h="970">
                    <a:moveTo>
                      <a:pt x="241" y="0"/>
                    </a:moveTo>
                    <a:lnTo>
                      <a:pt x="292" y="6"/>
                    </a:lnTo>
                    <a:lnTo>
                      <a:pt x="420" y="53"/>
                    </a:lnTo>
                    <a:lnTo>
                      <a:pt x="420" y="55"/>
                    </a:lnTo>
                    <a:lnTo>
                      <a:pt x="419" y="63"/>
                    </a:lnTo>
                    <a:lnTo>
                      <a:pt x="418" y="75"/>
                    </a:lnTo>
                    <a:lnTo>
                      <a:pt x="417" y="91"/>
                    </a:lnTo>
                    <a:lnTo>
                      <a:pt x="415" y="109"/>
                    </a:lnTo>
                    <a:lnTo>
                      <a:pt x="414" y="131"/>
                    </a:lnTo>
                    <a:lnTo>
                      <a:pt x="411" y="157"/>
                    </a:lnTo>
                    <a:lnTo>
                      <a:pt x="409" y="184"/>
                    </a:lnTo>
                    <a:lnTo>
                      <a:pt x="407" y="213"/>
                    </a:lnTo>
                    <a:lnTo>
                      <a:pt x="403" y="274"/>
                    </a:lnTo>
                    <a:lnTo>
                      <a:pt x="398" y="337"/>
                    </a:lnTo>
                    <a:lnTo>
                      <a:pt x="395" y="368"/>
                    </a:lnTo>
                    <a:lnTo>
                      <a:pt x="394" y="398"/>
                    </a:lnTo>
                    <a:lnTo>
                      <a:pt x="391" y="427"/>
                    </a:lnTo>
                    <a:lnTo>
                      <a:pt x="390" y="453"/>
                    </a:lnTo>
                    <a:lnTo>
                      <a:pt x="389" y="478"/>
                    </a:lnTo>
                    <a:lnTo>
                      <a:pt x="388" y="500"/>
                    </a:lnTo>
                    <a:lnTo>
                      <a:pt x="388" y="519"/>
                    </a:lnTo>
                    <a:lnTo>
                      <a:pt x="387" y="541"/>
                    </a:lnTo>
                    <a:lnTo>
                      <a:pt x="387" y="591"/>
                    </a:lnTo>
                    <a:lnTo>
                      <a:pt x="386" y="620"/>
                    </a:lnTo>
                    <a:lnTo>
                      <a:pt x="386" y="738"/>
                    </a:lnTo>
                    <a:lnTo>
                      <a:pt x="387" y="768"/>
                    </a:lnTo>
                    <a:lnTo>
                      <a:pt x="387" y="863"/>
                    </a:lnTo>
                    <a:lnTo>
                      <a:pt x="388" y="879"/>
                    </a:lnTo>
                    <a:lnTo>
                      <a:pt x="388" y="902"/>
                    </a:lnTo>
                    <a:lnTo>
                      <a:pt x="258" y="970"/>
                    </a:lnTo>
                    <a:lnTo>
                      <a:pt x="255" y="947"/>
                    </a:lnTo>
                    <a:lnTo>
                      <a:pt x="253" y="920"/>
                    </a:lnTo>
                    <a:lnTo>
                      <a:pt x="251" y="888"/>
                    </a:lnTo>
                    <a:lnTo>
                      <a:pt x="251" y="853"/>
                    </a:lnTo>
                    <a:lnTo>
                      <a:pt x="250" y="815"/>
                    </a:lnTo>
                    <a:lnTo>
                      <a:pt x="249" y="775"/>
                    </a:lnTo>
                    <a:lnTo>
                      <a:pt x="249" y="691"/>
                    </a:lnTo>
                    <a:lnTo>
                      <a:pt x="250" y="649"/>
                    </a:lnTo>
                    <a:lnTo>
                      <a:pt x="251" y="607"/>
                    </a:lnTo>
                    <a:lnTo>
                      <a:pt x="251" y="566"/>
                    </a:lnTo>
                    <a:lnTo>
                      <a:pt x="252" y="527"/>
                    </a:lnTo>
                    <a:lnTo>
                      <a:pt x="254" y="491"/>
                    </a:lnTo>
                    <a:lnTo>
                      <a:pt x="254" y="458"/>
                    </a:lnTo>
                    <a:lnTo>
                      <a:pt x="256" y="430"/>
                    </a:lnTo>
                    <a:lnTo>
                      <a:pt x="258" y="405"/>
                    </a:lnTo>
                    <a:lnTo>
                      <a:pt x="262" y="344"/>
                    </a:lnTo>
                    <a:lnTo>
                      <a:pt x="264" y="315"/>
                    </a:lnTo>
                    <a:lnTo>
                      <a:pt x="266" y="287"/>
                    </a:lnTo>
                    <a:lnTo>
                      <a:pt x="268" y="263"/>
                    </a:lnTo>
                    <a:lnTo>
                      <a:pt x="269" y="240"/>
                    </a:lnTo>
                    <a:lnTo>
                      <a:pt x="271" y="220"/>
                    </a:lnTo>
                    <a:lnTo>
                      <a:pt x="272" y="205"/>
                    </a:lnTo>
                    <a:lnTo>
                      <a:pt x="273" y="193"/>
                    </a:lnTo>
                    <a:lnTo>
                      <a:pt x="273" y="185"/>
                    </a:lnTo>
                    <a:lnTo>
                      <a:pt x="273" y="183"/>
                    </a:lnTo>
                    <a:lnTo>
                      <a:pt x="154" y="186"/>
                    </a:lnTo>
                    <a:lnTo>
                      <a:pt x="157" y="208"/>
                    </a:lnTo>
                    <a:lnTo>
                      <a:pt x="159" y="234"/>
                    </a:lnTo>
                    <a:lnTo>
                      <a:pt x="162" y="265"/>
                    </a:lnTo>
                    <a:lnTo>
                      <a:pt x="163" y="300"/>
                    </a:lnTo>
                    <a:lnTo>
                      <a:pt x="164" y="338"/>
                    </a:lnTo>
                    <a:lnTo>
                      <a:pt x="165" y="377"/>
                    </a:lnTo>
                    <a:lnTo>
                      <a:pt x="165" y="418"/>
                    </a:lnTo>
                    <a:lnTo>
                      <a:pt x="166" y="461"/>
                    </a:lnTo>
                    <a:lnTo>
                      <a:pt x="166" y="656"/>
                    </a:lnTo>
                    <a:lnTo>
                      <a:pt x="165" y="687"/>
                    </a:lnTo>
                    <a:lnTo>
                      <a:pt x="165" y="714"/>
                    </a:lnTo>
                    <a:lnTo>
                      <a:pt x="165" y="745"/>
                    </a:lnTo>
                    <a:lnTo>
                      <a:pt x="164" y="775"/>
                    </a:lnTo>
                    <a:lnTo>
                      <a:pt x="163" y="803"/>
                    </a:lnTo>
                    <a:lnTo>
                      <a:pt x="162" y="831"/>
                    </a:lnTo>
                    <a:lnTo>
                      <a:pt x="160" y="857"/>
                    </a:lnTo>
                    <a:lnTo>
                      <a:pt x="158" y="881"/>
                    </a:lnTo>
                    <a:lnTo>
                      <a:pt x="157" y="902"/>
                    </a:lnTo>
                    <a:lnTo>
                      <a:pt x="155" y="920"/>
                    </a:lnTo>
                    <a:lnTo>
                      <a:pt x="154" y="935"/>
                    </a:lnTo>
                    <a:lnTo>
                      <a:pt x="153" y="946"/>
                    </a:lnTo>
                    <a:lnTo>
                      <a:pt x="152" y="953"/>
                    </a:lnTo>
                    <a:lnTo>
                      <a:pt x="152" y="956"/>
                    </a:lnTo>
                    <a:lnTo>
                      <a:pt x="20" y="917"/>
                    </a:lnTo>
                    <a:lnTo>
                      <a:pt x="20" y="915"/>
                    </a:lnTo>
                    <a:lnTo>
                      <a:pt x="21" y="907"/>
                    </a:lnTo>
                    <a:lnTo>
                      <a:pt x="21" y="894"/>
                    </a:lnTo>
                    <a:lnTo>
                      <a:pt x="22" y="876"/>
                    </a:lnTo>
                    <a:lnTo>
                      <a:pt x="23" y="854"/>
                    </a:lnTo>
                    <a:lnTo>
                      <a:pt x="24" y="828"/>
                    </a:lnTo>
                    <a:lnTo>
                      <a:pt x="24" y="798"/>
                    </a:lnTo>
                    <a:lnTo>
                      <a:pt x="25" y="764"/>
                    </a:lnTo>
                    <a:lnTo>
                      <a:pt x="26" y="727"/>
                    </a:lnTo>
                    <a:lnTo>
                      <a:pt x="26" y="642"/>
                    </a:lnTo>
                    <a:lnTo>
                      <a:pt x="25" y="595"/>
                    </a:lnTo>
                    <a:lnTo>
                      <a:pt x="24" y="546"/>
                    </a:lnTo>
                    <a:lnTo>
                      <a:pt x="22" y="507"/>
                    </a:lnTo>
                    <a:lnTo>
                      <a:pt x="21" y="468"/>
                    </a:lnTo>
                    <a:lnTo>
                      <a:pt x="20" y="427"/>
                    </a:lnTo>
                    <a:lnTo>
                      <a:pt x="17" y="387"/>
                    </a:lnTo>
                    <a:lnTo>
                      <a:pt x="16" y="346"/>
                    </a:lnTo>
                    <a:lnTo>
                      <a:pt x="14" y="308"/>
                    </a:lnTo>
                    <a:lnTo>
                      <a:pt x="13" y="270"/>
                    </a:lnTo>
                    <a:lnTo>
                      <a:pt x="10" y="234"/>
                    </a:lnTo>
                    <a:lnTo>
                      <a:pt x="9" y="199"/>
                    </a:lnTo>
                    <a:lnTo>
                      <a:pt x="7" y="168"/>
                    </a:lnTo>
                    <a:lnTo>
                      <a:pt x="6" y="139"/>
                    </a:lnTo>
                    <a:lnTo>
                      <a:pt x="4" y="114"/>
                    </a:lnTo>
                    <a:lnTo>
                      <a:pt x="2" y="92"/>
                    </a:lnTo>
                    <a:lnTo>
                      <a:pt x="2" y="75"/>
                    </a:lnTo>
                    <a:lnTo>
                      <a:pt x="1" y="61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2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391EE0B0-2BA9-4CCD-A2BC-5A87A393B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701" y="5438775"/>
                <a:ext cx="300038" cy="193675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110" y="1"/>
                  </a:cxn>
                  <a:cxn ang="0">
                    <a:pos x="126" y="5"/>
                  </a:cxn>
                  <a:cxn ang="0">
                    <a:pos x="139" y="10"/>
                  </a:cxn>
                  <a:cxn ang="0">
                    <a:pos x="151" y="17"/>
                  </a:cxn>
                  <a:cxn ang="0">
                    <a:pos x="161" y="27"/>
                  </a:cxn>
                  <a:cxn ang="0">
                    <a:pos x="168" y="37"/>
                  </a:cxn>
                  <a:cxn ang="0">
                    <a:pos x="175" y="48"/>
                  </a:cxn>
                  <a:cxn ang="0">
                    <a:pos x="179" y="58"/>
                  </a:cxn>
                  <a:cxn ang="0">
                    <a:pos x="183" y="69"/>
                  </a:cxn>
                  <a:cxn ang="0">
                    <a:pos x="186" y="79"/>
                  </a:cxn>
                  <a:cxn ang="0">
                    <a:pos x="187" y="89"/>
                  </a:cxn>
                  <a:cxn ang="0">
                    <a:pos x="188" y="97"/>
                  </a:cxn>
                  <a:cxn ang="0">
                    <a:pos x="189" y="103"/>
                  </a:cxn>
                  <a:cxn ang="0">
                    <a:pos x="189" y="108"/>
                  </a:cxn>
                  <a:cxn ang="0">
                    <a:pos x="187" y="109"/>
                  </a:cxn>
                  <a:cxn ang="0">
                    <a:pos x="180" y="110"/>
                  </a:cxn>
                  <a:cxn ang="0">
                    <a:pos x="171" y="112"/>
                  </a:cxn>
                  <a:cxn ang="0">
                    <a:pos x="158" y="115"/>
                  </a:cxn>
                  <a:cxn ang="0">
                    <a:pos x="142" y="117"/>
                  </a:cxn>
                  <a:cxn ang="0">
                    <a:pos x="124" y="119"/>
                  </a:cxn>
                  <a:cxn ang="0">
                    <a:pos x="105" y="121"/>
                  </a:cxn>
                  <a:cxn ang="0">
                    <a:pos x="83" y="122"/>
                  </a:cxn>
                  <a:cxn ang="0">
                    <a:pos x="61" y="122"/>
                  </a:cxn>
                  <a:cxn ang="0">
                    <a:pos x="44" y="121"/>
                  </a:cxn>
                  <a:cxn ang="0">
                    <a:pos x="30" y="120"/>
                  </a:cxn>
                  <a:cxn ang="0">
                    <a:pos x="19" y="117"/>
                  </a:cxn>
                  <a:cxn ang="0">
                    <a:pos x="11" y="115"/>
                  </a:cxn>
                  <a:cxn ang="0">
                    <a:pos x="5" y="112"/>
                  </a:cxn>
                  <a:cxn ang="0">
                    <a:pos x="2" y="110"/>
                  </a:cxn>
                  <a:cxn ang="0">
                    <a:pos x="1" y="109"/>
                  </a:cxn>
                  <a:cxn ang="0">
                    <a:pos x="0" y="108"/>
                  </a:cxn>
                  <a:cxn ang="0">
                    <a:pos x="0" y="96"/>
                  </a:cxn>
                  <a:cxn ang="0">
                    <a:pos x="2" y="88"/>
                  </a:cxn>
                  <a:cxn ang="0">
                    <a:pos x="3" y="78"/>
                  </a:cxn>
                  <a:cxn ang="0">
                    <a:pos x="5" y="67"/>
                  </a:cxn>
                  <a:cxn ang="0">
                    <a:pos x="9" y="56"/>
                  </a:cxn>
                  <a:cxn ang="0">
                    <a:pos x="15" y="44"/>
                  </a:cxn>
                  <a:cxn ang="0">
                    <a:pos x="22" y="33"/>
                  </a:cxn>
                  <a:cxn ang="0">
                    <a:pos x="31" y="23"/>
                  </a:cxn>
                  <a:cxn ang="0">
                    <a:pos x="42" y="14"/>
                  </a:cxn>
                  <a:cxn ang="0">
                    <a:pos x="56" y="7"/>
                  </a:cxn>
                  <a:cxn ang="0">
                    <a:pos x="72" y="2"/>
                  </a:cxn>
                  <a:cxn ang="0">
                    <a:pos x="92" y="0"/>
                  </a:cxn>
                </a:cxnLst>
                <a:rect l="0" t="0" r="r" b="b"/>
                <a:pathLst>
                  <a:path w="189" h="122">
                    <a:moveTo>
                      <a:pt x="92" y="0"/>
                    </a:moveTo>
                    <a:lnTo>
                      <a:pt x="110" y="1"/>
                    </a:lnTo>
                    <a:lnTo>
                      <a:pt x="126" y="5"/>
                    </a:lnTo>
                    <a:lnTo>
                      <a:pt x="139" y="10"/>
                    </a:lnTo>
                    <a:lnTo>
                      <a:pt x="151" y="17"/>
                    </a:lnTo>
                    <a:lnTo>
                      <a:pt x="161" y="27"/>
                    </a:lnTo>
                    <a:lnTo>
                      <a:pt x="168" y="37"/>
                    </a:lnTo>
                    <a:lnTo>
                      <a:pt x="175" y="48"/>
                    </a:lnTo>
                    <a:lnTo>
                      <a:pt x="179" y="58"/>
                    </a:lnTo>
                    <a:lnTo>
                      <a:pt x="183" y="69"/>
                    </a:lnTo>
                    <a:lnTo>
                      <a:pt x="186" y="79"/>
                    </a:lnTo>
                    <a:lnTo>
                      <a:pt x="187" y="89"/>
                    </a:lnTo>
                    <a:lnTo>
                      <a:pt x="188" y="97"/>
                    </a:lnTo>
                    <a:lnTo>
                      <a:pt x="189" y="103"/>
                    </a:lnTo>
                    <a:lnTo>
                      <a:pt x="189" y="108"/>
                    </a:lnTo>
                    <a:lnTo>
                      <a:pt x="187" y="109"/>
                    </a:lnTo>
                    <a:lnTo>
                      <a:pt x="180" y="110"/>
                    </a:lnTo>
                    <a:lnTo>
                      <a:pt x="171" y="112"/>
                    </a:lnTo>
                    <a:lnTo>
                      <a:pt x="158" y="115"/>
                    </a:lnTo>
                    <a:lnTo>
                      <a:pt x="142" y="117"/>
                    </a:lnTo>
                    <a:lnTo>
                      <a:pt x="124" y="119"/>
                    </a:lnTo>
                    <a:lnTo>
                      <a:pt x="105" y="121"/>
                    </a:lnTo>
                    <a:lnTo>
                      <a:pt x="83" y="122"/>
                    </a:lnTo>
                    <a:lnTo>
                      <a:pt x="61" y="122"/>
                    </a:lnTo>
                    <a:lnTo>
                      <a:pt x="44" y="121"/>
                    </a:lnTo>
                    <a:lnTo>
                      <a:pt x="30" y="120"/>
                    </a:lnTo>
                    <a:lnTo>
                      <a:pt x="19" y="117"/>
                    </a:lnTo>
                    <a:lnTo>
                      <a:pt x="11" y="115"/>
                    </a:lnTo>
                    <a:lnTo>
                      <a:pt x="5" y="112"/>
                    </a:lnTo>
                    <a:lnTo>
                      <a:pt x="2" y="110"/>
                    </a:lnTo>
                    <a:lnTo>
                      <a:pt x="1" y="109"/>
                    </a:lnTo>
                    <a:lnTo>
                      <a:pt x="0" y="108"/>
                    </a:lnTo>
                    <a:lnTo>
                      <a:pt x="0" y="96"/>
                    </a:lnTo>
                    <a:lnTo>
                      <a:pt x="2" y="88"/>
                    </a:lnTo>
                    <a:lnTo>
                      <a:pt x="3" y="78"/>
                    </a:lnTo>
                    <a:lnTo>
                      <a:pt x="5" y="67"/>
                    </a:lnTo>
                    <a:lnTo>
                      <a:pt x="9" y="56"/>
                    </a:lnTo>
                    <a:lnTo>
                      <a:pt x="15" y="44"/>
                    </a:lnTo>
                    <a:lnTo>
                      <a:pt x="22" y="33"/>
                    </a:lnTo>
                    <a:lnTo>
                      <a:pt x="31" y="23"/>
                    </a:lnTo>
                    <a:lnTo>
                      <a:pt x="42" y="14"/>
                    </a:lnTo>
                    <a:lnTo>
                      <a:pt x="56" y="7"/>
                    </a:lnTo>
                    <a:lnTo>
                      <a:pt x="72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0457130F-87D4-4256-8E7F-7727BC5C1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138" y="5441950"/>
                <a:ext cx="322263" cy="206375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29" y="1"/>
                  </a:cxn>
                  <a:cxn ang="0">
                    <a:pos x="146" y="4"/>
                  </a:cxn>
                  <a:cxn ang="0">
                    <a:pos x="159" y="10"/>
                  </a:cxn>
                  <a:cxn ang="0">
                    <a:pos x="170" y="18"/>
                  </a:cxn>
                  <a:cxn ang="0">
                    <a:pos x="179" y="27"/>
                  </a:cxn>
                  <a:cxn ang="0">
                    <a:pos x="187" y="36"/>
                  </a:cxn>
                  <a:cxn ang="0">
                    <a:pos x="192" y="47"/>
                  </a:cxn>
                  <a:cxn ang="0">
                    <a:pos x="196" y="58"/>
                  </a:cxn>
                  <a:cxn ang="0">
                    <a:pos x="199" y="69"/>
                  </a:cxn>
                  <a:cxn ang="0">
                    <a:pos x="202" y="80"/>
                  </a:cxn>
                  <a:cxn ang="0">
                    <a:pos x="202" y="89"/>
                  </a:cxn>
                  <a:cxn ang="0">
                    <a:pos x="203" y="97"/>
                  </a:cxn>
                  <a:cxn ang="0">
                    <a:pos x="203" y="110"/>
                  </a:cxn>
                  <a:cxn ang="0">
                    <a:pos x="202" y="110"/>
                  </a:cxn>
                  <a:cxn ang="0">
                    <a:pos x="201" y="113"/>
                  </a:cxn>
                  <a:cxn ang="0">
                    <a:pos x="197" y="115"/>
                  </a:cxn>
                  <a:cxn ang="0">
                    <a:pos x="191" y="118"/>
                  </a:cxn>
                  <a:cxn ang="0">
                    <a:pos x="182" y="121"/>
                  </a:cxn>
                  <a:cxn ang="0">
                    <a:pos x="169" y="124"/>
                  </a:cxn>
                  <a:cxn ang="0">
                    <a:pos x="152" y="127"/>
                  </a:cxn>
                  <a:cxn ang="0">
                    <a:pos x="131" y="129"/>
                  </a:cxn>
                  <a:cxn ang="0">
                    <a:pos x="111" y="130"/>
                  </a:cxn>
                  <a:cxn ang="0">
                    <a:pos x="92" y="129"/>
                  </a:cxn>
                  <a:cxn ang="0">
                    <a:pos x="74" y="127"/>
                  </a:cxn>
                  <a:cxn ang="0">
                    <a:pos x="57" y="125"/>
                  </a:cxn>
                  <a:cxn ang="0">
                    <a:pos x="41" y="121"/>
                  </a:cxn>
                  <a:cxn ang="0">
                    <a:pos x="28" y="118"/>
                  </a:cxn>
                  <a:cxn ang="0">
                    <a:pos x="16" y="114"/>
                  </a:cxn>
                  <a:cxn ang="0">
                    <a:pos x="7" y="111"/>
                  </a:cxn>
                  <a:cxn ang="0">
                    <a:pos x="2" y="110"/>
                  </a:cxn>
                  <a:cxn ang="0">
                    <a:pos x="0" y="109"/>
                  </a:cxn>
                  <a:cxn ang="0">
                    <a:pos x="0" y="104"/>
                  </a:cxn>
                  <a:cxn ang="0">
                    <a:pos x="1" y="98"/>
                  </a:cxn>
                  <a:cxn ang="0">
                    <a:pos x="2" y="91"/>
                  </a:cxn>
                  <a:cxn ang="0">
                    <a:pos x="4" y="82"/>
                  </a:cxn>
                  <a:cxn ang="0">
                    <a:pos x="7" y="72"/>
                  </a:cxn>
                  <a:cxn ang="0">
                    <a:pos x="11" y="62"/>
                  </a:cxn>
                  <a:cxn ang="0">
                    <a:pos x="17" y="51"/>
                  </a:cxn>
                  <a:cxn ang="0">
                    <a:pos x="24" y="40"/>
                  </a:cxn>
                  <a:cxn ang="0">
                    <a:pos x="32" y="30"/>
                  </a:cxn>
                  <a:cxn ang="0">
                    <a:pos x="43" y="21"/>
                  </a:cxn>
                  <a:cxn ang="0">
                    <a:pos x="57" y="14"/>
                  </a:cxn>
                  <a:cxn ang="0">
                    <a:pos x="72" y="7"/>
                  </a:cxn>
                  <a:cxn ang="0">
                    <a:pos x="90" y="3"/>
                  </a:cxn>
                  <a:cxn ang="0">
                    <a:pos x="111" y="0"/>
                  </a:cxn>
                </a:cxnLst>
                <a:rect l="0" t="0" r="r" b="b"/>
                <a:pathLst>
                  <a:path w="203" h="130">
                    <a:moveTo>
                      <a:pt x="111" y="0"/>
                    </a:moveTo>
                    <a:lnTo>
                      <a:pt x="129" y="1"/>
                    </a:lnTo>
                    <a:lnTo>
                      <a:pt x="146" y="4"/>
                    </a:lnTo>
                    <a:lnTo>
                      <a:pt x="159" y="10"/>
                    </a:lnTo>
                    <a:lnTo>
                      <a:pt x="170" y="18"/>
                    </a:lnTo>
                    <a:lnTo>
                      <a:pt x="179" y="27"/>
                    </a:lnTo>
                    <a:lnTo>
                      <a:pt x="187" y="36"/>
                    </a:lnTo>
                    <a:lnTo>
                      <a:pt x="192" y="47"/>
                    </a:lnTo>
                    <a:lnTo>
                      <a:pt x="196" y="58"/>
                    </a:lnTo>
                    <a:lnTo>
                      <a:pt x="199" y="69"/>
                    </a:lnTo>
                    <a:lnTo>
                      <a:pt x="202" y="80"/>
                    </a:lnTo>
                    <a:lnTo>
                      <a:pt x="202" y="89"/>
                    </a:lnTo>
                    <a:lnTo>
                      <a:pt x="203" y="97"/>
                    </a:lnTo>
                    <a:lnTo>
                      <a:pt x="203" y="110"/>
                    </a:lnTo>
                    <a:lnTo>
                      <a:pt x="202" y="110"/>
                    </a:lnTo>
                    <a:lnTo>
                      <a:pt x="201" y="113"/>
                    </a:lnTo>
                    <a:lnTo>
                      <a:pt x="197" y="115"/>
                    </a:lnTo>
                    <a:lnTo>
                      <a:pt x="191" y="118"/>
                    </a:lnTo>
                    <a:lnTo>
                      <a:pt x="182" y="121"/>
                    </a:lnTo>
                    <a:lnTo>
                      <a:pt x="169" y="124"/>
                    </a:lnTo>
                    <a:lnTo>
                      <a:pt x="152" y="127"/>
                    </a:lnTo>
                    <a:lnTo>
                      <a:pt x="131" y="129"/>
                    </a:lnTo>
                    <a:lnTo>
                      <a:pt x="111" y="130"/>
                    </a:lnTo>
                    <a:lnTo>
                      <a:pt x="92" y="129"/>
                    </a:lnTo>
                    <a:lnTo>
                      <a:pt x="74" y="127"/>
                    </a:lnTo>
                    <a:lnTo>
                      <a:pt x="57" y="125"/>
                    </a:lnTo>
                    <a:lnTo>
                      <a:pt x="41" y="121"/>
                    </a:lnTo>
                    <a:lnTo>
                      <a:pt x="28" y="118"/>
                    </a:lnTo>
                    <a:lnTo>
                      <a:pt x="16" y="114"/>
                    </a:lnTo>
                    <a:lnTo>
                      <a:pt x="7" y="111"/>
                    </a:lnTo>
                    <a:lnTo>
                      <a:pt x="2" y="110"/>
                    </a:lnTo>
                    <a:lnTo>
                      <a:pt x="0" y="109"/>
                    </a:lnTo>
                    <a:lnTo>
                      <a:pt x="0" y="104"/>
                    </a:lnTo>
                    <a:lnTo>
                      <a:pt x="1" y="98"/>
                    </a:lnTo>
                    <a:lnTo>
                      <a:pt x="2" y="91"/>
                    </a:lnTo>
                    <a:lnTo>
                      <a:pt x="4" y="82"/>
                    </a:lnTo>
                    <a:lnTo>
                      <a:pt x="7" y="72"/>
                    </a:lnTo>
                    <a:lnTo>
                      <a:pt x="11" y="62"/>
                    </a:lnTo>
                    <a:lnTo>
                      <a:pt x="17" y="51"/>
                    </a:lnTo>
                    <a:lnTo>
                      <a:pt x="24" y="40"/>
                    </a:lnTo>
                    <a:lnTo>
                      <a:pt x="32" y="30"/>
                    </a:lnTo>
                    <a:lnTo>
                      <a:pt x="43" y="21"/>
                    </a:lnTo>
                    <a:lnTo>
                      <a:pt x="57" y="14"/>
                    </a:lnTo>
                    <a:lnTo>
                      <a:pt x="72" y="7"/>
                    </a:lnTo>
                    <a:lnTo>
                      <a:pt x="90" y="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3F8F4904-2BEC-4955-BE05-8321F937D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2213" y="3940175"/>
                <a:ext cx="214313" cy="22383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135" y="50"/>
                  </a:cxn>
                  <a:cxn ang="0">
                    <a:pos x="134" y="53"/>
                  </a:cxn>
                  <a:cxn ang="0">
                    <a:pos x="132" y="58"/>
                  </a:cxn>
                  <a:cxn ang="0">
                    <a:pos x="128" y="67"/>
                  </a:cxn>
                  <a:cxn ang="0">
                    <a:pos x="116" y="90"/>
                  </a:cxn>
                  <a:cxn ang="0">
                    <a:pos x="108" y="103"/>
                  </a:cxn>
                  <a:cxn ang="0">
                    <a:pos x="99" y="116"/>
                  </a:cxn>
                  <a:cxn ang="0">
                    <a:pos x="89" y="127"/>
                  </a:cxn>
                  <a:cxn ang="0">
                    <a:pos x="80" y="135"/>
                  </a:cxn>
                  <a:cxn ang="0">
                    <a:pos x="69" y="139"/>
                  </a:cxn>
                  <a:cxn ang="0">
                    <a:pos x="57" y="141"/>
                  </a:cxn>
                  <a:cxn ang="0">
                    <a:pos x="45" y="141"/>
                  </a:cxn>
                  <a:cxn ang="0">
                    <a:pos x="34" y="138"/>
                  </a:cxn>
                  <a:cxn ang="0">
                    <a:pos x="24" y="136"/>
                  </a:cxn>
                  <a:cxn ang="0">
                    <a:pos x="17" y="133"/>
                  </a:cxn>
                  <a:cxn ang="0">
                    <a:pos x="11" y="130"/>
                  </a:cxn>
                  <a:cxn ang="0">
                    <a:pos x="7" y="126"/>
                  </a:cxn>
                  <a:cxn ang="0">
                    <a:pos x="3" y="121"/>
                  </a:cxn>
                  <a:cxn ang="0">
                    <a:pos x="1" y="116"/>
                  </a:cxn>
                  <a:cxn ang="0">
                    <a:pos x="0" y="109"/>
                  </a:cxn>
                  <a:cxn ang="0">
                    <a:pos x="1" y="100"/>
                  </a:cxn>
                  <a:cxn ang="0">
                    <a:pos x="3" y="90"/>
                  </a:cxn>
                  <a:cxn ang="0">
                    <a:pos x="9" y="77"/>
                  </a:cxn>
                  <a:cxn ang="0">
                    <a:pos x="15" y="63"/>
                  </a:cxn>
                  <a:cxn ang="0">
                    <a:pos x="22" y="49"/>
                  </a:cxn>
                  <a:cxn ang="0">
                    <a:pos x="28" y="36"/>
                  </a:cxn>
                  <a:cxn ang="0">
                    <a:pos x="33" y="24"/>
                  </a:cxn>
                  <a:cxn ang="0">
                    <a:pos x="37" y="15"/>
                  </a:cxn>
                  <a:cxn ang="0">
                    <a:pos x="40" y="7"/>
                  </a:cxn>
                  <a:cxn ang="0">
                    <a:pos x="43" y="1"/>
                  </a:cxn>
                  <a:cxn ang="0">
                    <a:pos x="43" y="0"/>
                  </a:cxn>
                </a:cxnLst>
                <a:rect l="0" t="0" r="r" b="b"/>
                <a:pathLst>
                  <a:path w="135" h="141">
                    <a:moveTo>
                      <a:pt x="43" y="0"/>
                    </a:moveTo>
                    <a:lnTo>
                      <a:pt x="135" y="50"/>
                    </a:lnTo>
                    <a:lnTo>
                      <a:pt x="134" y="53"/>
                    </a:lnTo>
                    <a:lnTo>
                      <a:pt x="132" y="58"/>
                    </a:lnTo>
                    <a:lnTo>
                      <a:pt x="128" y="67"/>
                    </a:lnTo>
                    <a:lnTo>
                      <a:pt x="116" y="90"/>
                    </a:lnTo>
                    <a:lnTo>
                      <a:pt x="108" y="103"/>
                    </a:lnTo>
                    <a:lnTo>
                      <a:pt x="99" y="116"/>
                    </a:lnTo>
                    <a:lnTo>
                      <a:pt x="89" y="127"/>
                    </a:lnTo>
                    <a:lnTo>
                      <a:pt x="80" y="135"/>
                    </a:lnTo>
                    <a:lnTo>
                      <a:pt x="69" y="139"/>
                    </a:lnTo>
                    <a:lnTo>
                      <a:pt x="57" y="141"/>
                    </a:lnTo>
                    <a:lnTo>
                      <a:pt x="45" y="141"/>
                    </a:lnTo>
                    <a:lnTo>
                      <a:pt x="34" y="138"/>
                    </a:lnTo>
                    <a:lnTo>
                      <a:pt x="24" y="136"/>
                    </a:lnTo>
                    <a:lnTo>
                      <a:pt x="17" y="133"/>
                    </a:lnTo>
                    <a:lnTo>
                      <a:pt x="11" y="130"/>
                    </a:lnTo>
                    <a:lnTo>
                      <a:pt x="7" y="126"/>
                    </a:lnTo>
                    <a:lnTo>
                      <a:pt x="3" y="121"/>
                    </a:lnTo>
                    <a:lnTo>
                      <a:pt x="1" y="116"/>
                    </a:lnTo>
                    <a:lnTo>
                      <a:pt x="0" y="109"/>
                    </a:lnTo>
                    <a:lnTo>
                      <a:pt x="1" y="100"/>
                    </a:lnTo>
                    <a:lnTo>
                      <a:pt x="3" y="90"/>
                    </a:lnTo>
                    <a:lnTo>
                      <a:pt x="9" y="77"/>
                    </a:lnTo>
                    <a:lnTo>
                      <a:pt x="15" y="63"/>
                    </a:lnTo>
                    <a:lnTo>
                      <a:pt x="22" y="49"/>
                    </a:lnTo>
                    <a:lnTo>
                      <a:pt x="28" y="36"/>
                    </a:lnTo>
                    <a:lnTo>
                      <a:pt x="33" y="24"/>
                    </a:lnTo>
                    <a:lnTo>
                      <a:pt x="37" y="15"/>
                    </a:lnTo>
                    <a:lnTo>
                      <a:pt x="40" y="7"/>
                    </a:lnTo>
                    <a:lnTo>
                      <a:pt x="43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2165BF21-9362-462C-9569-2922F6AAC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3871913"/>
                <a:ext cx="220663" cy="17938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100" y="10"/>
                  </a:cxn>
                  <a:cxn ang="0">
                    <a:pos x="113" y="24"/>
                  </a:cxn>
                  <a:cxn ang="0">
                    <a:pos x="119" y="32"/>
                  </a:cxn>
                  <a:cxn ang="0">
                    <a:pos x="125" y="39"/>
                  </a:cxn>
                  <a:cxn ang="0">
                    <a:pos x="130" y="45"/>
                  </a:cxn>
                  <a:cxn ang="0">
                    <a:pos x="133" y="50"/>
                  </a:cxn>
                  <a:cxn ang="0">
                    <a:pos x="138" y="58"/>
                  </a:cxn>
                  <a:cxn ang="0">
                    <a:pos x="139" y="62"/>
                  </a:cxn>
                  <a:cxn ang="0">
                    <a:pos x="139" y="68"/>
                  </a:cxn>
                  <a:cxn ang="0">
                    <a:pos x="138" y="71"/>
                  </a:cxn>
                  <a:cxn ang="0">
                    <a:pos x="134" y="79"/>
                  </a:cxn>
                  <a:cxn ang="0">
                    <a:pos x="129" y="85"/>
                  </a:cxn>
                  <a:cxn ang="0">
                    <a:pos x="122" y="92"/>
                  </a:cxn>
                  <a:cxn ang="0">
                    <a:pos x="114" y="98"/>
                  </a:cxn>
                  <a:cxn ang="0">
                    <a:pos x="105" y="103"/>
                  </a:cxn>
                  <a:cxn ang="0">
                    <a:pos x="97" y="108"/>
                  </a:cxn>
                  <a:cxn ang="0">
                    <a:pos x="90" y="112"/>
                  </a:cxn>
                  <a:cxn ang="0">
                    <a:pos x="85" y="113"/>
                  </a:cxn>
                  <a:cxn ang="0">
                    <a:pos x="72" y="111"/>
                  </a:cxn>
                  <a:cxn ang="0">
                    <a:pos x="58" y="105"/>
                  </a:cxn>
                  <a:cxn ang="0">
                    <a:pos x="46" y="97"/>
                  </a:cxn>
                  <a:cxn ang="0">
                    <a:pos x="36" y="87"/>
                  </a:cxn>
                  <a:cxn ang="0">
                    <a:pos x="24" y="73"/>
                  </a:cxn>
                  <a:cxn ang="0">
                    <a:pos x="15" y="60"/>
                  </a:cxn>
                  <a:cxn ang="0">
                    <a:pos x="9" y="50"/>
                  </a:cxn>
                  <a:cxn ang="0">
                    <a:pos x="5" y="40"/>
                  </a:cxn>
                  <a:cxn ang="0">
                    <a:pos x="2" y="30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39" h="113">
                    <a:moveTo>
                      <a:pt x="91" y="0"/>
                    </a:moveTo>
                    <a:lnTo>
                      <a:pt x="95" y="4"/>
                    </a:lnTo>
                    <a:lnTo>
                      <a:pt x="100" y="10"/>
                    </a:lnTo>
                    <a:lnTo>
                      <a:pt x="113" y="24"/>
                    </a:lnTo>
                    <a:lnTo>
                      <a:pt x="119" y="32"/>
                    </a:lnTo>
                    <a:lnTo>
                      <a:pt x="125" y="39"/>
                    </a:lnTo>
                    <a:lnTo>
                      <a:pt x="130" y="45"/>
                    </a:lnTo>
                    <a:lnTo>
                      <a:pt x="133" y="50"/>
                    </a:lnTo>
                    <a:lnTo>
                      <a:pt x="138" y="58"/>
                    </a:lnTo>
                    <a:lnTo>
                      <a:pt x="139" y="62"/>
                    </a:lnTo>
                    <a:lnTo>
                      <a:pt x="139" y="68"/>
                    </a:lnTo>
                    <a:lnTo>
                      <a:pt x="138" y="71"/>
                    </a:lnTo>
                    <a:lnTo>
                      <a:pt x="134" y="79"/>
                    </a:lnTo>
                    <a:lnTo>
                      <a:pt x="129" y="85"/>
                    </a:lnTo>
                    <a:lnTo>
                      <a:pt x="122" y="92"/>
                    </a:lnTo>
                    <a:lnTo>
                      <a:pt x="114" y="98"/>
                    </a:lnTo>
                    <a:lnTo>
                      <a:pt x="105" y="103"/>
                    </a:lnTo>
                    <a:lnTo>
                      <a:pt x="97" y="108"/>
                    </a:lnTo>
                    <a:lnTo>
                      <a:pt x="90" y="112"/>
                    </a:lnTo>
                    <a:lnTo>
                      <a:pt x="85" y="113"/>
                    </a:lnTo>
                    <a:lnTo>
                      <a:pt x="72" y="111"/>
                    </a:lnTo>
                    <a:lnTo>
                      <a:pt x="58" y="105"/>
                    </a:lnTo>
                    <a:lnTo>
                      <a:pt x="46" y="97"/>
                    </a:lnTo>
                    <a:lnTo>
                      <a:pt x="36" y="87"/>
                    </a:lnTo>
                    <a:lnTo>
                      <a:pt x="24" y="73"/>
                    </a:lnTo>
                    <a:lnTo>
                      <a:pt x="15" y="60"/>
                    </a:lnTo>
                    <a:lnTo>
                      <a:pt x="9" y="50"/>
                    </a:lnTo>
                    <a:lnTo>
                      <a:pt x="5" y="40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7406C396-C631-4F09-8BF3-A87D15934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551" y="3940175"/>
                <a:ext cx="180975" cy="1571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14" y="50"/>
                  </a:cxn>
                  <a:cxn ang="0">
                    <a:pos x="113" y="52"/>
                  </a:cxn>
                  <a:cxn ang="0">
                    <a:pos x="110" y="57"/>
                  </a:cxn>
                  <a:cxn ang="0">
                    <a:pos x="106" y="65"/>
                  </a:cxn>
                  <a:cxn ang="0">
                    <a:pos x="101" y="75"/>
                  </a:cxn>
                  <a:cxn ang="0">
                    <a:pos x="89" y="99"/>
                  </a:cxn>
                  <a:cxn ang="0">
                    <a:pos x="0" y="55"/>
                  </a:cxn>
                  <a:cxn ang="0">
                    <a:pos x="4" y="43"/>
                  </a:cxn>
                  <a:cxn ang="0">
                    <a:pos x="8" y="32"/>
                  </a:cxn>
                  <a:cxn ang="0">
                    <a:pos x="13" y="22"/>
                  </a:cxn>
                  <a:cxn ang="0">
                    <a:pos x="17" y="13"/>
                  </a:cxn>
                  <a:cxn ang="0">
                    <a:pos x="20" y="6"/>
                  </a:cxn>
                  <a:cxn ang="0">
                    <a:pos x="22" y="1"/>
                  </a:cxn>
                  <a:cxn ang="0">
                    <a:pos x="22" y="0"/>
                  </a:cxn>
                </a:cxnLst>
                <a:rect l="0" t="0" r="r" b="b"/>
                <a:pathLst>
                  <a:path w="114" h="99">
                    <a:moveTo>
                      <a:pt x="22" y="0"/>
                    </a:moveTo>
                    <a:lnTo>
                      <a:pt x="114" y="50"/>
                    </a:lnTo>
                    <a:lnTo>
                      <a:pt x="113" y="52"/>
                    </a:lnTo>
                    <a:lnTo>
                      <a:pt x="110" y="57"/>
                    </a:lnTo>
                    <a:lnTo>
                      <a:pt x="106" y="65"/>
                    </a:lnTo>
                    <a:lnTo>
                      <a:pt x="101" y="75"/>
                    </a:lnTo>
                    <a:lnTo>
                      <a:pt x="89" y="99"/>
                    </a:lnTo>
                    <a:lnTo>
                      <a:pt x="0" y="55"/>
                    </a:lnTo>
                    <a:lnTo>
                      <a:pt x="4" y="43"/>
                    </a:lnTo>
                    <a:lnTo>
                      <a:pt x="8" y="32"/>
                    </a:lnTo>
                    <a:lnTo>
                      <a:pt x="13" y="22"/>
                    </a:lnTo>
                    <a:lnTo>
                      <a:pt x="17" y="13"/>
                    </a:lnTo>
                    <a:lnTo>
                      <a:pt x="20" y="6"/>
                    </a:lnTo>
                    <a:lnTo>
                      <a:pt x="22" y="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CD4C828C-FFCC-4F6D-BEB8-B1A2EF5D9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151" y="2795588"/>
                <a:ext cx="195263" cy="16192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3" y="0"/>
                  </a:cxn>
                  <a:cxn ang="0">
                    <a:pos x="95" y="99"/>
                  </a:cxn>
                  <a:cxn ang="0">
                    <a:pos x="68" y="102"/>
                  </a:cxn>
                  <a:cxn ang="0">
                    <a:pos x="0" y="13"/>
                  </a:cxn>
                  <a:cxn ang="0">
                    <a:pos x="3" y="13"/>
                  </a:cxn>
                  <a:cxn ang="0">
                    <a:pos x="10" y="12"/>
                  </a:cxn>
                  <a:cxn ang="0">
                    <a:pos x="18" y="12"/>
                  </a:cxn>
                  <a:cxn ang="0">
                    <a:pos x="30" y="11"/>
                  </a:cxn>
                  <a:cxn ang="0">
                    <a:pos x="43" y="10"/>
                  </a:cxn>
                  <a:cxn ang="0">
                    <a:pos x="54" y="8"/>
                  </a:cxn>
                  <a:cxn ang="0">
                    <a:pos x="64" y="8"/>
                  </a:cxn>
                  <a:cxn ang="0">
                    <a:pos x="77" y="6"/>
                  </a:cxn>
                  <a:cxn ang="0">
                    <a:pos x="92" y="4"/>
                  </a:cxn>
                  <a:cxn ang="0">
                    <a:pos x="103" y="3"/>
                  </a:cxn>
                  <a:cxn ang="0">
                    <a:pos x="114" y="1"/>
                  </a:cxn>
                  <a:cxn ang="0">
                    <a:pos x="121" y="0"/>
                  </a:cxn>
                </a:cxnLst>
                <a:rect l="0" t="0" r="r" b="b"/>
                <a:pathLst>
                  <a:path w="123" h="102">
                    <a:moveTo>
                      <a:pt x="121" y="0"/>
                    </a:moveTo>
                    <a:lnTo>
                      <a:pt x="123" y="0"/>
                    </a:lnTo>
                    <a:lnTo>
                      <a:pt x="95" y="99"/>
                    </a:lnTo>
                    <a:lnTo>
                      <a:pt x="68" y="102"/>
                    </a:lnTo>
                    <a:lnTo>
                      <a:pt x="0" y="13"/>
                    </a:lnTo>
                    <a:lnTo>
                      <a:pt x="3" y="13"/>
                    </a:lnTo>
                    <a:lnTo>
                      <a:pt x="10" y="12"/>
                    </a:lnTo>
                    <a:lnTo>
                      <a:pt x="18" y="12"/>
                    </a:lnTo>
                    <a:lnTo>
                      <a:pt x="30" y="11"/>
                    </a:lnTo>
                    <a:lnTo>
                      <a:pt x="43" y="10"/>
                    </a:lnTo>
                    <a:lnTo>
                      <a:pt x="54" y="8"/>
                    </a:lnTo>
                    <a:lnTo>
                      <a:pt x="64" y="8"/>
                    </a:lnTo>
                    <a:lnTo>
                      <a:pt x="77" y="6"/>
                    </a:lnTo>
                    <a:lnTo>
                      <a:pt x="92" y="4"/>
                    </a:lnTo>
                    <a:lnTo>
                      <a:pt x="103" y="3"/>
                    </a:lnTo>
                    <a:lnTo>
                      <a:pt x="114" y="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8BE0E61C-F2A3-4B86-8772-A58B8C454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176" y="2925763"/>
                <a:ext cx="180975" cy="70326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2"/>
                  </a:cxn>
                  <a:cxn ang="0">
                    <a:pos x="49" y="8"/>
                  </a:cxn>
                  <a:cxn ang="0">
                    <a:pos x="53" y="18"/>
                  </a:cxn>
                  <a:cxn ang="0">
                    <a:pos x="56" y="31"/>
                  </a:cxn>
                  <a:cxn ang="0">
                    <a:pos x="60" y="47"/>
                  </a:cxn>
                  <a:cxn ang="0">
                    <a:pos x="65" y="65"/>
                  </a:cxn>
                  <a:cxn ang="0">
                    <a:pos x="71" y="85"/>
                  </a:cxn>
                  <a:cxn ang="0">
                    <a:pos x="76" y="107"/>
                  </a:cxn>
                  <a:cxn ang="0">
                    <a:pos x="83" y="130"/>
                  </a:cxn>
                  <a:cxn ang="0">
                    <a:pos x="88" y="154"/>
                  </a:cxn>
                  <a:cxn ang="0">
                    <a:pos x="99" y="203"/>
                  </a:cxn>
                  <a:cxn ang="0">
                    <a:pos x="104" y="227"/>
                  </a:cxn>
                  <a:cxn ang="0">
                    <a:pos x="108" y="250"/>
                  </a:cxn>
                  <a:cxn ang="0">
                    <a:pos x="112" y="272"/>
                  </a:cxn>
                  <a:cxn ang="0">
                    <a:pos x="114" y="292"/>
                  </a:cxn>
                  <a:cxn ang="0">
                    <a:pos x="68" y="443"/>
                  </a:cxn>
                  <a:cxn ang="0">
                    <a:pos x="0" y="326"/>
                  </a:cxn>
                  <a:cxn ang="0">
                    <a:pos x="0" y="324"/>
                  </a:cxn>
                  <a:cxn ang="0">
                    <a:pos x="1" y="316"/>
                  </a:cxn>
                  <a:cxn ang="0">
                    <a:pos x="2" y="303"/>
                  </a:cxn>
                  <a:cxn ang="0">
                    <a:pos x="4" y="288"/>
                  </a:cxn>
                  <a:cxn ang="0">
                    <a:pos x="5" y="268"/>
                  </a:cxn>
                  <a:cxn ang="0">
                    <a:pos x="8" y="246"/>
                  </a:cxn>
                  <a:cxn ang="0">
                    <a:pos x="9" y="222"/>
                  </a:cxn>
                  <a:cxn ang="0">
                    <a:pos x="12" y="196"/>
                  </a:cxn>
                  <a:cxn ang="0">
                    <a:pos x="14" y="169"/>
                  </a:cxn>
                  <a:cxn ang="0">
                    <a:pos x="17" y="114"/>
                  </a:cxn>
                  <a:cxn ang="0">
                    <a:pos x="19" y="88"/>
                  </a:cxn>
                  <a:cxn ang="0">
                    <a:pos x="20" y="63"/>
                  </a:cxn>
                  <a:cxn ang="0">
                    <a:pos x="20" y="18"/>
                  </a:cxn>
                  <a:cxn ang="0">
                    <a:pos x="19" y="0"/>
                  </a:cxn>
                  <a:cxn ang="0">
                    <a:pos x="47" y="0"/>
                  </a:cxn>
                </a:cxnLst>
                <a:rect l="0" t="0" r="r" b="b"/>
                <a:pathLst>
                  <a:path w="114" h="443">
                    <a:moveTo>
                      <a:pt x="47" y="0"/>
                    </a:moveTo>
                    <a:lnTo>
                      <a:pt x="48" y="2"/>
                    </a:lnTo>
                    <a:lnTo>
                      <a:pt x="49" y="8"/>
                    </a:lnTo>
                    <a:lnTo>
                      <a:pt x="53" y="18"/>
                    </a:lnTo>
                    <a:lnTo>
                      <a:pt x="56" y="31"/>
                    </a:lnTo>
                    <a:lnTo>
                      <a:pt x="60" y="47"/>
                    </a:lnTo>
                    <a:lnTo>
                      <a:pt x="65" y="65"/>
                    </a:lnTo>
                    <a:lnTo>
                      <a:pt x="71" y="85"/>
                    </a:lnTo>
                    <a:lnTo>
                      <a:pt x="76" y="107"/>
                    </a:lnTo>
                    <a:lnTo>
                      <a:pt x="83" y="130"/>
                    </a:lnTo>
                    <a:lnTo>
                      <a:pt x="88" y="154"/>
                    </a:lnTo>
                    <a:lnTo>
                      <a:pt x="99" y="203"/>
                    </a:lnTo>
                    <a:lnTo>
                      <a:pt x="104" y="227"/>
                    </a:lnTo>
                    <a:lnTo>
                      <a:pt x="108" y="250"/>
                    </a:lnTo>
                    <a:lnTo>
                      <a:pt x="112" y="272"/>
                    </a:lnTo>
                    <a:lnTo>
                      <a:pt x="114" y="292"/>
                    </a:lnTo>
                    <a:lnTo>
                      <a:pt x="68" y="443"/>
                    </a:lnTo>
                    <a:lnTo>
                      <a:pt x="0" y="326"/>
                    </a:lnTo>
                    <a:lnTo>
                      <a:pt x="0" y="324"/>
                    </a:lnTo>
                    <a:lnTo>
                      <a:pt x="1" y="316"/>
                    </a:lnTo>
                    <a:lnTo>
                      <a:pt x="2" y="303"/>
                    </a:lnTo>
                    <a:lnTo>
                      <a:pt x="4" y="288"/>
                    </a:lnTo>
                    <a:lnTo>
                      <a:pt x="5" y="268"/>
                    </a:lnTo>
                    <a:lnTo>
                      <a:pt x="8" y="246"/>
                    </a:lnTo>
                    <a:lnTo>
                      <a:pt x="9" y="222"/>
                    </a:lnTo>
                    <a:lnTo>
                      <a:pt x="12" y="196"/>
                    </a:lnTo>
                    <a:lnTo>
                      <a:pt x="14" y="169"/>
                    </a:lnTo>
                    <a:lnTo>
                      <a:pt x="17" y="114"/>
                    </a:lnTo>
                    <a:lnTo>
                      <a:pt x="19" y="88"/>
                    </a:lnTo>
                    <a:lnTo>
                      <a:pt x="20" y="63"/>
                    </a:lnTo>
                    <a:lnTo>
                      <a:pt x="20" y="18"/>
                    </a:lnTo>
                    <a:lnTo>
                      <a:pt x="19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E48BDF4C-AD34-436C-A69D-5E9C1A42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24000"/>
                <a:ext cx="1011238" cy="11287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296" y="2"/>
                  </a:cxn>
                  <a:cxn ang="0">
                    <a:pos x="330" y="8"/>
                  </a:cxn>
                  <a:cxn ang="0">
                    <a:pos x="363" y="17"/>
                  </a:cxn>
                  <a:cxn ang="0">
                    <a:pos x="396" y="31"/>
                  </a:cxn>
                  <a:cxn ang="0">
                    <a:pos x="429" y="48"/>
                  </a:cxn>
                  <a:cxn ang="0">
                    <a:pos x="460" y="69"/>
                  </a:cxn>
                  <a:cxn ang="0">
                    <a:pos x="489" y="93"/>
                  </a:cxn>
                  <a:cxn ang="0">
                    <a:pos x="518" y="120"/>
                  </a:cxn>
                  <a:cxn ang="0">
                    <a:pos x="543" y="150"/>
                  </a:cxn>
                  <a:cxn ang="0">
                    <a:pos x="567" y="185"/>
                  </a:cxn>
                  <a:cxn ang="0">
                    <a:pos x="588" y="222"/>
                  </a:cxn>
                  <a:cxn ang="0">
                    <a:pos x="607" y="262"/>
                  </a:cxn>
                  <a:cxn ang="0">
                    <a:pos x="619" y="295"/>
                  </a:cxn>
                  <a:cxn ang="0">
                    <a:pos x="629" y="328"/>
                  </a:cxn>
                  <a:cxn ang="0">
                    <a:pos x="634" y="362"/>
                  </a:cxn>
                  <a:cxn ang="0">
                    <a:pos x="637" y="395"/>
                  </a:cxn>
                  <a:cxn ang="0">
                    <a:pos x="637" y="428"/>
                  </a:cxn>
                  <a:cxn ang="0">
                    <a:pos x="635" y="461"/>
                  </a:cxn>
                  <a:cxn ang="0">
                    <a:pos x="629" y="493"/>
                  </a:cxn>
                  <a:cxn ang="0">
                    <a:pos x="621" y="523"/>
                  </a:cxn>
                  <a:cxn ang="0">
                    <a:pos x="610" y="552"/>
                  </a:cxn>
                  <a:cxn ang="0">
                    <a:pos x="597" y="579"/>
                  </a:cxn>
                  <a:cxn ang="0">
                    <a:pos x="581" y="605"/>
                  </a:cxn>
                  <a:cxn ang="0">
                    <a:pos x="562" y="628"/>
                  </a:cxn>
                  <a:cxn ang="0">
                    <a:pos x="540" y="650"/>
                  </a:cxn>
                  <a:cxn ang="0">
                    <a:pos x="516" y="668"/>
                  </a:cxn>
                  <a:cxn ang="0">
                    <a:pos x="489" y="683"/>
                  </a:cxn>
                  <a:cxn ang="0">
                    <a:pos x="460" y="695"/>
                  </a:cxn>
                  <a:cxn ang="0">
                    <a:pos x="424" y="705"/>
                  </a:cxn>
                  <a:cxn ang="0">
                    <a:pos x="388" y="710"/>
                  </a:cxn>
                  <a:cxn ang="0">
                    <a:pos x="352" y="711"/>
                  </a:cxn>
                  <a:cxn ang="0">
                    <a:pos x="317" y="708"/>
                  </a:cxn>
                  <a:cxn ang="0">
                    <a:pos x="282" y="700"/>
                  </a:cxn>
                  <a:cxn ang="0">
                    <a:pos x="248" y="687"/>
                  </a:cxn>
                  <a:cxn ang="0">
                    <a:pos x="215" y="672"/>
                  </a:cxn>
                  <a:cxn ang="0">
                    <a:pos x="184" y="652"/>
                  </a:cxn>
                  <a:cxn ang="0">
                    <a:pos x="154" y="628"/>
                  </a:cxn>
                  <a:cxn ang="0">
                    <a:pos x="125" y="602"/>
                  </a:cxn>
                  <a:cxn ang="0">
                    <a:pos x="99" y="572"/>
                  </a:cxn>
                  <a:cxn ang="0">
                    <a:pos x="73" y="538"/>
                  </a:cxn>
                  <a:cxn ang="0">
                    <a:pos x="51" y="502"/>
                  </a:cxn>
                  <a:cxn ang="0">
                    <a:pos x="37" y="472"/>
                  </a:cxn>
                  <a:cxn ang="0">
                    <a:pos x="25" y="442"/>
                  </a:cxn>
                  <a:cxn ang="0">
                    <a:pos x="15" y="412"/>
                  </a:cxn>
                  <a:cxn ang="0">
                    <a:pos x="8" y="380"/>
                  </a:cxn>
                  <a:cxn ang="0">
                    <a:pos x="3" y="348"/>
                  </a:cxn>
                  <a:cxn ang="0">
                    <a:pos x="0" y="316"/>
                  </a:cxn>
                  <a:cxn ang="0">
                    <a:pos x="0" y="283"/>
                  </a:cxn>
                  <a:cxn ang="0">
                    <a:pos x="2" y="252"/>
                  </a:cxn>
                  <a:cxn ang="0">
                    <a:pos x="6" y="221"/>
                  </a:cxn>
                  <a:cxn ang="0">
                    <a:pos x="13" y="191"/>
                  </a:cxn>
                  <a:cxn ang="0">
                    <a:pos x="23" y="162"/>
                  </a:cxn>
                  <a:cxn ang="0">
                    <a:pos x="35" y="135"/>
                  </a:cxn>
                  <a:cxn ang="0">
                    <a:pos x="49" y="110"/>
                  </a:cxn>
                  <a:cxn ang="0">
                    <a:pos x="65" y="87"/>
                  </a:cxn>
                  <a:cxn ang="0">
                    <a:pos x="85" y="66"/>
                  </a:cxn>
                  <a:cxn ang="0">
                    <a:pos x="106" y="48"/>
                  </a:cxn>
                  <a:cxn ang="0">
                    <a:pos x="131" y="33"/>
                  </a:cxn>
                  <a:cxn ang="0">
                    <a:pos x="162" y="19"/>
                  </a:cxn>
                  <a:cxn ang="0">
                    <a:pos x="195" y="9"/>
                  </a:cxn>
                  <a:cxn ang="0">
                    <a:pos x="228" y="2"/>
                  </a:cxn>
                  <a:cxn ang="0">
                    <a:pos x="262" y="0"/>
                  </a:cxn>
                </a:cxnLst>
                <a:rect l="0" t="0" r="r" b="b"/>
                <a:pathLst>
                  <a:path w="637" h="711">
                    <a:moveTo>
                      <a:pt x="262" y="0"/>
                    </a:moveTo>
                    <a:lnTo>
                      <a:pt x="296" y="2"/>
                    </a:lnTo>
                    <a:lnTo>
                      <a:pt x="330" y="8"/>
                    </a:lnTo>
                    <a:lnTo>
                      <a:pt x="363" y="17"/>
                    </a:lnTo>
                    <a:lnTo>
                      <a:pt x="396" y="31"/>
                    </a:lnTo>
                    <a:lnTo>
                      <a:pt x="429" y="48"/>
                    </a:lnTo>
                    <a:lnTo>
                      <a:pt x="460" y="69"/>
                    </a:lnTo>
                    <a:lnTo>
                      <a:pt x="489" y="93"/>
                    </a:lnTo>
                    <a:lnTo>
                      <a:pt x="518" y="120"/>
                    </a:lnTo>
                    <a:lnTo>
                      <a:pt x="543" y="150"/>
                    </a:lnTo>
                    <a:lnTo>
                      <a:pt x="567" y="185"/>
                    </a:lnTo>
                    <a:lnTo>
                      <a:pt x="588" y="222"/>
                    </a:lnTo>
                    <a:lnTo>
                      <a:pt x="607" y="262"/>
                    </a:lnTo>
                    <a:lnTo>
                      <a:pt x="619" y="295"/>
                    </a:lnTo>
                    <a:lnTo>
                      <a:pt x="629" y="328"/>
                    </a:lnTo>
                    <a:lnTo>
                      <a:pt x="634" y="362"/>
                    </a:lnTo>
                    <a:lnTo>
                      <a:pt x="637" y="395"/>
                    </a:lnTo>
                    <a:lnTo>
                      <a:pt x="637" y="428"/>
                    </a:lnTo>
                    <a:lnTo>
                      <a:pt x="635" y="461"/>
                    </a:lnTo>
                    <a:lnTo>
                      <a:pt x="629" y="493"/>
                    </a:lnTo>
                    <a:lnTo>
                      <a:pt x="621" y="523"/>
                    </a:lnTo>
                    <a:lnTo>
                      <a:pt x="610" y="552"/>
                    </a:lnTo>
                    <a:lnTo>
                      <a:pt x="597" y="579"/>
                    </a:lnTo>
                    <a:lnTo>
                      <a:pt x="581" y="605"/>
                    </a:lnTo>
                    <a:lnTo>
                      <a:pt x="562" y="628"/>
                    </a:lnTo>
                    <a:lnTo>
                      <a:pt x="540" y="650"/>
                    </a:lnTo>
                    <a:lnTo>
                      <a:pt x="516" y="668"/>
                    </a:lnTo>
                    <a:lnTo>
                      <a:pt x="489" y="683"/>
                    </a:lnTo>
                    <a:lnTo>
                      <a:pt x="460" y="695"/>
                    </a:lnTo>
                    <a:lnTo>
                      <a:pt x="424" y="705"/>
                    </a:lnTo>
                    <a:lnTo>
                      <a:pt x="388" y="710"/>
                    </a:lnTo>
                    <a:lnTo>
                      <a:pt x="352" y="711"/>
                    </a:lnTo>
                    <a:lnTo>
                      <a:pt x="317" y="708"/>
                    </a:lnTo>
                    <a:lnTo>
                      <a:pt x="282" y="700"/>
                    </a:lnTo>
                    <a:lnTo>
                      <a:pt x="248" y="687"/>
                    </a:lnTo>
                    <a:lnTo>
                      <a:pt x="215" y="672"/>
                    </a:lnTo>
                    <a:lnTo>
                      <a:pt x="184" y="652"/>
                    </a:lnTo>
                    <a:lnTo>
                      <a:pt x="154" y="628"/>
                    </a:lnTo>
                    <a:lnTo>
                      <a:pt x="125" y="602"/>
                    </a:lnTo>
                    <a:lnTo>
                      <a:pt x="99" y="572"/>
                    </a:lnTo>
                    <a:lnTo>
                      <a:pt x="73" y="538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2" y="19"/>
                    </a:lnTo>
                    <a:lnTo>
                      <a:pt x="195" y="9"/>
                    </a:lnTo>
                    <a:lnTo>
                      <a:pt x="228" y="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D84B4AFC-715A-4F9E-8FC4-741B12499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838" y="1577975"/>
                <a:ext cx="912813" cy="1016000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277" y="2"/>
                  </a:cxn>
                  <a:cxn ang="0">
                    <a:pos x="309" y="9"/>
                  </a:cxn>
                  <a:cxn ang="0">
                    <a:pos x="342" y="20"/>
                  </a:cxn>
                  <a:cxn ang="0">
                    <a:pos x="373" y="35"/>
                  </a:cxn>
                  <a:cxn ang="0">
                    <a:pos x="404" y="53"/>
                  </a:cxn>
                  <a:cxn ang="0">
                    <a:pos x="433" y="75"/>
                  </a:cxn>
                  <a:cxn ang="0">
                    <a:pos x="460" y="101"/>
                  </a:cxn>
                  <a:cxn ang="0">
                    <a:pos x="486" y="130"/>
                  </a:cxn>
                  <a:cxn ang="0">
                    <a:pos x="509" y="162"/>
                  </a:cxn>
                  <a:cxn ang="0">
                    <a:pos x="530" y="197"/>
                  </a:cxn>
                  <a:cxn ang="0">
                    <a:pos x="548" y="236"/>
                  </a:cxn>
                  <a:cxn ang="0">
                    <a:pos x="559" y="268"/>
                  </a:cxn>
                  <a:cxn ang="0">
                    <a:pos x="568" y="300"/>
                  </a:cxn>
                  <a:cxn ang="0">
                    <a:pos x="572" y="332"/>
                  </a:cxn>
                  <a:cxn ang="0">
                    <a:pos x="575" y="364"/>
                  </a:cxn>
                  <a:cxn ang="0">
                    <a:pos x="574" y="396"/>
                  </a:cxn>
                  <a:cxn ang="0">
                    <a:pos x="571" y="427"/>
                  </a:cxn>
                  <a:cxn ang="0">
                    <a:pos x="565" y="457"/>
                  </a:cxn>
                  <a:cxn ang="0">
                    <a:pos x="555" y="485"/>
                  </a:cxn>
                  <a:cxn ang="0">
                    <a:pos x="543" y="512"/>
                  </a:cxn>
                  <a:cxn ang="0">
                    <a:pos x="528" y="537"/>
                  </a:cxn>
                  <a:cxn ang="0">
                    <a:pos x="511" y="560"/>
                  </a:cxn>
                  <a:cxn ang="0">
                    <a:pos x="490" y="581"/>
                  </a:cxn>
                  <a:cxn ang="0">
                    <a:pos x="468" y="599"/>
                  </a:cxn>
                  <a:cxn ang="0">
                    <a:pos x="442" y="614"/>
                  </a:cxn>
                  <a:cxn ang="0">
                    <a:pos x="415" y="626"/>
                  </a:cxn>
                  <a:cxn ang="0">
                    <a:pos x="379" y="635"/>
                  </a:cxn>
                  <a:cxn ang="0">
                    <a:pos x="345" y="640"/>
                  </a:cxn>
                  <a:cxn ang="0">
                    <a:pos x="309" y="640"/>
                  </a:cxn>
                  <a:cxn ang="0">
                    <a:pos x="275" y="635"/>
                  </a:cxn>
                  <a:cxn ang="0">
                    <a:pos x="242" y="626"/>
                  </a:cxn>
                  <a:cxn ang="0">
                    <a:pos x="209" y="612"/>
                  </a:cxn>
                  <a:cxn ang="0">
                    <a:pos x="177" y="595"/>
                  </a:cxn>
                  <a:cxn ang="0">
                    <a:pos x="147" y="573"/>
                  </a:cxn>
                  <a:cxn ang="0">
                    <a:pos x="119" y="548"/>
                  </a:cxn>
                  <a:cxn ang="0">
                    <a:pos x="92" y="519"/>
                  </a:cxn>
                  <a:cxn ang="0">
                    <a:pos x="68" y="486"/>
                  </a:cxn>
                  <a:cxn ang="0">
                    <a:pos x="46" y="451"/>
                  </a:cxn>
                  <a:cxn ang="0">
                    <a:pos x="33" y="423"/>
                  </a:cxn>
                  <a:cxn ang="0">
                    <a:pos x="21" y="394"/>
                  </a:cxn>
                  <a:cxn ang="0">
                    <a:pos x="12" y="364"/>
                  </a:cxn>
                  <a:cxn ang="0">
                    <a:pos x="6" y="334"/>
                  </a:cxn>
                  <a:cxn ang="0">
                    <a:pos x="1" y="304"/>
                  </a:cxn>
                  <a:cxn ang="0">
                    <a:pos x="0" y="273"/>
                  </a:cxn>
                  <a:cxn ang="0">
                    <a:pos x="1" y="242"/>
                  </a:cxn>
                  <a:cxn ang="0">
                    <a:pos x="4" y="212"/>
                  </a:cxn>
                  <a:cxn ang="0">
                    <a:pos x="9" y="183"/>
                  </a:cxn>
                  <a:cxn ang="0">
                    <a:pos x="17" y="155"/>
                  </a:cxn>
                  <a:cxn ang="0">
                    <a:pos x="27" y="129"/>
                  </a:cxn>
                  <a:cxn ang="0">
                    <a:pos x="41" y="104"/>
                  </a:cxn>
                  <a:cxn ang="0">
                    <a:pos x="56" y="82"/>
                  </a:cxn>
                  <a:cxn ang="0">
                    <a:pos x="74" y="61"/>
                  </a:cxn>
                  <a:cxn ang="0">
                    <a:pos x="95" y="44"/>
                  </a:cxn>
                  <a:cxn ang="0">
                    <a:pos x="118" y="29"/>
                  </a:cxn>
                  <a:cxn ang="0">
                    <a:pos x="148" y="16"/>
                  </a:cxn>
                  <a:cxn ang="0">
                    <a:pos x="179" y="6"/>
                  </a:cxn>
                  <a:cxn ang="0">
                    <a:pos x="212" y="1"/>
                  </a:cxn>
                  <a:cxn ang="0">
                    <a:pos x="244" y="0"/>
                  </a:cxn>
                </a:cxnLst>
                <a:rect l="0" t="0" r="r" b="b"/>
                <a:pathLst>
                  <a:path w="575" h="640">
                    <a:moveTo>
                      <a:pt x="244" y="0"/>
                    </a:moveTo>
                    <a:lnTo>
                      <a:pt x="277" y="2"/>
                    </a:lnTo>
                    <a:lnTo>
                      <a:pt x="309" y="9"/>
                    </a:lnTo>
                    <a:lnTo>
                      <a:pt x="342" y="20"/>
                    </a:lnTo>
                    <a:lnTo>
                      <a:pt x="373" y="35"/>
                    </a:lnTo>
                    <a:lnTo>
                      <a:pt x="404" y="53"/>
                    </a:lnTo>
                    <a:lnTo>
                      <a:pt x="433" y="75"/>
                    </a:lnTo>
                    <a:lnTo>
                      <a:pt x="460" y="101"/>
                    </a:lnTo>
                    <a:lnTo>
                      <a:pt x="486" y="130"/>
                    </a:lnTo>
                    <a:lnTo>
                      <a:pt x="509" y="162"/>
                    </a:lnTo>
                    <a:lnTo>
                      <a:pt x="530" y="197"/>
                    </a:lnTo>
                    <a:lnTo>
                      <a:pt x="548" y="236"/>
                    </a:lnTo>
                    <a:lnTo>
                      <a:pt x="559" y="268"/>
                    </a:lnTo>
                    <a:lnTo>
                      <a:pt x="568" y="300"/>
                    </a:lnTo>
                    <a:lnTo>
                      <a:pt x="572" y="332"/>
                    </a:lnTo>
                    <a:lnTo>
                      <a:pt x="575" y="364"/>
                    </a:lnTo>
                    <a:lnTo>
                      <a:pt x="574" y="396"/>
                    </a:lnTo>
                    <a:lnTo>
                      <a:pt x="571" y="427"/>
                    </a:lnTo>
                    <a:lnTo>
                      <a:pt x="565" y="457"/>
                    </a:lnTo>
                    <a:lnTo>
                      <a:pt x="555" y="485"/>
                    </a:lnTo>
                    <a:lnTo>
                      <a:pt x="543" y="512"/>
                    </a:lnTo>
                    <a:lnTo>
                      <a:pt x="528" y="537"/>
                    </a:lnTo>
                    <a:lnTo>
                      <a:pt x="511" y="560"/>
                    </a:lnTo>
                    <a:lnTo>
                      <a:pt x="490" y="581"/>
                    </a:lnTo>
                    <a:lnTo>
                      <a:pt x="468" y="599"/>
                    </a:lnTo>
                    <a:lnTo>
                      <a:pt x="442" y="614"/>
                    </a:lnTo>
                    <a:lnTo>
                      <a:pt x="415" y="626"/>
                    </a:lnTo>
                    <a:lnTo>
                      <a:pt x="379" y="635"/>
                    </a:lnTo>
                    <a:lnTo>
                      <a:pt x="345" y="640"/>
                    </a:lnTo>
                    <a:lnTo>
                      <a:pt x="309" y="640"/>
                    </a:lnTo>
                    <a:lnTo>
                      <a:pt x="275" y="635"/>
                    </a:lnTo>
                    <a:lnTo>
                      <a:pt x="242" y="626"/>
                    </a:lnTo>
                    <a:lnTo>
                      <a:pt x="209" y="612"/>
                    </a:lnTo>
                    <a:lnTo>
                      <a:pt x="177" y="595"/>
                    </a:lnTo>
                    <a:lnTo>
                      <a:pt x="147" y="573"/>
                    </a:lnTo>
                    <a:lnTo>
                      <a:pt x="119" y="548"/>
                    </a:lnTo>
                    <a:lnTo>
                      <a:pt x="92" y="519"/>
                    </a:lnTo>
                    <a:lnTo>
                      <a:pt x="68" y="486"/>
                    </a:lnTo>
                    <a:lnTo>
                      <a:pt x="46" y="451"/>
                    </a:lnTo>
                    <a:lnTo>
                      <a:pt x="33" y="423"/>
                    </a:lnTo>
                    <a:lnTo>
                      <a:pt x="21" y="394"/>
                    </a:lnTo>
                    <a:lnTo>
                      <a:pt x="12" y="364"/>
                    </a:lnTo>
                    <a:lnTo>
                      <a:pt x="6" y="334"/>
                    </a:lnTo>
                    <a:lnTo>
                      <a:pt x="1" y="304"/>
                    </a:lnTo>
                    <a:lnTo>
                      <a:pt x="0" y="273"/>
                    </a:lnTo>
                    <a:lnTo>
                      <a:pt x="1" y="242"/>
                    </a:lnTo>
                    <a:lnTo>
                      <a:pt x="4" y="212"/>
                    </a:lnTo>
                    <a:lnTo>
                      <a:pt x="9" y="183"/>
                    </a:lnTo>
                    <a:lnTo>
                      <a:pt x="17" y="155"/>
                    </a:lnTo>
                    <a:lnTo>
                      <a:pt x="27" y="129"/>
                    </a:lnTo>
                    <a:lnTo>
                      <a:pt x="41" y="104"/>
                    </a:lnTo>
                    <a:lnTo>
                      <a:pt x="56" y="82"/>
                    </a:lnTo>
                    <a:lnTo>
                      <a:pt x="74" y="61"/>
                    </a:lnTo>
                    <a:lnTo>
                      <a:pt x="95" y="44"/>
                    </a:lnTo>
                    <a:lnTo>
                      <a:pt x="118" y="29"/>
                    </a:lnTo>
                    <a:lnTo>
                      <a:pt x="148" y="16"/>
                    </a:lnTo>
                    <a:lnTo>
                      <a:pt x="179" y="6"/>
                    </a:lnTo>
                    <a:lnTo>
                      <a:pt x="212" y="1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FED7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231FB5DF-FA96-4489-9D9D-B269E3AB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1326" y="4044950"/>
                <a:ext cx="665163" cy="15875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291" y="6"/>
                  </a:cxn>
                  <a:cxn ang="0">
                    <a:pos x="419" y="57"/>
                  </a:cxn>
                  <a:cxn ang="0">
                    <a:pos x="419" y="59"/>
                  </a:cxn>
                  <a:cxn ang="0">
                    <a:pos x="418" y="63"/>
                  </a:cxn>
                  <a:cxn ang="0">
                    <a:pos x="417" y="71"/>
                  </a:cxn>
                  <a:cxn ang="0">
                    <a:pos x="416" y="83"/>
                  </a:cxn>
                  <a:cxn ang="0">
                    <a:pos x="398" y="83"/>
                  </a:cxn>
                  <a:cxn ang="0">
                    <a:pos x="349" y="83"/>
                  </a:cxn>
                  <a:cxn ang="0">
                    <a:pos x="320" y="83"/>
                  </a:cxn>
                  <a:cxn ang="0">
                    <a:pos x="288" y="84"/>
                  </a:cxn>
                  <a:cxn ang="0">
                    <a:pos x="281" y="68"/>
                  </a:cxn>
                  <a:cxn ang="0">
                    <a:pos x="272" y="85"/>
                  </a:cxn>
                  <a:cxn ang="0">
                    <a:pos x="238" y="87"/>
                  </a:cxn>
                  <a:cxn ang="0">
                    <a:pos x="201" y="89"/>
                  </a:cxn>
                  <a:cxn ang="0">
                    <a:pos x="166" y="91"/>
                  </a:cxn>
                  <a:cxn ang="0">
                    <a:pos x="131" y="92"/>
                  </a:cxn>
                  <a:cxn ang="0">
                    <a:pos x="99" y="94"/>
                  </a:cxn>
                  <a:cxn ang="0">
                    <a:pos x="68" y="96"/>
                  </a:cxn>
                  <a:cxn ang="0">
                    <a:pos x="42" y="98"/>
                  </a:cxn>
                  <a:cxn ang="0">
                    <a:pos x="20" y="99"/>
                  </a:cxn>
                  <a:cxn ang="0">
                    <a:pos x="2" y="100"/>
                  </a:cxn>
                  <a:cxn ang="0">
                    <a:pos x="1" y="93"/>
                  </a:cxn>
                  <a:cxn ang="0">
                    <a:pos x="1" y="83"/>
                  </a:cxn>
                  <a:cxn ang="0">
                    <a:pos x="1" y="75"/>
                  </a:cxn>
                  <a:cxn ang="0">
                    <a:pos x="0" y="68"/>
                  </a:cxn>
                  <a:cxn ang="0">
                    <a:pos x="0" y="66"/>
                  </a:cxn>
                  <a:cxn ang="0">
                    <a:pos x="240" y="0"/>
                  </a:cxn>
                </a:cxnLst>
                <a:rect l="0" t="0" r="r" b="b"/>
                <a:pathLst>
                  <a:path w="419" h="100">
                    <a:moveTo>
                      <a:pt x="240" y="0"/>
                    </a:moveTo>
                    <a:lnTo>
                      <a:pt x="291" y="6"/>
                    </a:lnTo>
                    <a:lnTo>
                      <a:pt x="419" y="57"/>
                    </a:lnTo>
                    <a:lnTo>
                      <a:pt x="419" y="59"/>
                    </a:lnTo>
                    <a:lnTo>
                      <a:pt x="418" y="63"/>
                    </a:lnTo>
                    <a:lnTo>
                      <a:pt x="417" y="71"/>
                    </a:lnTo>
                    <a:lnTo>
                      <a:pt x="416" y="83"/>
                    </a:lnTo>
                    <a:lnTo>
                      <a:pt x="398" y="83"/>
                    </a:lnTo>
                    <a:lnTo>
                      <a:pt x="349" y="83"/>
                    </a:lnTo>
                    <a:lnTo>
                      <a:pt x="320" y="83"/>
                    </a:lnTo>
                    <a:lnTo>
                      <a:pt x="288" y="84"/>
                    </a:lnTo>
                    <a:lnTo>
                      <a:pt x="281" y="68"/>
                    </a:lnTo>
                    <a:lnTo>
                      <a:pt x="272" y="85"/>
                    </a:lnTo>
                    <a:lnTo>
                      <a:pt x="238" y="87"/>
                    </a:lnTo>
                    <a:lnTo>
                      <a:pt x="201" y="89"/>
                    </a:lnTo>
                    <a:lnTo>
                      <a:pt x="166" y="91"/>
                    </a:lnTo>
                    <a:lnTo>
                      <a:pt x="131" y="92"/>
                    </a:lnTo>
                    <a:lnTo>
                      <a:pt x="99" y="94"/>
                    </a:lnTo>
                    <a:lnTo>
                      <a:pt x="68" y="96"/>
                    </a:lnTo>
                    <a:lnTo>
                      <a:pt x="42" y="98"/>
                    </a:lnTo>
                    <a:lnTo>
                      <a:pt x="20" y="99"/>
                    </a:lnTo>
                    <a:lnTo>
                      <a:pt x="2" y="100"/>
                    </a:lnTo>
                    <a:lnTo>
                      <a:pt x="1" y="93"/>
                    </a:lnTo>
                    <a:lnTo>
                      <a:pt x="1" y="83"/>
                    </a:lnTo>
                    <a:lnTo>
                      <a:pt x="1" y="75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9B4F1F7A-EFBB-415D-B4BE-BF0C05165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50988"/>
                <a:ext cx="857250" cy="823913"/>
              </a:xfrm>
              <a:custGeom>
                <a:avLst/>
                <a:gdLst/>
                <a:ahLst/>
                <a:cxnLst>
                  <a:cxn ang="0">
                    <a:pos x="293" y="3"/>
                  </a:cxn>
                  <a:cxn ang="0">
                    <a:pos x="361" y="19"/>
                  </a:cxn>
                  <a:cxn ang="0">
                    <a:pos x="426" y="52"/>
                  </a:cxn>
                  <a:cxn ang="0">
                    <a:pos x="487" y="100"/>
                  </a:cxn>
                  <a:cxn ang="0">
                    <a:pos x="540" y="161"/>
                  </a:cxn>
                  <a:cxn ang="0">
                    <a:pos x="525" y="200"/>
                  </a:cxn>
                  <a:cxn ang="0">
                    <a:pos x="501" y="238"/>
                  </a:cxn>
                  <a:cxn ang="0">
                    <a:pos x="468" y="272"/>
                  </a:cxn>
                  <a:cxn ang="0">
                    <a:pos x="426" y="298"/>
                  </a:cxn>
                  <a:cxn ang="0">
                    <a:pos x="374" y="314"/>
                  </a:cxn>
                  <a:cxn ang="0">
                    <a:pos x="303" y="319"/>
                  </a:cxn>
                  <a:cxn ang="0">
                    <a:pos x="243" y="314"/>
                  </a:cxn>
                  <a:cxn ang="0">
                    <a:pos x="194" y="303"/>
                  </a:cxn>
                  <a:cxn ang="0">
                    <a:pos x="154" y="288"/>
                  </a:cxn>
                  <a:cxn ang="0">
                    <a:pos x="127" y="273"/>
                  </a:cxn>
                  <a:cxn ang="0">
                    <a:pos x="106" y="259"/>
                  </a:cxn>
                  <a:cxn ang="0">
                    <a:pos x="115" y="292"/>
                  </a:cxn>
                  <a:cxn ang="0">
                    <a:pos x="125" y="357"/>
                  </a:cxn>
                  <a:cxn ang="0">
                    <a:pos x="123" y="412"/>
                  </a:cxn>
                  <a:cxn ang="0">
                    <a:pos x="113" y="458"/>
                  </a:cxn>
                  <a:cxn ang="0">
                    <a:pos x="95" y="494"/>
                  </a:cxn>
                  <a:cxn ang="0">
                    <a:pos x="73" y="519"/>
                  </a:cxn>
                  <a:cxn ang="0">
                    <a:pos x="34" y="450"/>
                  </a:cxn>
                  <a:cxn ang="0">
                    <a:pos x="10" y="375"/>
                  </a:cxn>
                  <a:cxn ang="0">
                    <a:pos x="0" y="297"/>
                  </a:cxn>
                  <a:cxn ang="0">
                    <a:pos x="4" y="221"/>
                  </a:cxn>
                  <a:cxn ang="0">
                    <a:pos x="21" y="157"/>
                  </a:cxn>
                  <a:cxn ang="0">
                    <a:pos x="47" y="107"/>
                  </a:cxn>
                  <a:cxn ang="0">
                    <a:pos x="81" y="66"/>
                  </a:cxn>
                  <a:cxn ang="0">
                    <a:pos x="125" y="33"/>
                  </a:cxn>
                  <a:cxn ang="0">
                    <a:pos x="191" y="8"/>
                  </a:cxn>
                  <a:cxn ang="0">
                    <a:pos x="258" y="0"/>
                  </a:cxn>
                </a:cxnLst>
                <a:rect l="0" t="0" r="r" b="b"/>
                <a:pathLst>
                  <a:path w="540" h="519">
                    <a:moveTo>
                      <a:pt x="258" y="0"/>
                    </a:moveTo>
                    <a:lnTo>
                      <a:pt x="293" y="3"/>
                    </a:lnTo>
                    <a:lnTo>
                      <a:pt x="327" y="9"/>
                    </a:lnTo>
                    <a:lnTo>
                      <a:pt x="361" y="19"/>
                    </a:lnTo>
                    <a:lnTo>
                      <a:pt x="394" y="34"/>
                    </a:lnTo>
                    <a:lnTo>
                      <a:pt x="426" y="52"/>
                    </a:lnTo>
                    <a:lnTo>
                      <a:pt x="457" y="74"/>
                    </a:lnTo>
                    <a:lnTo>
                      <a:pt x="487" y="100"/>
                    </a:lnTo>
                    <a:lnTo>
                      <a:pt x="514" y="129"/>
                    </a:lnTo>
                    <a:lnTo>
                      <a:pt x="540" y="161"/>
                    </a:lnTo>
                    <a:lnTo>
                      <a:pt x="533" y="181"/>
                    </a:lnTo>
                    <a:lnTo>
                      <a:pt x="525" y="200"/>
                    </a:lnTo>
                    <a:lnTo>
                      <a:pt x="514" y="219"/>
                    </a:lnTo>
                    <a:lnTo>
                      <a:pt x="501" y="238"/>
                    </a:lnTo>
                    <a:lnTo>
                      <a:pt x="486" y="255"/>
                    </a:lnTo>
                    <a:lnTo>
                      <a:pt x="468" y="272"/>
                    </a:lnTo>
                    <a:lnTo>
                      <a:pt x="448" y="286"/>
                    </a:lnTo>
                    <a:lnTo>
                      <a:pt x="426" y="298"/>
                    </a:lnTo>
                    <a:lnTo>
                      <a:pt x="402" y="307"/>
                    </a:lnTo>
                    <a:lnTo>
                      <a:pt x="374" y="314"/>
                    </a:lnTo>
                    <a:lnTo>
                      <a:pt x="337" y="318"/>
                    </a:lnTo>
                    <a:lnTo>
                      <a:pt x="303" y="319"/>
                    </a:lnTo>
                    <a:lnTo>
                      <a:pt x="272" y="318"/>
                    </a:lnTo>
                    <a:lnTo>
                      <a:pt x="243" y="314"/>
                    </a:lnTo>
                    <a:lnTo>
                      <a:pt x="217" y="309"/>
                    </a:lnTo>
                    <a:lnTo>
                      <a:pt x="194" y="303"/>
                    </a:lnTo>
                    <a:lnTo>
                      <a:pt x="173" y="296"/>
                    </a:lnTo>
                    <a:lnTo>
                      <a:pt x="154" y="288"/>
                    </a:lnTo>
                    <a:lnTo>
                      <a:pt x="139" y="280"/>
                    </a:lnTo>
                    <a:lnTo>
                      <a:pt x="127" y="273"/>
                    </a:lnTo>
                    <a:lnTo>
                      <a:pt x="110" y="262"/>
                    </a:lnTo>
                    <a:lnTo>
                      <a:pt x="106" y="259"/>
                    </a:lnTo>
                    <a:lnTo>
                      <a:pt x="105" y="257"/>
                    </a:lnTo>
                    <a:lnTo>
                      <a:pt x="115" y="292"/>
                    </a:lnTo>
                    <a:lnTo>
                      <a:pt x="121" y="325"/>
                    </a:lnTo>
                    <a:lnTo>
                      <a:pt x="125" y="357"/>
                    </a:lnTo>
                    <a:lnTo>
                      <a:pt x="125" y="385"/>
                    </a:lnTo>
                    <a:lnTo>
                      <a:pt x="123" y="412"/>
                    </a:lnTo>
                    <a:lnTo>
                      <a:pt x="119" y="437"/>
                    </a:lnTo>
                    <a:lnTo>
                      <a:pt x="113" y="458"/>
                    </a:lnTo>
                    <a:lnTo>
                      <a:pt x="104" y="477"/>
                    </a:lnTo>
                    <a:lnTo>
                      <a:pt x="95" y="494"/>
                    </a:lnTo>
                    <a:lnTo>
                      <a:pt x="84" y="507"/>
                    </a:lnTo>
                    <a:lnTo>
                      <a:pt x="73" y="519"/>
                    </a:lnTo>
                    <a:lnTo>
                      <a:pt x="51" y="485"/>
                    </a:lnTo>
                    <a:lnTo>
                      <a:pt x="34" y="450"/>
                    </a:lnTo>
                    <a:lnTo>
                      <a:pt x="21" y="413"/>
                    </a:lnTo>
                    <a:lnTo>
                      <a:pt x="10" y="375"/>
                    </a:lnTo>
                    <a:lnTo>
                      <a:pt x="4" y="337"/>
                    </a:lnTo>
                    <a:lnTo>
                      <a:pt x="0" y="297"/>
                    </a:lnTo>
                    <a:lnTo>
                      <a:pt x="0" y="259"/>
                    </a:lnTo>
                    <a:lnTo>
                      <a:pt x="4" y="221"/>
                    </a:lnTo>
                    <a:lnTo>
                      <a:pt x="11" y="184"/>
                    </a:lnTo>
                    <a:lnTo>
                      <a:pt x="21" y="157"/>
                    </a:lnTo>
                    <a:lnTo>
                      <a:pt x="32" y="131"/>
                    </a:lnTo>
                    <a:lnTo>
                      <a:pt x="47" y="107"/>
                    </a:lnTo>
                    <a:lnTo>
                      <a:pt x="63" y="85"/>
                    </a:lnTo>
                    <a:lnTo>
                      <a:pt x="81" y="66"/>
                    </a:lnTo>
                    <a:lnTo>
                      <a:pt x="102" y="48"/>
                    </a:lnTo>
                    <a:lnTo>
                      <a:pt x="125" y="33"/>
                    </a:lnTo>
                    <a:lnTo>
                      <a:pt x="158" y="18"/>
                    </a:lnTo>
                    <a:lnTo>
                      <a:pt x="191" y="8"/>
                    </a:lnTo>
                    <a:lnTo>
                      <a:pt x="225" y="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793B1D54-8BD4-4855-BC71-16603825F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3871913"/>
                <a:ext cx="174625" cy="10477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99" y="8"/>
                  </a:cxn>
                  <a:cxn ang="0">
                    <a:pos x="104" y="14"/>
                  </a:cxn>
                  <a:cxn ang="0">
                    <a:pos x="110" y="20"/>
                  </a:cxn>
                  <a:cxn ang="0">
                    <a:pos x="18" y="66"/>
                  </a:cxn>
                  <a:cxn ang="0">
                    <a:pos x="10" y="53"/>
                  </a:cxn>
                  <a:cxn ang="0">
                    <a:pos x="6" y="41"/>
                  </a:cxn>
                  <a:cxn ang="0">
                    <a:pos x="2" y="31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10" h="66">
                    <a:moveTo>
                      <a:pt x="91" y="0"/>
                    </a:moveTo>
                    <a:lnTo>
                      <a:pt x="95" y="4"/>
                    </a:lnTo>
                    <a:lnTo>
                      <a:pt x="99" y="8"/>
                    </a:lnTo>
                    <a:lnTo>
                      <a:pt x="104" y="14"/>
                    </a:lnTo>
                    <a:lnTo>
                      <a:pt x="110" y="20"/>
                    </a:lnTo>
                    <a:lnTo>
                      <a:pt x="18" y="66"/>
                    </a:lnTo>
                    <a:lnTo>
                      <a:pt x="10" y="53"/>
                    </a:lnTo>
                    <a:lnTo>
                      <a:pt x="6" y="41"/>
                    </a:lnTo>
                    <a:lnTo>
                      <a:pt x="2" y="31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9859925D-F666-47AC-BE2A-8872484FB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851" y="2814638"/>
                <a:ext cx="963613" cy="1344613"/>
              </a:xfrm>
              <a:custGeom>
                <a:avLst/>
                <a:gdLst/>
                <a:ahLst/>
                <a:cxnLst>
                  <a:cxn ang="0">
                    <a:pos x="219" y="3"/>
                  </a:cxn>
                  <a:cxn ang="0">
                    <a:pos x="257" y="7"/>
                  </a:cxn>
                  <a:cxn ang="0">
                    <a:pos x="356" y="7"/>
                  </a:cxn>
                  <a:cxn ang="0">
                    <a:pos x="383" y="7"/>
                  </a:cxn>
                  <a:cxn ang="0">
                    <a:pos x="393" y="6"/>
                  </a:cxn>
                  <a:cxn ang="0">
                    <a:pos x="411" y="79"/>
                  </a:cxn>
                  <a:cxn ang="0">
                    <a:pos x="433" y="152"/>
                  </a:cxn>
                  <a:cxn ang="0">
                    <a:pos x="471" y="258"/>
                  </a:cxn>
                  <a:cxn ang="0">
                    <a:pos x="498" y="324"/>
                  </a:cxn>
                  <a:cxn ang="0">
                    <a:pos x="524" y="385"/>
                  </a:cxn>
                  <a:cxn ang="0">
                    <a:pos x="549" y="438"/>
                  </a:cxn>
                  <a:cxn ang="0">
                    <a:pos x="571" y="482"/>
                  </a:cxn>
                  <a:cxn ang="0">
                    <a:pos x="588" y="515"/>
                  </a:cxn>
                  <a:cxn ang="0">
                    <a:pos x="599" y="536"/>
                  </a:cxn>
                  <a:cxn ang="0">
                    <a:pos x="607" y="783"/>
                  </a:cxn>
                  <a:cxn ang="0">
                    <a:pos x="275" y="847"/>
                  </a:cxn>
                  <a:cxn ang="0">
                    <a:pos x="281" y="762"/>
                  </a:cxn>
                  <a:cxn ang="0">
                    <a:pos x="282" y="638"/>
                  </a:cxn>
                  <a:cxn ang="0">
                    <a:pos x="280" y="562"/>
                  </a:cxn>
                  <a:cxn ang="0">
                    <a:pos x="277" y="493"/>
                  </a:cxn>
                  <a:cxn ang="0">
                    <a:pos x="272" y="436"/>
                  </a:cxn>
                  <a:cxn ang="0">
                    <a:pos x="268" y="391"/>
                  </a:cxn>
                  <a:cxn ang="0">
                    <a:pos x="265" y="362"/>
                  </a:cxn>
                  <a:cxn ang="0">
                    <a:pos x="263" y="352"/>
                  </a:cxn>
                  <a:cxn ang="0">
                    <a:pos x="252" y="421"/>
                  </a:cxn>
                  <a:cxn ang="0">
                    <a:pos x="241" y="476"/>
                  </a:cxn>
                  <a:cxn ang="0">
                    <a:pos x="229" y="526"/>
                  </a:cxn>
                  <a:cxn ang="0">
                    <a:pos x="211" y="597"/>
                  </a:cxn>
                  <a:cxn ang="0">
                    <a:pos x="203" y="622"/>
                  </a:cxn>
                  <a:cxn ang="0">
                    <a:pos x="195" y="644"/>
                  </a:cxn>
                  <a:cxn ang="0">
                    <a:pos x="185" y="663"/>
                  </a:cxn>
                  <a:cxn ang="0">
                    <a:pos x="174" y="686"/>
                  </a:cxn>
                  <a:cxn ang="0">
                    <a:pos x="151" y="732"/>
                  </a:cxn>
                  <a:cxn ang="0">
                    <a:pos x="130" y="777"/>
                  </a:cxn>
                  <a:cxn ang="0">
                    <a:pos x="0" y="744"/>
                  </a:cxn>
                  <a:cxn ang="0">
                    <a:pos x="19" y="702"/>
                  </a:cxn>
                  <a:cxn ang="0">
                    <a:pos x="56" y="607"/>
                  </a:cxn>
                  <a:cxn ang="0">
                    <a:pos x="73" y="562"/>
                  </a:cxn>
                  <a:cxn ang="0">
                    <a:pos x="87" y="524"/>
                  </a:cxn>
                  <a:cxn ang="0">
                    <a:pos x="97" y="496"/>
                  </a:cxn>
                  <a:cxn ang="0">
                    <a:pos x="100" y="481"/>
                  </a:cxn>
                  <a:cxn ang="0">
                    <a:pos x="124" y="374"/>
                  </a:cxn>
                  <a:cxn ang="0">
                    <a:pos x="148" y="273"/>
                  </a:cxn>
                  <a:cxn ang="0">
                    <a:pos x="163" y="183"/>
                  </a:cxn>
                  <a:cxn ang="0">
                    <a:pos x="176" y="115"/>
                  </a:cxn>
                  <a:cxn ang="0">
                    <a:pos x="187" y="66"/>
                  </a:cxn>
                  <a:cxn ang="0">
                    <a:pos x="195" y="31"/>
                  </a:cxn>
                  <a:cxn ang="0">
                    <a:pos x="201" y="11"/>
                  </a:cxn>
                  <a:cxn ang="0">
                    <a:pos x="204" y="1"/>
                  </a:cxn>
                </a:cxnLst>
                <a:rect l="0" t="0" r="r" b="b"/>
                <a:pathLst>
                  <a:path w="607" h="847">
                    <a:moveTo>
                      <a:pt x="204" y="0"/>
                    </a:moveTo>
                    <a:lnTo>
                      <a:pt x="219" y="3"/>
                    </a:lnTo>
                    <a:lnTo>
                      <a:pt x="237" y="5"/>
                    </a:lnTo>
                    <a:lnTo>
                      <a:pt x="257" y="7"/>
                    </a:lnTo>
                    <a:lnTo>
                      <a:pt x="278" y="7"/>
                    </a:lnTo>
                    <a:lnTo>
                      <a:pt x="356" y="7"/>
                    </a:lnTo>
                    <a:lnTo>
                      <a:pt x="371" y="7"/>
                    </a:lnTo>
                    <a:lnTo>
                      <a:pt x="383" y="7"/>
                    </a:lnTo>
                    <a:lnTo>
                      <a:pt x="391" y="6"/>
                    </a:lnTo>
                    <a:lnTo>
                      <a:pt x="393" y="6"/>
                    </a:lnTo>
                    <a:lnTo>
                      <a:pt x="401" y="42"/>
                    </a:lnTo>
                    <a:lnTo>
                      <a:pt x="411" y="79"/>
                    </a:lnTo>
                    <a:lnTo>
                      <a:pt x="422" y="115"/>
                    </a:lnTo>
                    <a:lnTo>
                      <a:pt x="433" y="152"/>
                    </a:lnTo>
                    <a:lnTo>
                      <a:pt x="458" y="223"/>
                    </a:lnTo>
                    <a:lnTo>
                      <a:pt x="471" y="258"/>
                    </a:lnTo>
                    <a:lnTo>
                      <a:pt x="485" y="292"/>
                    </a:lnTo>
                    <a:lnTo>
                      <a:pt x="498" y="324"/>
                    </a:lnTo>
                    <a:lnTo>
                      <a:pt x="512" y="355"/>
                    </a:lnTo>
                    <a:lnTo>
                      <a:pt x="524" y="385"/>
                    </a:lnTo>
                    <a:lnTo>
                      <a:pt x="537" y="412"/>
                    </a:lnTo>
                    <a:lnTo>
                      <a:pt x="549" y="438"/>
                    </a:lnTo>
                    <a:lnTo>
                      <a:pt x="560" y="461"/>
                    </a:lnTo>
                    <a:lnTo>
                      <a:pt x="571" y="482"/>
                    </a:lnTo>
                    <a:lnTo>
                      <a:pt x="580" y="500"/>
                    </a:lnTo>
                    <a:lnTo>
                      <a:pt x="588" y="515"/>
                    </a:lnTo>
                    <a:lnTo>
                      <a:pt x="594" y="528"/>
                    </a:lnTo>
                    <a:lnTo>
                      <a:pt x="599" y="536"/>
                    </a:lnTo>
                    <a:lnTo>
                      <a:pt x="603" y="544"/>
                    </a:lnTo>
                    <a:lnTo>
                      <a:pt x="607" y="783"/>
                    </a:lnTo>
                    <a:lnTo>
                      <a:pt x="576" y="843"/>
                    </a:lnTo>
                    <a:lnTo>
                      <a:pt x="275" y="847"/>
                    </a:lnTo>
                    <a:lnTo>
                      <a:pt x="278" y="805"/>
                    </a:lnTo>
                    <a:lnTo>
                      <a:pt x="281" y="762"/>
                    </a:lnTo>
                    <a:lnTo>
                      <a:pt x="282" y="720"/>
                    </a:lnTo>
                    <a:lnTo>
                      <a:pt x="282" y="638"/>
                    </a:lnTo>
                    <a:lnTo>
                      <a:pt x="282" y="599"/>
                    </a:lnTo>
                    <a:lnTo>
                      <a:pt x="280" y="562"/>
                    </a:lnTo>
                    <a:lnTo>
                      <a:pt x="278" y="526"/>
                    </a:lnTo>
                    <a:lnTo>
                      <a:pt x="277" y="493"/>
                    </a:lnTo>
                    <a:lnTo>
                      <a:pt x="274" y="462"/>
                    </a:lnTo>
                    <a:lnTo>
                      <a:pt x="272" y="436"/>
                    </a:lnTo>
                    <a:lnTo>
                      <a:pt x="270" y="411"/>
                    </a:lnTo>
                    <a:lnTo>
                      <a:pt x="268" y="391"/>
                    </a:lnTo>
                    <a:lnTo>
                      <a:pt x="266" y="374"/>
                    </a:lnTo>
                    <a:lnTo>
                      <a:pt x="265" y="362"/>
                    </a:lnTo>
                    <a:lnTo>
                      <a:pt x="263" y="355"/>
                    </a:lnTo>
                    <a:lnTo>
                      <a:pt x="263" y="352"/>
                    </a:lnTo>
                    <a:lnTo>
                      <a:pt x="258" y="388"/>
                    </a:lnTo>
                    <a:lnTo>
                      <a:pt x="252" y="421"/>
                    </a:lnTo>
                    <a:lnTo>
                      <a:pt x="246" y="449"/>
                    </a:lnTo>
                    <a:lnTo>
                      <a:pt x="241" y="476"/>
                    </a:lnTo>
                    <a:lnTo>
                      <a:pt x="235" y="501"/>
                    </a:lnTo>
                    <a:lnTo>
                      <a:pt x="229" y="526"/>
                    </a:lnTo>
                    <a:lnTo>
                      <a:pt x="222" y="553"/>
                    </a:lnTo>
                    <a:lnTo>
                      <a:pt x="211" y="597"/>
                    </a:lnTo>
                    <a:lnTo>
                      <a:pt x="207" y="610"/>
                    </a:lnTo>
                    <a:lnTo>
                      <a:pt x="203" y="622"/>
                    </a:lnTo>
                    <a:lnTo>
                      <a:pt x="199" y="633"/>
                    </a:lnTo>
                    <a:lnTo>
                      <a:pt x="195" y="644"/>
                    </a:lnTo>
                    <a:lnTo>
                      <a:pt x="190" y="653"/>
                    </a:lnTo>
                    <a:lnTo>
                      <a:pt x="185" y="663"/>
                    </a:lnTo>
                    <a:lnTo>
                      <a:pt x="180" y="674"/>
                    </a:lnTo>
                    <a:lnTo>
                      <a:pt x="174" y="686"/>
                    </a:lnTo>
                    <a:lnTo>
                      <a:pt x="167" y="699"/>
                    </a:lnTo>
                    <a:lnTo>
                      <a:pt x="151" y="732"/>
                    </a:lnTo>
                    <a:lnTo>
                      <a:pt x="141" y="753"/>
                    </a:lnTo>
                    <a:lnTo>
                      <a:pt x="130" y="777"/>
                    </a:lnTo>
                    <a:lnTo>
                      <a:pt x="118" y="804"/>
                    </a:lnTo>
                    <a:lnTo>
                      <a:pt x="0" y="744"/>
                    </a:lnTo>
                    <a:lnTo>
                      <a:pt x="10" y="724"/>
                    </a:lnTo>
                    <a:lnTo>
                      <a:pt x="19" y="702"/>
                    </a:lnTo>
                    <a:lnTo>
                      <a:pt x="48" y="631"/>
                    </a:lnTo>
                    <a:lnTo>
                      <a:pt x="56" y="607"/>
                    </a:lnTo>
                    <a:lnTo>
                      <a:pt x="65" y="584"/>
                    </a:lnTo>
                    <a:lnTo>
                      <a:pt x="73" y="562"/>
                    </a:lnTo>
                    <a:lnTo>
                      <a:pt x="80" y="542"/>
                    </a:lnTo>
                    <a:lnTo>
                      <a:pt x="87" y="524"/>
                    </a:lnTo>
                    <a:lnTo>
                      <a:pt x="92" y="508"/>
                    </a:lnTo>
                    <a:lnTo>
                      <a:pt x="97" y="496"/>
                    </a:lnTo>
                    <a:lnTo>
                      <a:pt x="99" y="486"/>
                    </a:lnTo>
                    <a:lnTo>
                      <a:pt x="100" y="481"/>
                    </a:lnTo>
                    <a:lnTo>
                      <a:pt x="111" y="427"/>
                    </a:lnTo>
                    <a:lnTo>
                      <a:pt x="124" y="374"/>
                    </a:lnTo>
                    <a:lnTo>
                      <a:pt x="136" y="323"/>
                    </a:lnTo>
                    <a:lnTo>
                      <a:pt x="148" y="273"/>
                    </a:lnTo>
                    <a:lnTo>
                      <a:pt x="156" y="225"/>
                    </a:lnTo>
                    <a:lnTo>
                      <a:pt x="163" y="183"/>
                    </a:lnTo>
                    <a:lnTo>
                      <a:pt x="170" y="147"/>
                    </a:lnTo>
                    <a:lnTo>
                      <a:pt x="176" y="115"/>
                    </a:lnTo>
                    <a:lnTo>
                      <a:pt x="182" y="88"/>
                    </a:lnTo>
                    <a:lnTo>
                      <a:pt x="187" y="66"/>
                    </a:lnTo>
                    <a:lnTo>
                      <a:pt x="191" y="46"/>
                    </a:lnTo>
                    <a:lnTo>
                      <a:pt x="195" y="31"/>
                    </a:lnTo>
                    <a:lnTo>
                      <a:pt x="198" y="19"/>
                    </a:lnTo>
                    <a:lnTo>
                      <a:pt x="201" y="11"/>
                    </a:lnTo>
                    <a:lnTo>
                      <a:pt x="203" y="5"/>
                    </a:lnTo>
                    <a:lnTo>
                      <a:pt x="204" y="1"/>
                    </a:lnTo>
                    <a:lnTo>
                      <a:pt x="2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EFDF7135-4C20-4A99-987A-D532BED5C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5626" y="3230563"/>
                <a:ext cx="344488" cy="900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295"/>
                  </a:cxn>
                  <a:cxn ang="0">
                    <a:pos x="207" y="487"/>
                  </a:cxn>
                  <a:cxn ang="0">
                    <a:pos x="217" y="525"/>
                  </a:cxn>
                  <a:cxn ang="0">
                    <a:pos x="197" y="567"/>
                  </a:cxn>
                  <a:cxn ang="0">
                    <a:pos x="192" y="522"/>
                  </a:cxn>
                  <a:cxn ang="0">
                    <a:pos x="196" y="322"/>
                  </a:cxn>
                  <a:cxn ang="0">
                    <a:pos x="195" y="321"/>
                  </a:cxn>
                  <a:cxn ang="0">
                    <a:pos x="192" y="316"/>
                  </a:cxn>
                  <a:cxn ang="0">
                    <a:pos x="186" y="308"/>
                  </a:cxn>
                  <a:cxn ang="0">
                    <a:pos x="179" y="298"/>
                  </a:cxn>
                  <a:cxn ang="0">
                    <a:pos x="171" y="285"/>
                  </a:cxn>
                  <a:cxn ang="0">
                    <a:pos x="161" y="270"/>
                  </a:cxn>
                  <a:cxn ang="0">
                    <a:pos x="150" y="252"/>
                  </a:cxn>
                  <a:cxn ang="0">
                    <a:pos x="138" y="234"/>
                  </a:cxn>
                  <a:cxn ang="0">
                    <a:pos x="126" y="213"/>
                  </a:cxn>
                  <a:cxn ang="0">
                    <a:pos x="111" y="192"/>
                  </a:cxn>
                  <a:cxn ang="0">
                    <a:pos x="97" y="169"/>
                  </a:cxn>
                  <a:cxn ang="0">
                    <a:pos x="83" y="145"/>
                  </a:cxn>
                  <a:cxn ang="0">
                    <a:pos x="69" y="121"/>
                  </a:cxn>
                  <a:cxn ang="0">
                    <a:pos x="54" y="97"/>
                  </a:cxn>
                  <a:cxn ang="0">
                    <a:pos x="40" y="72"/>
                  </a:cxn>
                  <a:cxn ang="0">
                    <a:pos x="13" y="23"/>
                  </a:cxn>
                  <a:cxn ang="0">
                    <a:pos x="0" y="0"/>
                  </a:cxn>
                </a:cxnLst>
                <a:rect l="0" t="0" r="r" b="b"/>
                <a:pathLst>
                  <a:path w="217" h="567">
                    <a:moveTo>
                      <a:pt x="0" y="0"/>
                    </a:moveTo>
                    <a:lnTo>
                      <a:pt x="210" y="295"/>
                    </a:lnTo>
                    <a:lnTo>
                      <a:pt x="207" y="487"/>
                    </a:lnTo>
                    <a:lnTo>
                      <a:pt x="217" y="525"/>
                    </a:lnTo>
                    <a:lnTo>
                      <a:pt x="197" y="567"/>
                    </a:lnTo>
                    <a:lnTo>
                      <a:pt x="192" y="522"/>
                    </a:lnTo>
                    <a:lnTo>
                      <a:pt x="196" y="322"/>
                    </a:lnTo>
                    <a:lnTo>
                      <a:pt x="195" y="321"/>
                    </a:lnTo>
                    <a:lnTo>
                      <a:pt x="192" y="316"/>
                    </a:lnTo>
                    <a:lnTo>
                      <a:pt x="186" y="308"/>
                    </a:lnTo>
                    <a:lnTo>
                      <a:pt x="179" y="298"/>
                    </a:lnTo>
                    <a:lnTo>
                      <a:pt x="171" y="285"/>
                    </a:lnTo>
                    <a:lnTo>
                      <a:pt x="161" y="270"/>
                    </a:lnTo>
                    <a:lnTo>
                      <a:pt x="150" y="252"/>
                    </a:lnTo>
                    <a:lnTo>
                      <a:pt x="138" y="234"/>
                    </a:lnTo>
                    <a:lnTo>
                      <a:pt x="126" y="213"/>
                    </a:lnTo>
                    <a:lnTo>
                      <a:pt x="111" y="192"/>
                    </a:lnTo>
                    <a:lnTo>
                      <a:pt x="97" y="169"/>
                    </a:lnTo>
                    <a:lnTo>
                      <a:pt x="83" y="145"/>
                    </a:lnTo>
                    <a:lnTo>
                      <a:pt x="69" y="121"/>
                    </a:lnTo>
                    <a:lnTo>
                      <a:pt x="54" y="97"/>
                    </a:lnTo>
                    <a:lnTo>
                      <a:pt x="40" y="72"/>
                    </a:lnTo>
                    <a:lnTo>
                      <a:pt x="13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B845B381-6518-4980-913F-A57110413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26" y="2754313"/>
                <a:ext cx="612775" cy="1397000"/>
              </a:xfrm>
              <a:custGeom>
                <a:avLst/>
                <a:gdLst/>
                <a:ahLst/>
                <a:cxnLst>
                  <a:cxn ang="0">
                    <a:pos x="159" y="2"/>
                  </a:cxn>
                  <a:cxn ang="0">
                    <a:pos x="163" y="20"/>
                  </a:cxn>
                  <a:cxn ang="0">
                    <a:pos x="170" y="53"/>
                  </a:cxn>
                  <a:cxn ang="0">
                    <a:pos x="178" y="97"/>
                  </a:cxn>
                  <a:cxn ang="0">
                    <a:pos x="189" y="149"/>
                  </a:cxn>
                  <a:cxn ang="0">
                    <a:pos x="211" y="252"/>
                  </a:cxn>
                  <a:cxn ang="0">
                    <a:pos x="230" y="337"/>
                  </a:cxn>
                  <a:cxn ang="0">
                    <a:pos x="249" y="408"/>
                  </a:cxn>
                  <a:cxn ang="0">
                    <a:pos x="265" y="452"/>
                  </a:cxn>
                  <a:cxn ang="0">
                    <a:pos x="278" y="482"/>
                  </a:cxn>
                  <a:cxn ang="0">
                    <a:pos x="294" y="518"/>
                  </a:cxn>
                  <a:cxn ang="0">
                    <a:pos x="322" y="578"/>
                  </a:cxn>
                  <a:cxn ang="0">
                    <a:pos x="351" y="636"/>
                  </a:cxn>
                  <a:cxn ang="0">
                    <a:pos x="367" y="669"/>
                  </a:cxn>
                  <a:cxn ang="0">
                    <a:pos x="378" y="693"/>
                  </a:cxn>
                  <a:cxn ang="0">
                    <a:pos x="385" y="708"/>
                  </a:cxn>
                  <a:cxn ang="0">
                    <a:pos x="273" y="767"/>
                  </a:cxn>
                  <a:cxn ang="0">
                    <a:pos x="269" y="759"/>
                  </a:cxn>
                  <a:cxn ang="0">
                    <a:pos x="259" y="740"/>
                  </a:cxn>
                  <a:cxn ang="0">
                    <a:pos x="244" y="711"/>
                  </a:cxn>
                  <a:cxn ang="0">
                    <a:pos x="226" y="674"/>
                  </a:cxn>
                  <a:cxn ang="0">
                    <a:pos x="196" y="611"/>
                  </a:cxn>
                  <a:cxn ang="0">
                    <a:pos x="176" y="567"/>
                  </a:cxn>
                  <a:cxn ang="0">
                    <a:pos x="159" y="525"/>
                  </a:cxn>
                  <a:cxn ang="0">
                    <a:pos x="145" y="487"/>
                  </a:cxn>
                  <a:cxn ang="0">
                    <a:pos x="137" y="456"/>
                  </a:cxn>
                  <a:cxn ang="0">
                    <a:pos x="138" y="466"/>
                  </a:cxn>
                  <a:cxn ang="0">
                    <a:pos x="141" y="491"/>
                  </a:cxn>
                  <a:cxn ang="0">
                    <a:pos x="145" y="528"/>
                  </a:cxn>
                  <a:cxn ang="0">
                    <a:pos x="149" y="575"/>
                  </a:cxn>
                  <a:cxn ang="0">
                    <a:pos x="156" y="654"/>
                  </a:cxn>
                  <a:cxn ang="0">
                    <a:pos x="159" y="708"/>
                  </a:cxn>
                  <a:cxn ang="0">
                    <a:pos x="160" y="803"/>
                  </a:cxn>
                  <a:cxn ang="0">
                    <a:pos x="159" y="839"/>
                  </a:cxn>
                  <a:cxn ang="0">
                    <a:pos x="158" y="865"/>
                  </a:cxn>
                  <a:cxn ang="0">
                    <a:pos x="16" y="880"/>
                  </a:cxn>
                  <a:cxn ang="0">
                    <a:pos x="6" y="606"/>
                  </a:cxn>
                  <a:cxn ang="0">
                    <a:pos x="9" y="602"/>
                  </a:cxn>
                  <a:cxn ang="0">
                    <a:pos x="16" y="589"/>
                  </a:cxn>
                  <a:cxn ang="0">
                    <a:pos x="27" y="567"/>
                  </a:cxn>
                  <a:cxn ang="0">
                    <a:pos x="40" y="534"/>
                  </a:cxn>
                  <a:cxn ang="0">
                    <a:pos x="53" y="491"/>
                  </a:cxn>
                  <a:cxn ang="0">
                    <a:pos x="66" y="435"/>
                  </a:cxn>
                  <a:cxn ang="0">
                    <a:pos x="76" y="367"/>
                  </a:cxn>
                  <a:cxn ang="0">
                    <a:pos x="81" y="285"/>
                  </a:cxn>
                  <a:cxn ang="0">
                    <a:pos x="83" y="189"/>
                  </a:cxn>
                  <a:cxn ang="0">
                    <a:pos x="77" y="78"/>
                  </a:cxn>
                  <a:cxn ang="0">
                    <a:pos x="158" y="0"/>
                  </a:cxn>
                </a:cxnLst>
                <a:rect l="0" t="0" r="r" b="b"/>
                <a:pathLst>
                  <a:path w="386" h="880">
                    <a:moveTo>
                      <a:pt x="158" y="0"/>
                    </a:moveTo>
                    <a:lnTo>
                      <a:pt x="159" y="2"/>
                    </a:lnTo>
                    <a:lnTo>
                      <a:pt x="160" y="9"/>
                    </a:lnTo>
                    <a:lnTo>
                      <a:pt x="163" y="20"/>
                    </a:lnTo>
                    <a:lnTo>
                      <a:pt x="166" y="35"/>
                    </a:lnTo>
                    <a:lnTo>
                      <a:pt x="170" y="53"/>
                    </a:lnTo>
                    <a:lnTo>
                      <a:pt x="174" y="75"/>
                    </a:lnTo>
                    <a:lnTo>
                      <a:pt x="178" y="97"/>
                    </a:lnTo>
                    <a:lnTo>
                      <a:pt x="184" y="123"/>
                    </a:lnTo>
                    <a:lnTo>
                      <a:pt x="189" y="149"/>
                    </a:lnTo>
                    <a:lnTo>
                      <a:pt x="200" y="204"/>
                    </a:lnTo>
                    <a:lnTo>
                      <a:pt x="211" y="252"/>
                    </a:lnTo>
                    <a:lnTo>
                      <a:pt x="220" y="297"/>
                    </a:lnTo>
                    <a:lnTo>
                      <a:pt x="230" y="337"/>
                    </a:lnTo>
                    <a:lnTo>
                      <a:pt x="239" y="374"/>
                    </a:lnTo>
                    <a:lnTo>
                      <a:pt x="249" y="408"/>
                    </a:lnTo>
                    <a:lnTo>
                      <a:pt x="260" y="440"/>
                    </a:lnTo>
                    <a:lnTo>
                      <a:pt x="265" y="452"/>
                    </a:lnTo>
                    <a:lnTo>
                      <a:pt x="270" y="466"/>
                    </a:lnTo>
                    <a:lnTo>
                      <a:pt x="278" y="482"/>
                    </a:lnTo>
                    <a:lnTo>
                      <a:pt x="285" y="499"/>
                    </a:lnTo>
                    <a:lnTo>
                      <a:pt x="294" y="518"/>
                    </a:lnTo>
                    <a:lnTo>
                      <a:pt x="304" y="537"/>
                    </a:lnTo>
                    <a:lnTo>
                      <a:pt x="322" y="578"/>
                    </a:lnTo>
                    <a:lnTo>
                      <a:pt x="341" y="618"/>
                    </a:lnTo>
                    <a:lnTo>
                      <a:pt x="351" y="636"/>
                    </a:lnTo>
                    <a:lnTo>
                      <a:pt x="359" y="653"/>
                    </a:lnTo>
                    <a:lnTo>
                      <a:pt x="367" y="669"/>
                    </a:lnTo>
                    <a:lnTo>
                      <a:pt x="373" y="682"/>
                    </a:lnTo>
                    <a:lnTo>
                      <a:pt x="378" y="693"/>
                    </a:lnTo>
                    <a:lnTo>
                      <a:pt x="383" y="702"/>
                    </a:lnTo>
                    <a:lnTo>
                      <a:pt x="385" y="708"/>
                    </a:lnTo>
                    <a:lnTo>
                      <a:pt x="386" y="709"/>
                    </a:lnTo>
                    <a:lnTo>
                      <a:pt x="273" y="767"/>
                    </a:lnTo>
                    <a:lnTo>
                      <a:pt x="272" y="765"/>
                    </a:lnTo>
                    <a:lnTo>
                      <a:pt x="269" y="759"/>
                    </a:lnTo>
                    <a:lnTo>
                      <a:pt x="265" y="751"/>
                    </a:lnTo>
                    <a:lnTo>
                      <a:pt x="259" y="740"/>
                    </a:lnTo>
                    <a:lnTo>
                      <a:pt x="252" y="726"/>
                    </a:lnTo>
                    <a:lnTo>
                      <a:pt x="244" y="711"/>
                    </a:lnTo>
                    <a:lnTo>
                      <a:pt x="235" y="693"/>
                    </a:lnTo>
                    <a:lnTo>
                      <a:pt x="226" y="674"/>
                    </a:lnTo>
                    <a:lnTo>
                      <a:pt x="216" y="653"/>
                    </a:lnTo>
                    <a:lnTo>
                      <a:pt x="196" y="611"/>
                    </a:lnTo>
                    <a:lnTo>
                      <a:pt x="186" y="589"/>
                    </a:lnTo>
                    <a:lnTo>
                      <a:pt x="176" y="567"/>
                    </a:lnTo>
                    <a:lnTo>
                      <a:pt x="167" y="545"/>
                    </a:lnTo>
                    <a:lnTo>
                      <a:pt x="159" y="525"/>
                    </a:lnTo>
                    <a:lnTo>
                      <a:pt x="152" y="505"/>
                    </a:lnTo>
                    <a:lnTo>
                      <a:pt x="145" y="487"/>
                    </a:lnTo>
                    <a:lnTo>
                      <a:pt x="141" y="471"/>
                    </a:lnTo>
                    <a:lnTo>
                      <a:pt x="137" y="456"/>
                    </a:lnTo>
                    <a:lnTo>
                      <a:pt x="137" y="459"/>
                    </a:lnTo>
                    <a:lnTo>
                      <a:pt x="138" y="466"/>
                    </a:lnTo>
                    <a:lnTo>
                      <a:pt x="140" y="476"/>
                    </a:lnTo>
                    <a:lnTo>
                      <a:pt x="141" y="491"/>
                    </a:lnTo>
                    <a:lnTo>
                      <a:pt x="143" y="508"/>
                    </a:lnTo>
                    <a:lnTo>
                      <a:pt x="145" y="528"/>
                    </a:lnTo>
                    <a:lnTo>
                      <a:pt x="147" y="551"/>
                    </a:lnTo>
                    <a:lnTo>
                      <a:pt x="149" y="575"/>
                    </a:lnTo>
                    <a:lnTo>
                      <a:pt x="152" y="600"/>
                    </a:lnTo>
                    <a:lnTo>
                      <a:pt x="156" y="654"/>
                    </a:lnTo>
                    <a:lnTo>
                      <a:pt x="158" y="682"/>
                    </a:lnTo>
                    <a:lnTo>
                      <a:pt x="159" y="708"/>
                    </a:lnTo>
                    <a:lnTo>
                      <a:pt x="160" y="725"/>
                    </a:lnTo>
                    <a:lnTo>
                      <a:pt x="160" y="803"/>
                    </a:lnTo>
                    <a:lnTo>
                      <a:pt x="159" y="822"/>
                    </a:lnTo>
                    <a:lnTo>
                      <a:pt x="159" y="839"/>
                    </a:lnTo>
                    <a:lnTo>
                      <a:pt x="159" y="854"/>
                    </a:lnTo>
                    <a:lnTo>
                      <a:pt x="158" y="865"/>
                    </a:lnTo>
                    <a:lnTo>
                      <a:pt x="158" y="875"/>
                    </a:lnTo>
                    <a:lnTo>
                      <a:pt x="16" y="880"/>
                    </a:lnTo>
                    <a:lnTo>
                      <a:pt x="0" y="814"/>
                    </a:lnTo>
                    <a:lnTo>
                      <a:pt x="6" y="606"/>
                    </a:lnTo>
                    <a:lnTo>
                      <a:pt x="7" y="605"/>
                    </a:lnTo>
                    <a:lnTo>
                      <a:pt x="9" y="602"/>
                    </a:lnTo>
                    <a:lnTo>
                      <a:pt x="12" y="596"/>
                    </a:lnTo>
                    <a:lnTo>
                      <a:pt x="16" y="589"/>
                    </a:lnTo>
                    <a:lnTo>
                      <a:pt x="22" y="579"/>
                    </a:lnTo>
                    <a:lnTo>
                      <a:pt x="27" y="567"/>
                    </a:lnTo>
                    <a:lnTo>
                      <a:pt x="33" y="552"/>
                    </a:lnTo>
                    <a:lnTo>
                      <a:pt x="40" y="534"/>
                    </a:lnTo>
                    <a:lnTo>
                      <a:pt x="47" y="514"/>
                    </a:lnTo>
                    <a:lnTo>
                      <a:pt x="53" y="491"/>
                    </a:lnTo>
                    <a:lnTo>
                      <a:pt x="59" y="464"/>
                    </a:lnTo>
                    <a:lnTo>
                      <a:pt x="66" y="435"/>
                    </a:lnTo>
                    <a:lnTo>
                      <a:pt x="71" y="403"/>
                    </a:lnTo>
                    <a:lnTo>
                      <a:pt x="76" y="367"/>
                    </a:lnTo>
                    <a:lnTo>
                      <a:pt x="79" y="328"/>
                    </a:lnTo>
                    <a:lnTo>
                      <a:pt x="81" y="285"/>
                    </a:lnTo>
                    <a:lnTo>
                      <a:pt x="83" y="239"/>
                    </a:lnTo>
                    <a:lnTo>
                      <a:pt x="83" y="189"/>
                    </a:lnTo>
                    <a:lnTo>
                      <a:pt x="81" y="135"/>
                    </a:lnTo>
                    <a:lnTo>
                      <a:pt x="77" y="78"/>
                    </a:lnTo>
                    <a:lnTo>
                      <a:pt x="71" y="16"/>
                    </a:lnTo>
                    <a:lnTo>
                      <a:pt x="15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6767CBF2-D701-4E04-99B4-58FDE954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763838"/>
                <a:ext cx="246063" cy="952500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55" y="168"/>
                  </a:cxn>
                  <a:cxn ang="0">
                    <a:pos x="115" y="188"/>
                  </a:cxn>
                  <a:cxn ang="0">
                    <a:pos x="148" y="196"/>
                  </a:cxn>
                  <a:cxn ang="0">
                    <a:pos x="147" y="198"/>
                  </a:cxn>
                  <a:cxn ang="0">
                    <a:pos x="146" y="206"/>
                  </a:cxn>
                  <a:cxn ang="0">
                    <a:pos x="144" y="217"/>
                  </a:cxn>
                  <a:cxn ang="0">
                    <a:pos x="140" y="232"/>
                  </a:cxn>
                  <a:cxn ang="0">
                    <a:pos x="136" y="251"/>
                  </a:cxn>
                  <a:cxn ang="0">
                    <a:pos x="131" y="272"/>
                  </a:cxn>
                  <a:cxn ang="0">
                    <a:pos x="125" y="296"/>
                  </a:cxn>
                  <a:cxn ang="0">
                    <a:pos x="119" y="323"/>
                  </a:cxn>
                  <a:cxn ang="0">
                    <a:pos x="111" y="350"/>
                  </a:cxn>
                  <a:cxn ang="0">
                    <a:pos x="103" y="379"/>
                  </a:cxn>
                  <a:cxn ang="0">
                    <a:pos x="84" y="439"/>
                  </a:cxn>
                  <a:cxn ang="0">
                    <a:pos x="73" y="468"/>
                  </a:cxn>
                  <a:cxn ang="0">
                    <a:pos x="62" y="498"/>
                  </a:cxn>
                  <a:cxn ang="0">
                    <a:pos x="50" y="526"/>
                  </a:cxn>
                  <a:cxn ang="0">
                    <a:pos x="38" y="553"/>
                  </a:cxn>
                  <a:cxn ang="0">
                    <a:pos x="24" y="577"/>
                  </a:cxn>
                  <a:cxn ang="0">
                    <a:pos x="11" y="600"/>
                  </a:cxn>
                  <a:cxn ang="0">
                    <a:pos x="0" y="555"/>
                  </a:cxn>
                  <a:cxn ang="0">
                    <a:pos x="1" y="553"/>
                  </a:cxn>
                  <a:cxn ang="0">
                    <a:pos x="3" y="546"/>
                  </a:cxn>
                  <a:cxn ang="0">
                    <a:pos x="6" y="537"/>
                  </a:cxn>
                  <a:cxn ang="0">
                    <a:pos x="11" y="524"/>
                  </a:cxn>
                  <a:cxn ang="0">
                    <a:pos x="16" y="506"/>
                  </a:cxn>
                  <a:cxn ang="0">
                    <a:pos x="21" y="487"/>
                  </a:cxn>
                  <a:cxn ang="0">
                    <a:pos x="27" y="465"/>
                  </a:cxn>
                  <a:cxn ang="0">
                    <a:pos x="34" y="439"/>
                  </a:cxn>
                  <a:cxn ang="0">
                    <a:pos x="40" y="412"/>
                  </a:cxn>
                  <a:cxn ang="0">
                    <a:pos x="46" y="383"/>
                  </a:cxn>
                  <a:cxn ang="0">
                    <a:pos x="51" y="352"/>
                  </a:cxn>
                  <a:cxn ang="0">
                    <a:pos x="55" y="320"/>
                  </a:cxn>
                  <a:cxn ang="0">
                    <a:pos x="59" y="287"/>
                  </a:cxn>
                  <a:cxn ang="0">
                    <a:pos x="62" y="242"/>
                  </a:cxn>
                  <a:cxn ang="0">
                    <a:pos x="64" y="201"/>
                  </a:cxn>
                  <a:cxn ang="0">
                    <a:pos x="65" y="163"/>
                  </a:cxn>
                  <a:cxn ang="0">
                    <a:pos x="65" y="129"/>
                  </a:cxn>
                  <a:cxn ang="0">
                    <a:pos x="64" y="99"/>
                  </a:cxn>
                  <a:cxn ang="0">
                    <a:pos x="63" y="74"/>
                  </a:cxn>
                  <a:cxn ang="0">
                    <a:pos x="61" y="53"/>
                  </a:cxn>
                  <a:cxn ang="0">
                    <a:pos x="60" y="35"/>
                  </a:cxn>
                  <a:cxn ang="0">
                    <a:pos x="59" y="24"/>
                  </a:cxn>
                  <a:cxn ang="0">
                    <a:pos x="57" y="16"/>
                  </a:cxn>
                  <a:cxn ang="0">
                    <a:pos x="57" y="13"/>
                  </a:cxn>
                  <a:cxn ang="0">
                    <a:pos x="146" y="0"/>
                  </a:cxn>
                </a:cxnLst>
                <a:rect l="0" t="0" r="r" b="b"/>
                <a:pathLst>
                  <a:path w="155" h="600">
                    <a:moveTo>
                      <a:pt x="146" y="0"/>
                    </a:moveTo>
                    <a:lnTo>
                      <a:pt x="155" y="168"/>
                    </a:lnTo>
                    <a:lnTo>
                      <a:pt x="115" y="188"/>
                    </a:lnTo>
                    <a:lnTo>
                      <a:pt x="148" y="196"/>
                    </a:lnTo>
                    <a:lnTo>
                      <a:pt x="147" y="198"/>
                    </a:lnTo>
                    <a:lnTo>
                      <a:pt x="146" y="206"/>
                    </a:lnTo>
                    <a:lnTo>
                      <a:pt x="144" y="217"/>
                    </a:lnTo>
                    <a:lnTo>
                      <a:pt x="140" y="232"/>
                    </a:lnTo>
                    <a:lnTo>
                      <a:pt x="136" y="251"/>
                    </a:lnTo>
                    <a:lnTo>
                      <a:pt x="131" y="272"/>
                    </a:lnTo>
                    <a:lnTo>
                      <a:pt x="125" y="296"/>
                    </a:lnTo>
                    <a:lnTo>
                      <a:pt x="119" y="323"/>
                    </a:lnTo>
                    <a:lnTo>
                      <a:pt x="111" y="350"/>
                    </a:lnTo>
                    <a:lnTo>
                      <a:pt x="103" y="379"/>
                    </a:lnTo>
                    <a:lnTo>
                      <a:pt x="84" y="439"/>
                    </a:lnTo>
                    <a:lnTo>
                      <a:pt x="73" y="468"/>
                    </a:lnTo>
                    <a:lnTo>
                      <a:pt x="62" y="498"/>
                    </a:lnTo>
                    <a:lnTo>
                      <a:pt x="50" y="526"/>
                    </a:lnTo>
                    <a:lnTo>
                      <a:pt x="38" y="553"/>
                    </a:lnTo>
                    <a:lnTo>
                      <a:pt x="24" y="577"/>
                    </a:lnTo>
                    <a:lnTo>
                      <a:pt x="11" y="600"/>
                    </a:lnTo>
                    <a:lnTo>
                      <a:pt x="0" y="555"/>
                    </a:lnTo>
                    <a:lnTo>
                      <a:pt x="1" y="553"/>
                    </a:lnTo>
                    <a:lnTo>
                      <a:pt x="3" y="546"/>
                    </a:lnTo>
                    <a:lnTo>
                      <a:pt x="6" y="537"/>
                    </a:lnTo>
                    <a:lnTo>
                      <a:pt x="11" y="524"/>
                    </a:lnTo>
                    <a:lnTo>
                      <a:pt x="16" y="506"/>
                    </a:lnTo>
                    <a:lnTo>
                      <a:pt x="21" y="487"/>
                    </a:lnTo>
                    <a:lnTo>
                      <a:pt x="27" y="465"/>
                    </a:lnTo>
                    <a:lnTo>
                      <a:pt x="34" y="439"/>
                    </a:lnTo>
                    <a:lnTo>
                      <a:pt x="40" y="412"/>
                    </a:lnTo>
                    <a:lnTo>
                      <a:pt x="46" y="383"/>
                    </a:lnTo>
                    <a:lnTo>
                      <a:pt x="51" y="352"/>
                    </a:lnTo>
                    <a:lnTo>
                      <a:pt x="55" y="320"/>
                    </a:lnTo>
                    <a:lnTo>
                      <a:pt x="59" y="287"/>
                    </a:lnTo>
                    <a:lnTo>
                      <a:pt x="62" y="242"/>
                    </a:lnTo>
                    <a:lnTo>
                      <a:pt x="64" y="201"/>
                    </a:lnTo>
                    <a:lnTo>
                      <a:pt x="65" y="163"/>
                    </a:lnTo>
                    <a:lnTo>
                      <a:pt x="65" y="129"/>
                    </a:lnTo>
                    <a:lnTo>
                      <a:pt x="64" y="99"/>
                    </a:lnTo>
                    <a:lnTo>
                      <a:pt x="63" y="74"/>
                    </a:lnTo>
                    <a:lnTo>
                      <a:pt x="61" y="53"/>
                    </a:lnTo>
                    <a:lnTo>
                      <a:pt x="60" y="35"/>
                    </a:lnTo>
                    <a:lnTo>
                      <a:pt x="59" y="24"/>
                    </a:lnTo>
                    <a:lnTo>
                      <a:pt x="57" y="16"/>
                    </a:lnTo>
                    <a:lnTo>
                      <a:pt x="57" y="1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F15A62C4-9570-46A9-B54E-994FC6638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738" y="2824163"/>
                <a:ext cx="442913" cy="892175"/>
              </a:xfrm>
              <a:custGeom>
                <a:avLst/>
                <a:gdLst/>
                <a:ahLst/>
                <a:cxnLst>
                  <a:cxn ang="0">
                    <a:pos x="93" y="2"/>
                  </a:cxn>
                  <a:cxn ang="0">
                    <a:pos x="98" y="19"/>
                  </a:cxn>
                  <a:cxn ang="0">
                    <a:pos x="107" y="50"/>
                  </a:cxn>
                  <a:cxn ang="0">
                    <a:pos x="119" y="92"/>
                  </a:cxn>
                  <a:cxn ang="0">
                    <a:pos x="134" y="140"/>
                  </a:cxn>
                  <a:cxn ang="0">
                    <a:pos x="158" y="218"/>
                  </a:cxn>
                  <a:cxn ang="0">
                    <a:pos x="175" y="267"/>
                  </a:cxn>
                  <a:cxn ang="0">
                    <a:pos x="192" y="317"/>
                  </a:cxn>
                  <a:cxn ang="0">
                    <a:pos x="212" y="366"/>
                  </a:cxn>
                  <a:cxn ang="0">
                    <a:pos x="231" y="411"/>
                  </a:cxn>
                  <a:cxn ang="0">
                    <a:pos x="249" y="449"/>
                  </a:cxn>
                  <a:cxn ang="0">
                    <a:pos x="263" y="479"/>
                  </a:cxn>
                  <a:cxn ang="0">
                    <a:pos x="273" y="499"/>
                  </a:cxn>
                  <a:cxn ang="0">
                    <a:pos x="277" y="506"/>
                  </a:cxn>
                  <a:cxn ang="0">
                    <a:pos x="277" y="560"/>
                  </a:cxn>
                  <a:cxn ang="0">
                    <a:pos x="269" y="548"/>
                  </a:cxn>
                  <a:cxn ang="0">
                    <a:pos x="254" y="525"/>
                  </a:cxn>
                  <a:cxn ang="0">
                    <a:pos x="234" y="497"/>
                  </a:cxn>
                  <a:cxn ang="0">
                    <a:pos x="200" y="449"/>
                  </a:cxn>
                  <a:cxn ang="0">
                    <a:pos x="179" y="419"/>
                  </a:cxn>
                  <a:cxn ang="0">
                    <a:pos x="160" y="395"/>
                  </a:cxn>
                  <a:cxn ang="0">
                    <a:pos x="140" y="367"/>
                  </a:cxn>
                  <a:cxn ang="0">
                    <a:pos x="97" y="302"/>
                  </a:cxn>
                  <a:cxn ang="0">
                    <a:pos x="77" y="271"/>
                  </a:cxn>
                  <a:cxn ang="0">
                    <a:pos x="61" y="245"/>
                  </a:cxn>
                  <a:cxn ang="0">
                    <a:pos x="49" y="227"/>
                  </a:cxn>
                  <a:cxn ang="0">
                    <a:pos x="45" y="220"/>
                  </a:cxn>
                  <a:cxn ang="0">
                    <a:pos x="36" y="190"/>
                  </a:cxn>
                  <a:cxn ang="0">
                    <a:pos x="33" y="181"/>
                  </a:cxn>
                  <a:cxn ang="0">
                    <a:pos x="28" y="157"/>
                  </a:cxn>
                  <a:cxn ang="0">
                    <a:pos x="21" y="125"/>
                  </a:cxn>
                  <a:cxn ang="0">
                    <a:pos x="10" y="68"/>
                  </a:cxn>
                  <a:cxn ang="0">
                    <a:pos x="4" y="31"/>
                  </a:cxn>
                  <a:cxn ang="0">
                    <a:pos x="0" y="2"/>
                  </a:cxn>
                </a:cxnLst>
                <a:rect l="0" t="0" r="r" b="b"/>
                <a:pathLst>
                  <a:path w="279" h="562">
                    <a:moveTo>
                      <a:pt x="92" y="0"/>
                    </a:moveTo>
                    <a:lnTo>
                      <a:pt x="93" y="2"/>
                    </a:lnTo>
                    <a:lnTo>
                      <a:pt x="95" y="8"/>
                    </a:lnTo>
                    <a:lnTo>
                      <a:pt x="98" y="19"/>
                    </a:lnTo>
                    <a:lnTo>
                      <a:pt x="102" y="34"/>
                    </a:lnTo>
                    <a:lnTo>
                      <a:pt x="107" y="50"/>
                    </a:lnTo>
                    <a:lnTo>
                      <a:pt x="113" y="70"/>
                    </a:lnTo>
                    <a:lnTo>
                      <a:pt x="119" y="92"/>
                    </a:lnTo>
                    <a:lnTo>
                      <a:pt x="126" y="116"/>
                    </a:lnTo>
                    <a:lnTo>
                      <a:pt x="134" y="140"/>
                    </a:lnTo>
                    <a:lnTo>
                      <a:pt x="150" y="192"/>
                    </a:lnTo>
                    <a:lnTo>
                      <a:pt x="158" y="218"/>
                    </a:lnTo>
                    <a:lnTo>
                      <a:pt x="166" y="243"/>
                    </a:lnTo>
                    <a:lnTo>
                      <a:pt x="175" y="267"/>
                    </a:lnTo>
                    <a:lnTo>
                      <a:pt x="183" y="291"/>
                    </a:lnTo>
                    <a:lnTo>
                      <a:pt x="192" y="317"/>
                    </a:lnTo>
                    <a:lnTo>
                      <a:pt x="202" y="341"/>
                    </a:lnTo>
                    <a:lnTo>
                      <a:pt x="212" y="366"/>
                    </a:lnTo>
                    <a:lnTo>
                      <a:pt x="221" y="389"/>
                    </a:lnTo>
                    <a:lnTo>
                      <a:pt x="231" y="411"/>
                    </a:lnTo>
                    <a:lnTo>
                      <a:pt x="240" y="431"/>
                    </a:lnTo>
                    <a:lnTo>
                      <a:pt x="249" y="449"/>
                    </a:lnTo>
                    <a:lnTo>
                      <a:pt x="256" y="466"/>
                    </a:lnTo>
                    <a:lnTo>
                      <a:pt x="263" y="479"/>
                    </a:lnTo>
                    <a:lnTo>
                      <a:pt x="269" y="491"/>
                    </a:lnTo>
                    <a:lnTo>
                      <a:pt x="273" y="499"/>
                    </a:lnTo>
                    <a:lnTo>
                      <a:pt x="276" y="504"/>
                    </a:lnTo>
                    <a:lnTo>
                      <a:pt x="277" y="506"/>
                    </a:lnTo>
                    <a:lnTo>
                      <a:pt x="279" y="562"/>
                    </a:lnTo>
                    <a:lnTo>
                      <a:pt x="277" y="560"/>
                    </a:lnTo>
                    <a:lnTo>
                      <a:pt x="274" y="555"/>
                    </a:lnTo>
                    <a:lnTo>
                      <a:pt x="269" y="548"/>
                    </a:lnTo>
                    <a:lnTo>
                      <a:pt x="262" y="538"/>
                    </a:lnTo>
                    <a:lnTo>
                      <a:pt x="254" y="525"/>
                    </a:lnTo>
                    <a:lnTo>
                      <a:pt x="244" y="512"/>
                    </a:lnTo>
                    <a:lnTo>
                      <a:pt x="234" y="497"/>
                    </a:lnTo>
                    <a:lnTo>
                      <a:pt x="212" y="465"/>
                    </a:lnTo>
                    <a:lnTo>
                      <a:pt x="200" y="449"/>
                    </a:lnTo>
                    <a:lnTo>
                      <a:pt x="189" y="434"/>
                    </a:lnTo>
                    <a:lnTo>
                      <a:pt x="179" y="419"/>
                    </a:lnTo>
                    <a:lnTo>
                      <a:pt x="169" y="407"/>
                    </a:lnTo>
                    <a:lnTo>
                      <a:pt x="160" y="395"/>
                    </a:lnTo>
                    <a:lnTo>
                      <a:pt x="150" y="382"/>
                    </a:lnTo>
                    <a:lnTo>
                      <a:pt x="140" y="367"/>
                    </a:lnTo>
                    <a:lnTo>
                      <a:pt x="130" y="352"/>
                    </a:lnTo>
                    <a:lnTo>
                      <a:pt x="97" y="302"/>
                    </a:lnTo>
                    <a:lnTo>
                      <a:pt x="87" y="286"/>
                    </a:lnTo>
                    <a:lnTo>
                      <a:pt x="77" y="271"/>
                    </a:lnTo>
                    <a:lnTo>
                      <a:pt x="68" y="257"/>
                    </a:lnTo>
                    <a:lnTo>
                      <a:pt x="61" y="245"/>
                    </a:lnTo>
                    <a:lnTo>
                      <a:pt x="54" y="234"/>
                    </a:lnTo>
                    <a:lnTo>
                      <a:pt x="49" y="227"/>
                    </a:lnTo>
                    <a:lnTo>
                      <a:pt x="46" y="222"/>
                    </a:lnTo>
                    <a:lnTo>
                      <a:pt x="45" y="220"/>
                    </a:lnTo>
                    <a:lnTo>
                      <a:pt x="87" y="190"/>
                    </a:lnTo>
                    <a:lnTo>
                      <a:pt x="36" y="190"/>
                    </a:lnTo>
                    <a:lnTo>
                      <a:pt x="35" y="187"/>
                    </a:lnTo>
                    <a:lnTo>
                      <a:pt x="33" y="181"/>
                    </a:lnTo>
                    <a:lnTo>
                      <a:pt x="32" y="171"/>
                    </a:lnTo>
                    <a:lnTo>
                      <a:pt x="28" y="157"/>
                    </a:lnTo>
                    <a:lnTo>
                      <a:pt x="25" y="142"/>
                    </a:lnTo>
                    <a:lnTo>
                      <a:pt x="21" y="125"/>
                    </a:lnTo>
                    <a:lnTo>
                      <a:pt x="13" y="87"/>
                    </a:lnTo>
                    <a:lnTo>
                      <a:pt x="10" y="68"/>
                    </a:lnTo>
                    <a:lnTo>
                      <a:pt x="6" y="49"/>
                    </a:lnTo>
                    <a:lnTo>
                      <a:pt x="4" y="31"/>
                    </a:lnTo>
                    <a:lnTo>
                      <a:pt x="2" y="16"/>
                    </a:lnTo>
                    <a:lnTo>
                      <a:pt x="0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6B3C1A1F-3383-43EF-B223-387C2403E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24000"/>
                <a:ext cx="874713" cy="842963"/>
              </a:xfrm>
              <a:custGeom>
                <a:avLst/>
                <a:gdLst/>
                <a:ahLst/>
                <a:cxnLst>
                  <a:cxn ang="0">
                    <a:pos x="300" y="2"/>
                  </a:cxn>
                  <a:cxn ang="0">
                    <a:pos x="369" y="20"/>
                  </a:cxn>
                  <a:cxn ang="0">
                    <a:pos x="436" y="52"/>
                  </a:cxn>
                  <a:cxn ang="0">
                    <a:pos x="497" y="100"/>
                  </a:cxn>
                  <a:cxn ang="0">
                    <a:pos x="551" y="161"/>
                  </a:cxn>
                  <a:cxn ang="0">
                    <a:pos x="543" y="200"/>
                  </a:cxn>
                  <a:cxn ang="0">
                    <a:pos x="522" y="238"/>
                  </a:cxn>
                  <a:cxn ang="0">
                    <a:pos x="489" y="271"/>
                  </a:cxn>
                  <a:cxn ang="0">
                    <a:pos x="446" y="296"/>
                  </a:cxn>
                  <a:cxn ang="0">
                    <a:pos x="393" y="311"/>
                  </a:cxn>
                  <a:cxn ang="0">
                    <a:pos x="321" y="316"/>
                  </a:cxn>
                  <a:cxn ang="0">
                    <a:pos x="258" y="309"/>
                  </a:cxn>
                  <a:cxn ang="0">
                    <a:pos x="206" y="295"/>
                  </a:cxn>
                  <a:cxn ang="0">
                    <a:pos x="164" y="279"/>
                  </a:cxn>
                  <a:cxn ang="0">
                    <a:pos x="132" y="261"/>
                  </a:cxn>
                  <a:cxn ang="0">
                    <a:pos x="113" y="249"/>
                  </a:cxn>
                  <a:cxn ang="0">
                    <a:pos x="107" y="243"/>
                  </a:cxn>
                  <a:cxn ang="0">
                    <a:pos x="123" y="312"/>
                  </a:cxn>
                  <a:cxn ang="0">
                    <a:pos x="126" y="372"/>
                  </a:cxn>
                  <a:cxn ang="0">
                    <a:pos x="119" y="424"/>
                  </a:cxn>
                  <a:cxn ang="0">
                    <a:pos x="106" y="468"/>
                  </a:cxn>
                  <a:cxn ang="0">
                    <a:pos x="88" y="503"/>
                  </a:cxn>
                  <a:cxn ang="0">
                    <a:pos x="69" y="531"/>
                  </a:cxn>
                  <a:cxn ang="0">
                    <a:pos x="51" y="502"/>
                  </a:cxn>
                  <a:cxn ang="0">
                    <a:pos x="25" y="442"/>
                  </a:cxn>
                  <a:cxn ang="0">
                    <a:pos x="8" y="380"/>
                  </a:cxn>
                  <a:cxn ang="0">
                    <a:pos x="0" y="316"/>
                  </a:cxn>
                  <a:cxn ang="0">
                    <a:pos x="2" y="252"/>
                  </a:cxn>
                  <a:cxn ang="0">
                    <a:pos x="13" y="191"/>
                  </a:cxn>
                  <a:cxn ang="0">
                    <a:pos x="35" y="135"/>
                  </a:cxn>
                  <a:cxn ang="0">
                    <a:pos x="65" y="87"/>
                  </a:cxn>
                  <a:cxn ang="0">
                    <a:pos x="106" y="48"/>
                  </a:cxn>
                  <a:cxn ang="0">
                    <a:pos x="163" y="18"/>
                  </a:cxn>
                  <a:cxn ang="0">
                    <a:pos x="231" y="2"/>
                  </a:cxn>
                </a:cxnLst>
                <a:rect l="0" t="0" r="r" b="b"/>
                <a:pathLst>
                  <a:path w="551" h="531">
                    <a:moveTo>
                      <a:pt x="265" y="0"/>
                    </a:moveTo>
                    <a:lnTo>
                      <a:pt x="300" y="2"/>
                    </a:lnTo>
                    <a:lnTo>
                      <a:pt x="335" y="9"/>
                    </a:lnTo>
                    <a:lnTo>
                      <a:pt x="369" y="20"/>
                    </a:lnTo>
                    <a:lnTo>
                      <a:pt x="403" y="34"/>
                    </a:lnTo>
                    <a:lnTo>
                      <a:pt x="436" y="52"/>
                    </a:lnTo>
                    <a:lnTo>
                      <a:pt x="467" y="74"/>
                    </a:lnTo>
                    <a:lnTo>
                      <a:pt x="497" y="100"/>
                    </a:lnTo>
                    <a:lnTo>
                      <a:pt x="525" y="129"/>
                    </a:lnTo>
                    <a:lnTo>
                      <a:pt x="551" y="161"/>
                    </a:lnTo>
                    <a:lnTo>
                      <a:pt x="549" y="181"/>
                    </a:lnTo>
                    <a:lnTo>
                      <a:pt x="543" y="200"/>
                    </a:lnTo>
                    <a:lnTo>
                      <a:pt x="535" y="219"/>
                    </a:lnTo>
                    <a:lnTo>
                      <a:pt x="522" y="238"/>
                    </a:lnTo>
                    <a:lnTo>
                      <a:pt x="507" y="255"/>
                    </a:lnTo>
                    <a:lnTo>
                      <a:pt x="489" y="271"/>
                    </a:lnTo>
                    <a:lnTo>
                      <a:pt x="469" y="284"/>
                    </a:lnTo>
                    <a:lnTo>
                      <a:pt x="446" y="296"/>
                    </a:lnTo>
                    <a:lnTo>
                      <a:pt x="421" y="305"/>
                    </a:lnTo>
                    <a:lnTo>
                      <a:pt x="393" y="311"/>
                    </a:lnTo>
                    <a:lnTo>
                      <a:pt x="355" y="315"/>
                    </a:lnTo>
                    <a:lnTo>
                      <a:pt x="321" y="316"/>
                    </a:lnTo>
                    <a:lnTo>
                      <a:pt x="288" y="313"/>
                    </a:lnTo>
                    <a:lnTo>
                      <a:pt x="258" y="309"/>
                    </a:lnTo>
                    <a:lnTo>
                      <a:pt x="231" y="303"/>
                    </a:lnTo>
                    <a:lnTo>
                      <a:pt x="206" y="295"/>
                    </a:lnTo>
                    <a:lnTo>
                      <a:pt x="184" y="287"/>
                    </a:lnTo>
                    <a:lnTo>
                      <a:pt x="164" y="279"/>
                    </a:lnTo>
                    <a:lnTo>
                      <a:pt x="147" y="269"/>
                    </a:lnTo>
                    <a:lnTo>
                      <a:pt x="132" y="261"/>
                    </a:lnTo>
                    <a:lnTo>
                      <a:pt x="121" y="254"/>
                    </a:lnTo>
                    <a:lnTo>
                      <a:pt x="113" y="249"/>
                    </a:lnTo>
                    <a:lnTo>
                      <a:pt x="109" y="245"/>
                    </a:lnTo>
                    <a:lnTo>
                      <a:pt x="107" y="243"/>
                    </a:lnTo>
                    <a:lnTo>
                      <a:pt x="117" y="279"/>
                    </a:lnTo>
                    <a:lnTo>
                      <a:pt x="123" y="312"/>
                    </a:lnTo>
                    <a:lnTo>
                      <a:pt x="126" y="342"/>
                    </a:lnTo>
                    <a:lnTo>
                      <a:pt x="126" y="372"/>
                    </a:lnTo>
                    <a:lnTo>
                      <a:pt x="124" y="399"/>
                    </a:lnTo>
                    <a:lnTo>
                      <a:pt x="119" y="424"/>
                    </a:lnTo>
                    <a:lnTo>
                      <a:pt x="113" y="447"/>
                    </a:lnTo>
                    <a:lnTo>
                      <a:pt x="106" y="468"/>
                    </a:lnTo>
                    <a:lnTo>
                      <a:pt x="97" y="487"/>
                    </a:lnTo>
                    <a:lnTo>
                      <a:pt x="88" y="503"/>
                    </a:lnTo>
                    <a:lnTo>
                      <a:pt x="79" y="518"/>
                    </a:lnTo>
                    <a:lnTo>
                      <a:pt x="69" y="531"/>
                    </a:lnTo>
                    <a:lnTo>
                      <a:pt x="60" y="516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3" y="18"/>
                    </a:lnTo>
                    <a:lnTo>
                      <a:pt x="196" y="8"/>
                    </a:lnTo>
                    <a:lnTo>
                      <a:pt x="231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6">
                <a:extLst>
                  <a:ext uri="{FF2B5EF4-FFF2-40B4-BE49-F238E27FC236}">
                    <a16:creationId xmlns:a16="http://schemas.microsoft.com/office/drawing/2014/main" id="{855346A0-DB09-4FD1-87B8-C8C123DA4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1226" y="3819525"/>
                <a:ext cx="26988" cy="269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7" y="6"/>
                  </a:cxn>
                  <a:cxn ang="0">
                    <a:pos x="17" y="11"/>
                  </a:cxn>
                  <a:cxn ang="0">
                    <a:pos x="13" y="15"/>
                  </a:cxn>
                  <a:cxn ang="0">
                    <a:pos x="9" y="17"/>
                  </a:cxn>
                  <a:cxn ang="0">
                    <a:pos x="4" y="15"/>
                  </a:cxn>
                  <a:cxn ang="0">
                    <a:pos x="2" y="13"/>
                  </a:cxn>
                  <a:cxn ang="0">
                    <a:pos x="0" y="8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13" y="2"/>
                    </a:lnTo>
                    <a:lnTo>
                      <a:pt x="15" y="3"/>
                    </a:lnTo>
                    <a:lnTo>
                      <a:pt x="17" y="6"/>
                    </a:lnTo>
                    <a:lnTo>
                      <a:pt x="17" y="11"/>
                    </a:lnTo>
                    <a:lnTo>
                      <a:pt x="13" y="15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27">
                <a:extLst>
                  <a:ext uri="{FF2B5EF4-FFF2-40B4-BE49-F238E27FC236}">
                    <a16:creationId xmlns:a16="http://schemas.microsoft.com/office/drawing/2014/main" id="{B30F3F5F-DB31-41B6-818B-E2A5F8CF0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051" y="3941763"/>
                <a:ext cx="25400" cy="269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6" y="8"/>
                  </a:cxn>
                  <a:cxn ang="0">
                    <a:pos x="15" y="13"/>
                  </a:cxn>
                  <a:cxn ang="0">
                    <a:pos x="12" y="15"/>
                  </a:cxn>
                  <a:cxn ang="0">
                    <a:pos x="7" y="17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7" y="0"/>
                  </a:cxn>
                </a:cxnLst>
                <a:rect l="0" t="0" r="r" b="b"/>
                <a:pathLst>
                  <a:path w="16" h="17">
                    <a:moveTo>
                      <a:pt x="7" y="0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6" y="8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7" y="17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F1E9CBDA-EEF2-4006-BE83-6500589C12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4101" y="1873250"/>
                <a:ext cx="87313" cy="465138"/>
              </a:xfrm>
              <a:custGeom>
                <a:avLst/>
                <a:gdLst/>
                <a:ahLst/>
                <a:cxnLst>
                  <a:cxn ang="0">
                    <a:pos x="35" y="291"/>
                  </a:cxn>
                  <a:cxn ang="0">
                    <a:pos x="34" y="293"/>
                  </a:cxn>
                  <a:cxn ang="0">
                    <a:pos x="35" y="29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4" y="6"/>
                  </a:cxn>
                  <a:cxn ang="0">
                    <a:pos x="9" y="14"/>
                  </a:cxn>
                  <a:cxn ang="0">
                    <a:pos x="16" y="25"/>
                  </a:cxn>
                  <a:cxn ang="0">
                    <a:pos x="23" y="38"/>
                  </a:cxn>
                  <a:cxn ang="0">
                    <a:pos x="30" y="54"/>
                  </a:cxn>
                  <a:cxn ang="0">
                    <a:pos x="37" y="73"/>
                  </a:cxn>
                  <a:cxn ang="0">
                    <a:pos x="44" y="94"/>
                  </a:cxn>
                  <a:cxn ang="0">
                    <a:pos x="49" y="117"/>
                  </a:cxn>
                  <a:cxn ang="0">
                    <a:pos x="53" y="142"/>
                  </a:cxn>
                  <a:cxn ang="0">
                    <a:pos x="55" y="169"/>
                  </a:cxn>
                  <a:cxn ang="0">
                    <a:pos x="55" y="198"/>
                  </a:cxn>
                  <a:cxn ang="0">
                    <a:pos x="52" y="228"/>
                  </a:cxn>
                  <a:cxn ang="0">
                    <a:pos x="45" y="260"/>
                  </a:cxn>
                  <a:cxn ang="0">
                    <a:pos x="35" y="291"/>
                  </a:cxn>
                  <a:cxn ang="0">
                    <a:pos x="36" y="285"/>
                  </a:cxn>
                  <a:cxn ang="0">
                    <a:pos x="38" y="274"/>
                  </a:cxn>
                  <a:cxn ang="0">
                    <a:pos x="41" y="260"/>
                  </a:cxn>
                  <a:cxn ang="0">
                    <a:pos x="42" y="244"/>
                  </a:cxn>
                  <a:cxn ang="0">
                    <a:pos x="44" y="223"/>
                  </a:cxn>
                  <a:cxn ang="0">
                    <a:pos x="45" y="201"/>
                  </a:cxn>
                  <a:cxn ang="0">
                    <a:pos x="44" y="176"/>
                  </a:cxn>
                  <a:cxn ang="0">
                    <a:pos x="42" y="150"/>
                  </a:cxn>
                  <a:cxn ang="0">
                    <a:pos x="38" y="122"/>
                  </a:cxn>
                  <a:cxn ang="0">
                    <a:pos x="33" y="92"/>
                  </a:cxn>
                  <a:cxn ang="0">
                    <a:pos x="25" y="62"/>
                  </a:cxn>
                  <a:cxn ang="0">
                    <a:pos x="14" y="31"/>
                  </a:cxn>
                  <a:cxn ang="0">
                    <a:pos x="0" y="0"/>
                  </a:cxn>
                </a:cxnLst>
                <a:rect l="0" t="0" r="r" b="b"/>
                <a:pathLst>
                  <a:path w="55" h="293">
                    <a:moveTo>
                      <a:pt x="35" y="291"/>
                    </a:moveTo>
                    <a:lnTo>
                      <a:pt x="34" y="293"/>
                    </a:lnTo>
                    <a:lnTo>
                      <a:pt x="35" y="29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4" y="6"/>
                    </a:lnTo>
                    <a:lnTo>
                      <a:pt x="9" y="14"/>
                    </a:lnTo>
                    <a:lnTo>
                      <a:pt x="16" y="25"/>
                    </a:lnTo>
                    <a:lnTo>
                      <a:pt x="23" y="38"/>
                    </a:lnTo>
                    <a:lnTo>
                      <a:pt x="30" y="54"/>
                    </a:lnTo>
                    <a:lnTo>
                      <a:pt x="37" y="73"/>
                    </a:lnTo>
                    <a:lnTo>
                      <a:pt x="44" y="94"/>
                    </a:lnTo>
                    <a:lnTo>
                      <a:pt x="49" y="117"/>
                    </a:lnTo>
                    <a:lnTo>
                      <a:pt x="53" y="142"/>
                    </a:lnTo>
                    <a:lnTo>
                      <a:pt x="55" y="169"/>
                    </a:lnTo>
                    <a:lnTo>
                      <a:pt x="55" y="198"/>
                    </a:lnTo>
                    <a:lnTo>
                      <a:pt x="52" y="228"/>
                    </a:lnTo>
                    <a:lnTo>
                      <a:pt x="45" y="260"/>
                    </a:lnTo>
                    <a:lnTo>
                      <a:pt x="35" y="291"/>
                    </a:lnTo>
                    <a:lnTo>
                      <a:pt x="36" y="285"/>
                    </a:lnTo>
                    <a:lnTo>
                      <a:pt x="38" y="274"/>
                    </a:lnTo>
                    <a:lnTo>
                      <a:pt x="41" y="260"/>
                    </a:lnTo>
                    <a:lnTo>
                      <a:pt x="42" y="244"/>
                    </a:lnTo>
                    <a:lnTo>
                      <a:pt x="44" y="223"/>
                    </a:lnTo>
                    <a:lnTo>
                      <a:pt x="45" y="201"/>
                    </a:lnTo>
                    <a:lnTo>
                      <a:pt x="44" y="176"/>
                    </a:lnTo>
                    <a:lnTo>
                      <a:pt x="42" y="150"/>
                    </a:lnTo>
                    <a:lnTo>
                      <a:pt x="38" y="122"/>
                    </a:lnTo>
                    <a:lnTo>
                      <a:pt x="33" y="92"/>
                    </a:lnTo>
                    <a:lnTo>
                      <a:pt x="25" y="62"/>
                    </a:ln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84E02DC0-32AF-4F17-A204-D05E705BC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288" y="1682750"/>
                <a:ext cx="409575" cy="30321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210" y="1"/>
                  </a:cxn>
                  <a:cxn ang="0">
                    <a:pos x="219" y="10"/>
                  </a:cxn>
                  <a:cxn ang="0">
                    <a:pos x="225" y="17"/>
                  </a:cxn>
                  <a:cxn ang="0">
                    <a:pos x="232" y="26"/>
                  </a:cxn>
                  <a:cxn ang="0">
                    <a:pos x="240" y="36"/>
                  </a:cxn>
                  <a:cxn ang="0">
                    <a:pos x="247" y="48"/>
                  </a:cxn>
                  <a:cxn ang="0">
                    <a:pos x="253" y="61"/>
                  </a:cxn>
                  <a:cxn ang="0">
                    <a:pos x="257" y="74"/>
                  </a:cxn>
                  <a:cxn ang="0">
                    <a:pos x="258" y="88"/>
                  </a:cxn>
                  <a:cxn ang="0">
                    <a:pos x="257" y="102"/>
                  </a:cxn>
                  <a:cxn ang="0">
                    <a:pos x="252" y="118"/>
                  </a:cxn>
                  <a:cxn ang="0">
                    <a:pos x="243" y="133"/>
                  </a:cxn>
                  <a:cxn ang="0">
                    <a:pos x="229" y="148"/>
                  </a:cxn>
                  <a:cxn ang="0">
                    <a:pos x="212" y="162"/>
                  </a:cxn>
                  <a:cxn ang="0">
                    <a:pos x="192" y="173"/>
                  </a:cxn>
                  <a:cxn ang="0">
                    <a:pos x="171" y="181"/>
                  </a:cxn>
                  <a:cxn ang="0">
                    <a:pos x="149" y="187"/>
                  </a:cxn>
                  <a:cxn ang="0">
                    <a:pos x="127" y="191"/>
                  </a:cxn>
                  <a:cxn ang="0">
                    <a:pos x="104" y="191"/>
                  </a:cxn>
                  <a:cxn ang="0">
                    <a:pos x="83" y="191"/>
                  </a:cxn>
                  <a:cxn ang="0">
                    <a:pos x="62" y="188"/>
                  </a:cxn>
                  <a:cxn ang="0">
                    <a:pos x="43" y="183"/>
                  </a:cxn>
                  <a:cxn ang="0">
                    <a:pos x="26" y="178"/>
                  </a:cxn>
                  <a:cxn ang="0">
                    <a:pos x="11" y="171"/>
                  </a:cxn>
                  <a:cxn ang="0">
                    <a:pos x="0" y="163"/>
                  </a:cxn>
                  <a:cxn ang="0">
                    <a:pos x="2" y="163"/>
                  </a:cxn>
                  <a:cxn ang="0">
                    <a:pos x="9" y="164"/>
                  </a:cxn>
                  <a:cxn ang="0">
                    <a:pos x="18" y="165"/>
                  </a:cxn>
                  <a:cxn ang="0">
                    <a:pos x="30" y="165"/>
                  </a:cxn>
                  <a:cxn ang="0">
                    <a:pos x="45" y="165"/>
                  </a:cxn>
                  <a:cxn ang="0">
                    <a:pos x="61" y="165"/>
                  </a:cxn>
                  <a:cxn ang="0">
                    <a:pos x="79" y="162"/>
                  </a:cxn>
                  <a:cxn ang="0">
                    <a:pos x="98" y="158"/>
                  </a:cxn>
                  <a:cxn ang="0">
                    <a:pos x="116" y="152"/>
                  </a:cxn>
                  <a:cxn ang="0">
                    <a:pos x="133" y="143"/>
                  </a:cxn>
                  <a:cxn ang="0">
                    <a:pos x="150" y="132"/>
                  </a:cxn>
                  <a:cxn ang="0">
                    <a:pos x="165" y="118"/>
                  </a:cxn>
                  <a:cxn ang="0">
                    <a:pos x="163" y="119"/>
                  </a:cxn>
                  <a:cxn ang="0">
                    <a:pos x="158" y="120"/>
                  </a:cxn>
                  <a:cxn ang="0">
                    <a:pos x="149" y="121"/>
                  </a:cxn>
                  <a:cxn ang="0">
                    <a:pos x="138" y="122"/>
                  </a:cxn>
                  <a:cxn ang="0">
                    <a:pos x="124" y="122"/>
                  </a:cxn>
                  <a:cxn ang="0">
                    <a:pos x="110" y="120"/>
                  </a:cxn>
                  <a:cxn ang="0">
                    <a:pos x="96" y="116"/>
                  </a:cxn>
                  <a:cxn ang="0">
                    <a:pos x="82" y="109"/>
                  </a:cxn>
                  <a:cxn ang="0">
                    <a:pos x="69" y="99"/>
                  </a:cxn>
                  <a:cxn ang="0">
                    <a:pos x="75" y="99"/>
                  </a:cxn>
                  <a:cxn ang="0">
                    <a:pos x="82" y="98"/>
                  </a:cxn>
                  <a:cxn ang="0">
                    <a:pos x="91" y="98"/>
                  </a:cxn>
                  <a:cxn ang="0">
                    <a:pos x="102" y="97"/>
                  </a:cxn>
                  <a:cxn ang="0">
                    <a:pos x="114" y="94"/>
                  </a:cxn>
                  <a:cxn ang="0">
                    <a:pos x="127" y="91"/>
                  </a:cxn>
                  <a:cxn ang="0">
                    <a:pos x="140" y="87"/>
                  </a:cxn>
                  <a:cxn ang="0">
                    <a:pos x="153" y="82"/>
                  </a:cxn>
                  <a:cxn ang="0">
                    <a:pos x="166" y="76"/>
                  </a:cxn>
                  <a:cxn ang="0">
                    <a:pos x="178" y="68"/>
                  </a:cxn>
                  <a:cxn ang="0">
                    <a:pos x="188" y="58"/>
                  </a:cxn>
                  <a:cxn ang="0">
                    <a:pos x="197" y="46"/>
                  </a:cxn>
                  <a:cxn ang="0">
                    <a:pos x="203" y="33"/>
                  </a:cxn>
                  <a:cxn ang="0">
                    <a:pos x="207" y="18"/>
                  </a:cxn>
                  <a:cxn ang="0">
                    <a:pos x="208" y="0"/>
                  </a:cxn>
                </a:cxnLst>
                <a:rect l="0" t="0" r="r" b="b"/>
                <a:pathLst>
                  <a:path w="258" h="191">
                    <a:moveTo>
                      <a:pt x="208" y="0"/>
                    </a:moveTo>
                    <a:lnTo>
                      <a:pt x="210" y="1"/>
                    </a:lnTo>
                    <a:lnTo>
                      <a:pt x="219" y="10"/>
                    </a:lnTo>
                    <a:lnTo>
                      <a:pt x="225" y="17"/>
                    </a:lnTo>
                    <a:lnTo>
                      <a:pt x="232" y="26"/>
                    </a:lnTo>
                    <a:lnTo>
                      <a:pt x="240" y="36"/>
                    </a:lnTo>
                    <a:lnTo>
                      <a:pt x="247" y="48"/>
                    </a:lnTo>
                    <a:lnTo>
                      <a:pt x="253" y="61"/>
                    </a:lnTo>
                    <a:lnTo>
                      <a:pt x="257" y="74"/>
                    </a:lnTo>
                    <a:lnTo>
                      <a:pt x="258" y="88"/>
                    </a:lnTo>
                    <a:lnTo>
                      <a:pt x="257" y="102"/>
                    </a:lnTo>
                    <a:lnTo>
                      <a:pt x="252" y="118"/>
                    </a:lnTo>
                    <a:lnTo>
                      <a:pt x="243" y="133"/>
                    </a:lnTo>
                    <a:lnTo>
                      <a:pt x="229" y="148"/>
                    </a:lnTo>
                    <a:lnTo>
                      <a:pt x="212" y="162"/>
                    </a:lnTo>
                    <a:lnTo>
                      <a:pt x="192" y="173"/>
                    </a:lnTo>
                    <a:lnTo>
                      <a:pt x="171" y="181"/>
                    </a:lnTo>
                    <a:lnTo>
                      <a:pt x="149" y="187"/>
                    </a:lnTo>
                    <a:lnTo>
                      <a:pt x="127" y="191"/>
                    </a:lnTo>
                    <a:lnTo>
                      <a:pt x="104" y="191"/>
                    </a:lnTo>
                    <a:lnTo>
                      <a:pt x="83" y="191"/>
                    </a:lnTo>
                    <a:lnTo>
                      <a:pt x="62" y="188"/>
                    </a:lnTo>
                    <a:lnTo>
                      <a:pt x="43" y="183"/>
                    </a:lnTo>
                    <a:lnTo>
                      <a:pt x="26" y="178"/>
                    </a:lnTo>
                    <a:lnTo>
                      <a:pt x="11" y="171"/>
                    </a:lnTo>
                    <a:lnTo>
                      <a:pt x="0" y="163"/>
                    </a:lnTo>
                    <a:lnTo>
                      <a:pt x="2" y="163"/>
                    </a:lnTo>
                    <a:lnTo>
                      <a:pt x="9" y="164"/>
                    </a:lnTo>
                    <a:lnTo>
                      <a:pt x="18" y="165"/>
                    </a:lnTo>
                    <a:lnTo>
                      <a:pt x="30" y="165"/>
                    </a:lnTo>
                    <a:lnTo>
                      <a:pt x="45" y="165"/>
                    </a:lnTo>
                    <a:lnTo>
                      <a:pt x="61" y="165"/>
                    </a:lnTo>
                    <a:lnTo>
                      <a:pt x="79" y="162"/>
                    </a:lnTo>
                    <a:lnTo>
                      <a:pt x="98" y="158"/>
                    </a:lnTo>
                    <a:lnTo>
                      <a:pt x="116" y="152"/>
                    </a:lnTo>
                    <a:lnTo>
                      <a:pt x="133" y="143"/>
                    </a:lnTo>
                    <a:lnTo>
                      <a:pt x="150" y="132"/>
                    </a:lnTo>
                    <a:lnTo>
                      <a:pt x="165" y="118"/>
                    </a:lnTo>
                    <a:lnTo>
                      <a:pt x="163" y="119"/>
                    </a:lnTo>
                    <a:lnTo>
                      <a:pt x="158" y="120"/>
                    </a:lnTo>
                    <a:lnTo>
                      <a:pt x="149" y="121"/>
                    </a:lnTo>
                    <a:lnTo>
                      <a:pt x="138" y="122"/>
                    </a:lnTo>
                    <a:lnTo>
                      <a:pt x="124" y="122"/>
                    </a:lnTo>
                    <a:lnTo>
                      <a:pt x="110" y="120"/>
                    </a:lnTo>
                    <a:lnTo>
                      <a:pt x="96" y="116"/>
                    </a:lnTo>
                    <a:lnTo>
                      <a:pt x="82" y="109"/>
                    </a:lnTo>
                    <a:lnTo>
                      <a:pt x="69" y="99"/>
                    </a:lnTo>
                    <a:lnTo>
                      <a:pt x="75" y="99"/>
                    </a:lnTo>
                    <a:lnTo>
                      <a:pt x="82" y="98"/>
                    </a:lnTo>
                    <a:lnTo>
                      <a:pt x="91" y="98"/>
                    </a:lnTo>
                    <a:lnTo>
                      <a:pt x="102" y="97"/>
                    </a:lnTo>
                    <a:lnTo>
                      <a:pt x="114" y="94"/>
                    </a:lnTo>
                    <a:lnTo>
                      <a:pt x="127" y="91"/>
                    </a:lnTo>
                    <a:lnTo>
                      <a:pt x="140" y="87"/>
                    </a:lnTo>
                    <a:lnTo>
                      <a:pt x="153" y="82"/>
                    </a:lnTo>
                    <a:lnTo>
                      <a:pt x="166" y="76"/>
                    </a:lnTo>
                    <a:lnTo>
                      <a:pt x="178" y="68"/>
                    </a:lnTo>
                    <a:lnTo>
                      <a:pt x="188" y="58"/>
                    </a:lnTo>
                    <a:lnTo>
                      <a:pt x="197" y="46"/>
                    </a:lnTo>
                    <a:lnTo>
                      <a:pt x="203" y="33"/>
                    </a:lnTo>
                    <a:lnTo>
                      <a:pt x="207" y="1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B25B4BA-75C8-4B53-A563-AE17884FFD08}"/>
                </a:ext>
              </a:extLst>
            </p:cNvPr>
            <p:cNvSpPr/>
            <p:nvPr/>
          </p:nvSpPr>
          <p:spPr>
            <a:xfrm>
              <a:off x="4446428" y="5487640"/>
              <a:ext cx="2011680" cy="27014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7000">
                  <a:schemeClr val="tx1">
                    <a:lumMod val="65000"/>
                    <a:lumOff val="3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95FDA42F-9179-45AA-B1C5-E33150F3D18E}"/>
              </a:ext>
            </a:extLst>
          </p:cNvPr>
          <p:cNvSpPr/>
          <p:nvPr/>
        </p:nvSpPr>
        <p:spPr>
          <a:xfrm>
            <a:off x="8707890" y="4619591"/>
            <a:ext cx="3482523" cy="1033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808CED6-10D4-42B9-8F52-7226D181802C}"/>
              </a:ext>
            </a:extLst>
          </p:cNvPr>
          <p:cNvSpPr/>
          <p:nvPr/>
        </p:nvSpPr>
        <p:spPr>
          <a:xfrm>
            <a:off x="8707891" y="3664799"/>
            <a:ext cx="3482523" cy="972204"/>
          </a:xfrm>
          <a:prstGeom prst="rect">
            <a:avLst/>
          </a:prstGeom>
          <a:solidFill>
            <a:srgbClr val="2DADB6"/>
          </a:solidFill>
          <a:ln>
            <a:solidFill>
              <a:srgbClr val="2DA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92" name="Flowchart: Manual Input 91">
            <a:extLst>
              <a:ext uri="{FF2B5EF4-FFF2-40B4-BE49-F238E27FC236}">
                <a16:creationId xmlns:a16="http://schemas.microsoft.com/office/drawing/2014/main" id="{7BA80F7B-CBE2-4F9D-B36F-B41C19F559BC}"/>
              </a:ext>
            </a:extLst>
          </p:cNvPr>
          <p:cNvSpPr/>
          <p:nvPr/>
        </p:nvSpPr>
        <p:spPr>
          <a:xfrm flipH="1" flipV="1">
            <a:off x="8214532" y="4368556"/>
            <a:ext cx="493358" cy="1596156"/>
          </a:xfrm>
          <a:prstGeom prst="flowChartManualInpu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93" name="Flowchart: Manual Input 92">
            <a:extLst>
              <a:ext uri="{FF2B5EF4-FFF2-40B4-BE49-F238E27FC236}">
                <a16:creationId xmlns:a16="http://schemas.microsoft.com/office/drawing/2014/main" id="{3C926399-61BB-47A9-9E1F-A747E4E6DA1F}"/>
              </a:ext>
            </a:extLst>
          </p:cNvPr>
          <p:cNvSpPr/>
          <p:nvPr/>
        </p:nvSpPr>
        <p:spPr>
          <a:xfrm flipH="1">
            <a:off x="8214533" y="2395127"/>
            <a:ext cx="493358" cy="1596156"/>
          </a:xfrm>
          <a:prstGeom prst="flowChartManualInp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CE9837-3908-42FF-AED2-65E20E2CF6B1}"/>
              </a:ext>
            </a:extLst>
          </p:cNvPr>
          <p:cNvSpPr/>
          <p:nvPr/>
        </p:nvSpPr>
        <p:spPr>
          <a:xfrm>
            <a:off x="6110513" y="2395127"/>
            <a:ext cx="2104024" cy="1189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DFCAEC-49F3-45EC-A4C1-3BDBE502EF1E}"/>
              </a:ext>
            </a:extLst>
          </p:cNvPr>
          <p:cNvSpPr/>
          <p:nvPr/>
        </p:nvSpPr>
        <p:spPr>
          <a:xfrm>
            <a:off x="6110513" y="3584989"/>
            <a:ext cx="2104024" cy="1189862"/>
          </a:xfrm>
          <a:prstGeom prst="rect">
            <a:avLst/>
          </a:prstGeom>
          <a:solidFill>
            <a:srgbClr val="2DA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C45DA50-D05C-48DA-981D-E30AE19AEB6E}"/>
              </a:ext>
            </a:extLst>
          </p:cNvPr>
          <p:cNvSpPr/>
          <p:nvPr/>
        </p:nvSpPr>
        <p:spPr>
          <a:xfrm>
            <a:off x="6110512" y="4774851"/>
            <a:ext cx="2104024" cy="1189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97" name="Flowchart: Delay 96">
            <a:extLst>
              <a:ext uri="{FF2B5EF4-FFF2-40B4-BE49-F238E27FC236}">
                <a16:creationId xmlns:a16="http://schemas.microsoft.com/office/drawing/2014/main" id="{48F7FFEF-1915-47F2-9A8F-8F8A243308D5}"/>
              </a:ext>
            </a:extLst>
          </p:cNvPr>
          <p:cNvSpPr/>
          <p:nvPr/>
        </p:nvSpPr>
        <p:spPr>
          <a:xfrm flipH="1">
            <a:off x="5036736" y="2395127"/>
            <a:ext cx="1073777" cy="1189862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98" name="Flowchart: Delay 97">
            <a:extLst>
              <a:ext uri="{FF2B5EF4-FFF2-40B4-BE49-F238E27FC236}">
                <a16:creationId xmlns:a16="http://schemas.microsoft.com/office/drawing/2014/main" id="{CE0BF8D9-8815-4512-A9D5-5793FB13029D}"/>
              </a:ext>
            </a:extLst>
          </p:cNvPr>
          <p:cNvSpPr/>
          <p:nvPr/>
        </p:nvSpPr>
        <p:spPr>
          <a:xfrm flipH="1">
            <a:off x="5036735" y="3584989"/>
            <a:ext cx="1073777" cy="1189862"/>
          </a:xfrm>
          <a:prstGeom prst="flowChartDelay">
            <a:avLst/>
          </a:prstGeom>
          <a:solidFill>
            <a:srgbClr val="2DA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99" name="Flowchart: Delay 98">
            <a:extLst>
              <a:ext uri="{FF2B5EF4-FFF2-40B4-BE49-F238E27FC236}">
                <a16:creationId xmlns:a16="http://schemas.microsoft.com/office/drawing/2014/main" id="{27E79BE1-F2E9-4246-9DAE-D3C60D040C17}"/>
              </a:ext>
            </a:extLst>
          </p:cNvPr>
          <p:cNvSpPr/>
          <p:nvPr/>
        </p:nvSpPr>
        <p:spPr>
          <a:xfrm flipH="1">
            <a:off x="5036735" y="4774851"/>
            <a:ext cx="1073777" cy="1189862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00" name="Trapezoid 99">
            <a:extLst>
              <a:ext uri="{FF2B5EF4-FFF2-40B4-BE49-F238E27FC236}">
                <a16:creationId xmlns:a16="http://schemas.microsoft.com/office/drawing/2014/main" id="{D387289A-3F1F-4632-A11F-F5AE0F57F51A}"/>
              </a:ext>
            </a:extLst>
          </p:cNvPr>
          <p:cNvSpPr/>
          <p:nvPr/>
        </p:nvSpPr>
        <p:spPr>
          <a:xfrm rot="5400000">
            <a:off x="7866284" y="3933243"/>
            <a:ext cx="1189860" cy="493356"/>
          </a:xfrm>
          <a:prstGeom prst="trapezoid">
            <a:avLst/>
          </a:prstGeom>
          <a:solidFill>
            <a:srgbClr val="1F7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8341413-EFB8-4092-BEB1-38DE9B0DF2AD}"/>
              </a:ext>
            </a:extLst>
          </p:cNvPr>
          <p:cNvSpPr/>
          <p:nvPr/>
        </p:nvSpPr>
        <p:spPr>
          <a:xfrm>
            <a:off x="8707891" y="2714358"/>
            <a:ext cx="3482523" cy="1005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9DA56-4F95-4E8C-8DDF-1E41A48621B8}"/>
              </a:ext>
            </a:extLst>
          </p:cNvPr>
          <p:cNvSpPr/>
          <p:nvPr/>
        </p:nvSpPr>
        <p:spPr>
          <a:xfrm>
            <a:off x="5174585" y="2581949"/>
            <a:ext cx="822746" cy="8227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FA9BE2A-4658-45D1-8ECB-C9B78F154AFA}"/>
              </a:ext>
            </a:extLst>
          </p:cNvPr>
          <p:cNvSpPr/>
          <p:nvPr/>
        </p:nvSpPr>
        <p:spPr>
          <a:xfrm>
            <a:off x="5174585" y="3739527"/>
            <a:ext cx="822746" cy="8227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766C479-F022-483D-8596-D5D5C061A1A4}"/>
              </a:ext>
            </a:extLst>
          </p:cNvPr>
          <p:cNvSpPr/>
          <p:nvPr/>
        </p:nvSpPr>
        <p:spPr>
          <a:xfrm>
            <a:off x="5162248" y="4955145"/>
            <a:ext cx="822746" cy="8227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8CC033E-5F48-4FBC-94BA-C63451C93F6C}"/>
              </a:ext>
            </a:extLst>
          </p:cNvPr>
          <p:cNvSpPr/>
          <p:nvPr/>
        </p:nvSpPr>
        <p:spPr>
          <a:xfrm>
            <a:off x="5174585" y="3768547"/>
            <a:ext cx="822746" cy="8227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D2765D7-A5C0-4010-8DAB-05913BD04167}"/>
              </a:ext>
            </a:extLst>
          </p:cNvPr>
          <p:cNvSpPr/>
          <p:nvPr/>
        </p:nvSpPr>
        <p:spPr>
          <a:xfrm>
            <a:off x="8987914" y="2938828"/>
            <a:ext cx="3166691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799" dirty="0">
                <a:latin typeface="Arial" panose="020B0604020202020204" pitchFamily="34" charset="0"/>
                <a:cs typeface="Arial" panose="020B0604020202020204" pitchFamily="34" charset="0"/>
              </a:rPr>
              <a:t>0-10 years Experience</a:t>
            </a:r>
          </a:p>
          <a:p>
            <a:pPr defTabSz="914126"/>
            <a:r>
              <a:rPr lang="en-US" sz="1799" dirty="0">
                <a:latin typeface="Arial" panose="020B0604020202020204" pitchFamily="34" charset="0"/>
                <a:cs typeface="Arial" panose="020B0604020202020204" pitchFamily="34" charset="0"/>
              </a:rPr>
              <a:t>Energetic, Need Networking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BCCC7A-1D31-491C-8D1F-9BD318DBAC4E}"/>
              </a:ext>
            </a:extLst>
          </p:cNvPr>
          <p:cNvSpPr/>
          <p:nvPr/>
        </p:nvSpPr>
        <p:spPr>
          <a:xfrm>
            <a:off x="8987915" y="3855389"/>
            <a:ext cx="2922473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799" dirty="0">
                <a:latin typeface="Arial" panose="020B0604020202020204" pitchFamily="34" charset="0"/>
                <a:cs typeface="Arial" panose="020B0604020202020204" pitchFamily="34" charset="0"/>
              </a:rPr>
              <a:t>10-25 years Experience</a:t>
            </a:r>
          </a:p>
          <a:p>
            <a:pPr defTabSz="914126"/>
            <a:r>
              <a:rPr lang="en-US" sz="1799" dirty="0">
                <a:latin typeface="Arial" panose="020B0604020202020204" pitchFamily="34" charset="0"/>
                <a:cs typeface="Arial" panose="020B0604020202020204" pitchFamily="34" charset="0"/>
              </a:rPr>
              <a:t>Busy, need fun &amp; meet-up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7E51887-5C9F-49E8-AE3A-DD49085DA7E6}"/>
              </a:ext>
            </a:extLst>
          </p:cNvPr>
          <p:cNvSpPr/>
          <p:nvPr/>
        </p:nvSpPr>
        <p:spPr>
          <a:xfrm>
            <a:off x="8952107" y="4830843"/>
            <a:ext cx="3202498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799" dirty="0">
                <a:latin typeface="Arial" panose="020B0604020202020204" pitchFamily="34" charset="0"/>
                <a:cs typeface="Arial" panose="020B0604020202020204" pitchFamily="34" charset="0"/>
              </a:rPr>
              <a:t>Achievers, C-suites, 25+ Exp.</a:t>
            </a:r>
          </a:p>
          <a:p>
            <a:pPr defTabSz="914126"/>
            <a:r>
              <a:rPr lang="en-US" sz="1799" dirty="0">
                <a:latin typeface="Arial" panose="020B0604020202020204" pitchFamily="34" charset="0"/>
                <a:cs typeface="Arial" panose="020B0604020202020204" pitchFamily="34" charset="0"/>
              </a:rPr>
              <a:t>Give back, inspiration, Enjoy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EE9C7DC-6247-43EC-9CAD-73D34939298F}"/>
              </a:ext>
            </a:extLst>
          </p:cNvPr>
          <p:cNvSpPr/>
          <p:nvPr/>
        </p:nvSpPr>
        <p:spPr>
          <a:xfrm>
            <a:off x="6231265" y="2562554"/>
            <a:ext cx="1557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Young Alumni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E2BD504-423B-4BDC-BEC9-B65664C2AB62}"/>
              </a:ext>
            </a:extLst>
          </p:cNvPr>
          <p:cNvSpPr/>
          <p:nvPr/>
        </p:nvSpPr>
        <p:spPr>
          <a:xfrm>
            <a:off x="6231265" y="3768616"/>
            <a:ext cx="1557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Mid-Level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A536CA5-8DAB-486F-A280-DCBB69E13AB6}"/>
              </a:ext>
            </a:extLst>
          </p:cNvPr>
          <p:cNvSpPr/>
          <p:nvPr/>
        </p:nvSpPr>
        <p:spPr>
          <a:xfrm>
            <a:off x="6231265" y="5015931"/>
            <a:ext cx="1557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Torch Bearer</a:t>
            </a:r>
          </a:p>
        </p:txBody>
      </p:sp>
      <p:pic>
        <p:nvPicPr>
          <p:cNvPr id="135" name="Picture 4" descr="Image result for ISS NUS">
            <a:extLst>
              <a:ext uri="{FF2B5EF4-FFF2-40B4-BE49-F238E27FC236}">
                <a16:creationId xmlns:a16="http://schemas.microsoft.com/office/drawing/2014/main" id="{FB196588-03D5-4E54-BA72-E20744714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/>
          <a:stretch/>
        </p:blipFill>
        <p:spPr bwMode="auto">
          <a:xfrm>
            <a:off x="11001322" y="6256535"/>
            <a:ext cx="1153284" cy="54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Graphic 139" descr="Plant">
            <a:extLst>
              <a:ext uri="{FF2B5EF4-FFF2-40B4-BE49-F238E27FC236}">
                <a16:creationId xmlns:a16="http://schemas.microsoft.com/office/drawing/2014/main" id="{F7AF7261-61FE-4BBF-B45C-C47552E03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746" y="2621513"/>
            <a:ext cx="722126" cy="722126"/>
          </a:xfrm>
          <a:prstGeom prst="rect">
            <a:avLst/>
          </a:prstGeom>
        </p:spPr>
      </p:pic>
      <p:pic>
        <p:nvPicPr>
          <p:cNvPr id="142" name="Graphic 141" descr="Flower">
            <a:extLst>
              <a:ext uri="{FF2B5EF4-FFF2-40B4-BE49-F238E27FC236}">
                <a16:creationId xmlns:a16="http://schemas.microsoft.com/office/drawing/2014/main" id="{5B996ED6-7DCC-4349-AACC-F94C2209F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5032" y="3776082"/>
            <a:ext cx="778647" cy="778647"/>
          </a:xfrm>
          <a:prstGeom prst="rect">
            <a:avLst/>
          </a:prstGeom>
        </p:spPr>
      </p:pic>
      <p:pic>
        <p:nvPicPr>
          <p:cNvPr id="144" name="Graphic 143" descr="Deciduous tree">
            <a:extLst>
              <a:ext uri="{FF2B5EF4-FFF2-40B4-BE49-F238E27FC236}">
                <a16:creationId xmlns:a16="http://schemas.microsoft.com/office/drawing/2014/main" id="{E5736B5E-5D9D-4F26-93D9-0EDD5168A8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1079" y="5047525"/>
            <a:ext cx="716590" cy="716590"/>
          </a:xfrm>
          <a:prstGeom prst="rect">
            <a:avLst/>
          </a:prstGeom>
        </p:spPr>
      </p:pic>
      <p:sp>
        <p:nvSpPr>
          <p:cNvPr id="145" name="Diamond 144">
            <a:extLst>
              <a:ext uri="{FF2B5EF4-FFF2-40B4-BE49-F238E27FC236}">
                <a16:creationId xmlns:a16="http://schemas.microsoft.com/office/drawing/2014/main" id="{1860C0C4-2DED-4F02-B7D6-81F7C001B191}"/>
              </a:ext>
            </a:extLst>
          </p:cNvPr>
          <p:cNvSpPr/>
          <p:nvPr/>
        </p:nvSpPr>
        <p:spPr>
          <a:xfrm>
            <a:off x="1981130" y="4404191"/>
            <a:ext cx="2771507" cy="1828324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blurRad="228600" dist="38100" dir="5400000" sx="109000" sy="109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</a:t>
            </a:r>
          </a:p>
        </p:txBody>
      </p:sp>
      <p:sp>
        <p:nvSpPr>
          <p:cNvPr id="146" name="Diamond 145">
            <a:extLst>
              <a:ext uri="{FF2B5EF4-FFF2-40B4-BE49-F238E27FC236}">
                <a16:creationId xmlns:a16="http://schemas.microsoft.com/office/drawing/2014/main" id="{BD68B7D5-58A4-4CEC-98CB-8F446B88F671}"/>
              </a:ext>
            </a:extLst>
          </p:cNvPr>
          <p:cNvSpPr/>
          <p:nvPr/>
        </p:nvSpPr>
        <p:spPr>
          <a:xfrm>
            <a:off x="1981130" y="3722198"/>
            <a:ext cx="2771507" cy="1828324"/>
          </a:xfrm>
          <a:prstGeom prst="diamond">
            <a:avLst/>
          </a:prstGeom>
          <a:solidFill>
            <a:schemeClr val="accent4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</p:txBody>
      </p:sp>
      <p:sp>
        <p:nvSpPr>
          <p:cNvPr id="147" name="Diamond 146">
            <a:extLst>
              <a:ext uri="{FF2B5EF4-FFF2-40B4-BE49-F238E27FC236}">
                <a16:creationId xmlns:a16="http://schemas.microsoft.com/office/drawing/2014/main" id="{CFA299F4-253E-4205-8FB6-1AE2F3F5A565}"/>
              </a:ext>
            </a:extLst>
          </p:cNvPr>
          <p:cNvSpPr/>
          <p:nvPr/>
        </p:nvSpPr>
        <p:spPr>
          <a:xfrm>
            <a:off x="1981130" y="3040204"/>
            <a:ext cx="2771507" cy="1828324"/>
          </a:xfrm>
          <a:prstGeom prst="diamond">
            <a:avLst/>
          </a:prstGeom>
          <a:solidFill>
            <a:schemeClr val="accent3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Interests</a:t>
            </a:r>
          </a:p>
        </p:txBody>
      </p:sp>
      <p:sp>
        <p:nvSpPr>
          <p:cNvPr id="148" name="Diamond 147">
            <a:extLst>
              <a:ext uri="{FF2B5EF4-FFF2-40B4-BE49-F238E27FC236}">
                <a16:creationId xmlns:a16="http://schemas.microsoft.com/office/drawing/2014/main" id="{FF418949-EBAB-468A-AAEC-E462B530B23B}"/>
              </a:ext>
            </a:extLst>
          </p:cNvPr>
          <p:cNvSpPr/>
          <p:nvPr/>
        </p:nvSpPr>
        <p:spPr>
          <a:xfrm>
            <a:off x="1981130" y="2358211"/>
            <a:ext cx="2771507" cy="1828324"/>
          </a:xfrm>
          <a:prstGeom prst="diamond">
            <a:avLst/>
          </a:prstGeom>
          <a:solidFill>
            <a:schemeClr val="accent2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Engagement</a:t>
            </a:r>
          </a:p>
        </p:txBody>
      </p:sp>
      <p:sp>
        <p:nvSpPr>
          <p:cNvPr id="149" name="Diamond 148">
            <a:extLst>
              <a:ext uri="{FF2B5EF4-FFF2-40B4-BE49-F238E27FC236}">
                <a16:creationId xmlns:a16="http://schemas.microsoft.com/office/drawing/2014/main" id="{1ACA358E-5CA1-4EE6-A0AD-0206E08B383F}"/>
              </a:ext>
            </a:extLst>
          </p:cNvPr>
          <p:cNvSpPr/>
          <p:nvPr/>
        </p:nvSpPr>
        <p:spPr>
          <a:xfrm>
            <a:off x="1981130" y="1705238"/>
            <a:ext cx="2771507" cy="1828324"/>
          </a:xfrm>
          <a:prstGeom prst="diamond">
            <a:avLst/>
          </a:prstGeom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4526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/>
      <p:bldP spid="107" grpId="0"/>
      <p:bldP spid="108" grpId="0"/>
      <p:bldP spid="109" grpId="0"/>
      <p:bldP spid="110" grpId="0"/>
      <p:bldP spid="111" grpId="0"/>
      <p:bldP spid="145" grpId="0" animBg="1"/>
      <p:bldP spid="146" grpId="0" animBg="1"/>
      <p:bldP spid="147" grpId="0" animBg="1"/>
      <p:bldP spid="148" grpId="0" animBg="1"/>
      <p:bldP spid="1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784169-4881-405B-BC1A-1B032DB5E2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3754"/>
          </a:solidFill>
          <a:ln>
            <a:solidFill>
              <a:srgbClr val="0F3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5338A-FCA6-4879-80A1-5B717BD6913C}"/>
              </a:ext>
            </a:extLst>
          </p:cNvPr>
          <p:cNvSpPr txBox="1"/>
          <p:nvPr/>
        </p:nvSpPr>
        <p:spPr>
          <a:xfrm>
            <a:off x="287583" y="231875"/>
            <a:ext cx="6753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DADB6"/>
                </a:solidFill>
              </a:rPr>
              <a:t>Year 1</a:t>
            </a:r>
            <a:r>
              <a:rPr lang="en-US" sz="4000" dirty="0">
                <a:solidFill>
                  <a:schemeClr val="bg1"/>
                </a:solidFill>
              </a:rPr>
              <a:t>: Timeline and Execution</a:t>
            </a:r>
            <a:endParaRPr lang="en-SG" sz="4000" dirty="0">
              <a:solidFill>
                <a:schemeClr val="bg1"/>
              </a:solidFill>
            </a:endParaRPr>
          </a:p>
        </p:txBody>
      </p:sp>
      <p:pic>
        <p:nvPicPr>
          <p:cNvPr id="4" name="Picture 3" descr="Image result for IIM Ahmedabad">
            <a:extLst>
              <a:ext uri="{FF2B5EF4-FFF2-40B4-BE49-F238E27FC236}">
                <a16:creationId xmlns:a16="http://schemas.microsoft.com/office/drawing/2014/main" id="{33019CFB-A751-400F-86BB-A5F81A881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764" y="227281"/>
            <a:ext cx="712480" cy="71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57788AB-ACE7-4C0E-B50F-6C8AAAC84E6B}"/>
              </a:ext>
            </a:extLst>
          </p:cNvPr>
          <p:cNvSpPr/>
          <p:nvPr/>
        </p:nvSpPr>
        <p:spPr>
          <a:xfrm>
            <a:off x="261250" y="1330037"/>
            <a:ext cx="2280062" cy="997527"/>
          </a:xfrm>
          <a:prstGeom prst="chevron">
            <a:avLst/>
          </a:prstGeom>
          <a:solidFill>
            <a:srgbClr val="2DA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8313123-B4E3-4132-98A1-C5172C4711E3}"/>
              </a:ext>
            </a:extLst>
          </p:cNvPr>
          <p:cNvSpPr/>
          <p:nvPr/>
        </p:nvSpPr>
        <p:spPr>
          <a:xfrm>
            <a:off x="2135572" y="1330037"/>
            <a:ext cx="2280062" cy="99752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F61D0A8-EA35-4435-AB3E-0B79B3194700}"/>
              </a:ext>
            </a:extLst>
          </p:cNvPr>
          <p:cNvSpPr/>
          <p:nvPr/>
        </p:nvSpPr>
        <p:spPr>
          <a:xfrm>
            <a:off x="4009894" y="1330037"/>
            <a:ext cx="2280062" cy="997527"/>
          </a:xfrm>
          <a:prstGeom prst="chevron">
            <a:avLst/>
          </a:prstGeom>
          <a:solidFill>
            <a:srgbClr val="2DA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68E24C33-01BD-407B-A2D6-A83FCF200C55}"/>
              </a:ext>
            </a:extLst>
          </p:cNvPr>
          <p:cNvSpPr/>
          <p:nvPr/>
        </p:nvSpPr>
        <p:spPr>
          <a:xfrm>
            <a:off x="5884216" y="1330036"/>
            <a:ext cx="2280062" cy="99752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4A483E0A-5412-4DDF-85B7-30AAC568D793}"/>
              </a:ext>
            </a:extLst>
          </p:cNvPr>
          <p:cNvSpPr/>
          <p:nvPr/>
        </p:nvSpPr>
        <p:spPr>
          <a:xfrm>
            <a:off x="7758538" y="1330035"/>
            <a:ext cx="2280062" cy="997527"/>
          </a:xfrm>
          <a:prstGeom prst="chevron">
            <a:avLst/>
          </a:prstGeom>
          <a:solidFill>
            <a:srgbClr val="2DADB6"/>
          </a:solidFill>
          <a:ln>
            <a:solidFill>
              <a:srgbClr val="2DA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47F69724-C210-45F5-8BAE-D5FDDD69C323}"/>
              </a:ext>
            </a:extLst>
          </p:cNvPr>
          <p:cNvSpPr/>
          <p:nvPr/>
        </p:nvSpPr>
        <p:spPr>
          <a:xfrm>
            <a:off x="9632860" y="1330034"/>
            <a:ext cx="2280062" cy="99752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6C5CCB-9B2B-42D0-8C1D-EBC20897FCC9}"/>
              </a:ext>
            </a:extLst>
          </p:cNvPr>
          <p:cNvCxnSpPr>
            <a:cxnSpLocks/>
          </p:cNvCxnSpPr>
          <p:nvPr/>
        </p:nvCxnSpPr>
        <p:spPr>
          <a:xfrm>
            <a:off x="2135572" y="2529444"/>
            <a:ext cx="0" cy="414448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614DA8-A3D5-4CB9-AC04-3D95101EC317}"/>
              </a:ext>
            </a:extLst>
          </p:cNvPr>
          <p:cNvCxnSpPr>
            <a:cxnSpLocks/>
          </p:cNvCxnSpPr>
          <p:nvPr/>
        </p:nvCxnSpPr>
        <p:spPr>
          <a:xfrm>
            <a:off x="4009894" y="2529444"/>
            <a:ext cx="0" cy="414448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2A18FE-86DB-4E32-875C-E85C5F8F1E80}"/>
              </a:ext>
            </a:extLst>
          </p:cNvPr>
          <p:cNvCxnSpPr>
            <a:cxnSpLocks/>
          </p:cNvCxnSpPr>
          <p:nvPr/>
        </p:nvCxnSpPr>
        <p:spPr>
          <a:xfrm>
            <a:off x="5913897" y="2533402"/>
            <a:ext cx="0" cy="414448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86F6F9-875B-4956-AAF3-433F90594DCE}"/>
              </a:ext>
            </a:extLst>
          </p:cNvPr>
          <p:cNvCxnSpPr>
            <a:cxnSpLocks/>
          </p:cNvCxnSpPr>
          <p:nvPr/>
        </p:nvCxnSpPr>
        <p:spPr>
          <a:xfrm>
            <a:off x="7758538" y="2529444"/>
            <a:ext cx="0" cy="414448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7B5BD7-ACA4-4690-BD86-2F03CB0015B1}"/>
              </a:ext>
            </a:extLst>
          </p:cNvPr>
          <p:cNvCxnSpPr>
            <a:cxnSpLocks/>
          </p:cNvCxnSpPr>
          <p:nvPr/>
        </p:nvCxnSpPr>
        <p:spPr>
          <a:xfrm>
            <a:off x="9632860" y="2529444"/>
            <a:ext cx="0" cy="414448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334186-FB43-4FCE-80CC-C4CF066EE809}"/>
              </a:ext>
            </a:extLst>
          </p:cNvPr>
          <p:cNvSpPr/>
          <p:nvPr/>
        </p:nvSpPr>
        <p:spPr>
          <a:xfrm>
            <a:off x="259091" y="2410956"/>
            <a:ext cx="2524616" cy="1056904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  <a:alpha val="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BFAA3E-3C4A-4A80-A637-B00CE1F623E2}"/>
              </a:ext>
            </a:extLst>
          </p:cNvPr>
          <p:cNvSpPr/>
          <p:nvPr/>
        </p:nvSpPr>
        <p:spPr>
          <a:xfrm>
            <a:off x="924229" y="1514056"/>
            <a:ext cx="954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July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August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3A8BFA-420C-43A1-95AB-620007B8A4B1}"/>
              </a:ext>
            </a:extLst>
          </p:cNvPr>
          <p:cNvSpPr/>
          <p:nvPr/>
        </p:nvSpPr>
        <p:spPr>
          <a:xfrm>
            <a:off x="2624032" y="1514056"/>
            <a:ext cx="1430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September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October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239A57-F4E4-4559-AAFD-41EC7EB1ACEB}"/>
              </a:ext>
            </a:extLst>
          </p:cNvPr>
          <p:cNvSpPr/>
          <p:nvPr/>
        </p:nvSpPr>
        <p:spPr>
          <a:xfrm>
            <a:off x="6486388" y="1505586"/>
            <a:ext cx="1164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January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February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C17497-58F9-4FD6-AA35-76D2987EB4D9}"/>
              </a:ext>
            </a:extLst>
          </p:cNvPr>
          <p:cNvSpPr/>
          <p:nvPr/>
        </p:nvSpPr>
        <p:spPr>
          <a:xfrm>
            <a:off x="10437811" y="1517462"/>
            <a:ext cx="728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May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June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EF8F96-A95F-430E-8D3E-2C5F397A39DB}"/>
              </a:ext>
            </a:extLst>
          </p:cNvPr>
          <p:cNvSpPr/>
          <p:nvPr/>
        </p:nvSpPr>
        <p:spPr>
          <a:xfrm>
            <a:off x="4557665" y="1514056"/>
            <a:ext cx="1370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November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December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863C5B-BF73-4134-AC76-7985042D1DD2}"/>
              </a:ext>
            </a:extLst>
          </p:cNvPr>
          <p:cNvSpPr/>
          <p:nvPr/>
        </p:nvSpPr>
        <p:spPr>
          <a:xfrm>
            <a:off x="8500272" y="1516539"/>
            <a:ext cx="904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March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68F46E-6000-423D-B82E-58814CFF377D}"/>
              </a:ext>
            </a:extLst>
          </p:cNvPr>
          <p:cNvSpPr txBox="1"/>
          <p:nvPr/>
        </p:nvSpPr>
        <p:spPr>
          <a:xfrm>
            <a:off x="406301" y="3363225"/>
            <a:ext cx="1554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Direct Mail Campaign</a:t>
            </a:r>
            <a:r>
              <a:rPr lang="en-SG" dirty="0">
                <a:solidFill>
                  <a:schemeClr val="bg1"/>
                </a:solidFill>
              </a:rPr>
              <a:t> for Existing Members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7F54B5-C174-4C8D-B121-7B61A69B8734}"/>
              </a:ext>
            </a:extLst>
          </p:cNvPr>
          <p:cNvSpPr txBox="1"/>
          <p:nvPr/>
        </p:nvSpPr>
        <p:spPr>
          <a:xfrm>
            <a:off x="972966" y="2709781"/>
            <a:ext cx="181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Renewals</a:t>
            </a:r>
          </a:p>
        </p:txBody>
      </p:sp>
      <p:pic>
        <p:nvPicPr>
          <p:cNvPr id="11266" name="Picture 2" descr="Image result for Email png">
            <a:extLst>
              <a:ext uri="{FF2B5EF4-FFF2-40B4-BE49-F238E27FC236}">
                <a16:creationId xmlns:a16="http://schemas.microsoft.com/office/drawing/2014/main" id="{AB2BADE0-7352-4D3F-AFDF-5D52DFF1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1" y="2461264"/>
            <a:ext cx="939760" cy="9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Linkedin.com white logo png">
            <a:extLst>
              <a:ext uri="{FF2B5EF4-FFF2-40B4-BE49-F238E27FC236}">
                <a16:creationId xmlns:a16="http://schemas.microsoft.com/office/drawing/2014/main" id="{AAECA20B-ADAC-47BA-9F2C-C62F8CC05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1" y="4919774"/>
            <a:ext cx="1368163" cy="33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3E1FAA81-F5EF-49F4-9EF1-41CD2B2A6E19}"/>
              </a:ext>
            </a:extLst>
          </p:cNvPr>
          <p:cNvSpPr/>
          <p:nvPr/>
        </p:nvSpPr>
        <p:spPr>
          <a:xfrm>
            <a:off x="406301" y="4537096"/>
            <a:ext cx="4225040" cy="1056904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  <a:alpha val="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800FDC-2307-451E-A452-99F82E88DCED}"/>
              </a:ext>
            </a:extLst>
          </p:cNvPr>
          <p:cNvSpPr txBox="1"/>
          <p:nvPr/>
        </p:nvSpPr>
        <p:spPr>
          <a:xfrm>
            <a:off x="2015675" y="4834715"/>
            <a:ext cx="259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New Acquisitions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09FEA-190F-4EC5-A253-F5D5AB29855E}"/>
              </a:ext>
            </a:extLst>
          </p:cNvPr>
          <p:cNvSpPr txBox="1"/>
          <p:nvPr/>
        </p:nvSpPr>
        <p:spPr>
          <a:xfrm>
            <a:off x="2324678" y="3355514"/>
            <a:ext cx="155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60-75%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E28EDC-F35D-422E-BB6A-798F2C1FE70C}"/>
              </a:ext>
            </a:extLst>
          </p:cNvPr>
          <p:cNvSpPr txBox="1"/>
          <p:nvPr/>
        </p:nvSpPr>
        <p:spPr>
          <a:xfrm>
            <a:off x="2310304" y="5346695"/>
            <a:ext cx="155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15-17%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E9D2A9-2FC7-4149-A493-5CB0F5126FF4}"/>
              </a:ext>
            </a:extLst>
          </p:cNvPr>
          <p:cNvSpPr txBox="1"/>
          <p:nvPr/>
        </p:nvSpPr>
        <p:spPr>
          <a:xfrm>
            <a:off x="439016" y="5433684"/>
            <a:ext cx="1554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Sponsored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InMail to 600+ prospects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10$/day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B79EE3-43A3-43B3-940B-24FBFA2438EF}"/>
              </a:ext>
            </a:extLst>
          </p:cNvPr>
          <p:cNvSpPr txBox="1"/>
          <p:nvPr/>
        </p:nvSpPr>
        <p:spPr>
          <a:xfrm>
            <a:off x="2358871" y="3714442"/>
            <a:ext cx="15545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100-105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Members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Renewed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83D4A3-19F3-40B3-BDC5-8B27B7E3BB8E}"/>
              </a:ext>
            </a:extLst>
          </p:cNvPr>
          <p:cNvSpPr txBox="1"/>
          <p:nvPr/>
        </p:nvSpPr>
        <p:spPr>
          <a:xfrm>
            <a:off x="2296693" y="5793818"/>
            <a:ext cx="15545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90-95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Members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Renewed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D018FE-C2FC-428E-8785-BCE58E48D3A8}"/>
              </a:ext>
            </a:extLst>
          </p:cNvPr>
          <p:cNvSpPr txBox="1"/>
          <p:nvPr/>
        </p:nvSpPr>
        <p:spPr>
          <a:xfrm>
            <a:off x="4170092" y="3503778"/>
            <a:ext cx="155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Induction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Ceremony</a:t>
            </a:r>
          </a:p>
        </p:txBody>
      </p:sp>
      <p:pic>
        <p:nvPicPr>
          <p:cNvPr id="11270" name="Picture 6" descr="Image result for eventbrite png">
            <a:extLst>
              <a:ext uri="{FF2B5EF4-FFF2-40B4-BE49-F238E27FC236}">
                <a16:creationId xmlns:a16="http://schemas.microsoft.com/office/drawing/2014/main" id="{A476A589-C274-49C7-BE28-7A8E4F68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62" y="2748829"/>
            <a:ext cx="1148067" cy="44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35BF04-5509-4ED8-8724-84C33C4DCB55}"/>
              </a:ext>
            </a:extLst>
          </p:cNvPr>
          <p:cNvCxnSpPr>
            <a:cxnSpLocks/>
          </p:cNvCxnSpPr>
          <p:nvPr/>
        </p:nvCxnSpPr>
        <p:spPr>
          <a:xfrm flipV="1">
            <a:off x="4961896" y="3963387"/>
            <a:ext cx="1524492" cy="313100"/>
          </a:xfrm>
          <a:prstGeom prst="line">
            <a:avLst/>
          </a:prstGeom>
          <a:ln w="57150" cap="flat" cmpd="sng" algn="ctr">
            <a:solidFill>
              <a:schemeClr val="accent4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BBC371-75D4-4A13-AD27-441F737E55C4}"/>
              </a:ext>
            </a:extLst>
          </p:cNvPr>
          <p:cNvCxnSpPr>
            <a:cxnSpLocks/>
          </p:cNvCxnSpPr>
          <p:nvPr/>
        </p:nvCxnSpPr>
        <p:spPr>
          <a:xfrm>
            <a:off x="6486388" y="3963387"/>
            <a:ext cx="1018119" cy="871328"/>
          </a:xfrm>
          <a:prstGeom prst="line">
            <a:avLst/>
          </a:prstGeom>
          <a:ln w="57150" cap="flat" cmpd="sng" algn="ctr">
            <a:solidFill>
              <a:schemeClr val="accent4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D301D4-0402-4336-8932-B7D35C826B8C}"/>
              </a:ext>
            </a:extLst>
          </p:cNvPr>
          <p:cNvCxnSpPr>
            <a:cxnSpLocks/>
          </p:cNvCxnSpPr>
          <p:nvPr/>
        </p:nvCxnSpPr>
        <p:spPr>
          <a:xfrm flipV="1">
            <a:off x="7504507" y="4251366"/>
            <a:ext cx="1545637" cy="609350"/>
          </a:xfrm>
          <a:prstGeom prst="line">
            <a:avLst/>
          </a:prstGeom>
          <a:ln w="57150" cap="flat" cmpd="sng" algn="ctr">
            <a:solidFill>
              <a:schemeClr val="accent4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2189FB-6C64-4FD5-814D-38FA35A51885}"/>
              </a:ext>
            </a:extLst>
          </p:cNvPr>
          <p:cNvCxnSpPr>
            <a:cxnSpLocks/>
          </p:cNvCxnSpPr>
          <p:nvPr/>
        </p:nvCxnSpPr>
        <p:spPr>
          <a:xfrm flipV="1">
            <a:off x="9050144" y="3884792"/>
            <a:ext cx="2029534" cy="363225"/>
          </a:xfrm>
          <a:prstGeom prst="line">
            <a:avLst/>
          </a:prstGeom>
          <a:ln w="57150" cap="flat" cmpd="sng" algn="ctr">
            <a:solidFill>
              <a:schemeClr val="accent4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7" name="Picture 4" descr="Image result for ISS NUS">
            <a:extLst>
              <a:ext uri="{FF2B5EF4-FFF2-40B4-BE49-F238E27FC236}">
                <a16:creationId xmlns:a16="http://schemas.microsoft.com/office/drawing/2014/main" id="{16283433-62BA-408E-895A-986D4020C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/>
          <a:stretch/>
        </p:blipFill>
        <p:spPr bwMode="auto">
          <a:xfrm>
            <a:off x="11001322" y="6256535"/>
            <a:ext cx="1153284" cy="54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DBC69C5-0CDA-44C3-A612-FEA879D9574D}"/>
              </a:ext>
            </a:extLst>
          </p:cNvPr>
          <p:cNvSpPr txBox="1"/>
          <p:nvPr/>
        </p:nvSpPr>
        <p:spPr>
          <a:xfrm>
            <a:off x="6104151" y="3562720"/>
            <a:ext cx="155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5EBA75-C2C0-49DA-B6A7-D3A2291B193A}"/>
              </a:ext>
            </a:extLst>
          </p:cNvPr>
          <p:cNvSpPr txBox="1"/>
          <p:nvPr/>
        </p:nvSpPr>
        <p:spPr>
          <a:xfrm>
            <a:off x="7376418" y="4834715"/>
            <a:ext cx="155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D4FC55-B0BB-4971-BE65-F27346E87954}"/>
              </a:ext>
            </a:extLst>
          </p:cNvPr>
          <p:cNvSpPr txBox="1"/>
          <p:nvPr/>
        </p:nvSpPr>
        <p:spPr>
          <a:xfrm>
            <a:off x="8484060" y="3705366"/>
            <a:ext cx="155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EEAC444-6EFE-47B0-BF4B-2A1235EAB8A1}"/>
              </a:ext>
            </a:extLst>
          </p:cNvPr>
          <p:cNvSpPr/>
          <p:nvPr/>
        </p:nvSpPr>
        <p:spPr>
          <a:xfrm>
            <a:off x="1700132" y="4899681"/>
            <a:ext cx="10395307" cy="1268093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D328D1-65A3-4CDF-994B-99E20C757CF4}"/>
              </a:ext>
            </a:extLst>
          </p:cNvPr>
          <p:cNvSpPr txBox="1"/>
          <p:nvPr/>
        </p:nvSpPr>
        <p:spPr>
          <a:xfrm>
            <a:off x="10540899" y="3958913"/>
            <a:ext cx="155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53C9E3-D8C5-4613-9963-EF082E4C88CC}"/>
              </a:ext>
            </a:extLst>
          </p:cNvPr>
          <p:cNvSpPr txBox="1"/>
          <p:nvPr/>
        </p:nvSpPr>
        <p:spPr>
          <a:xfrm>
            <a:off x="5884216" y="5362633"/>
            <a:ext cx="5958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Event Creation | Accept Invitation |Track Attendance</a:t>
            </a:r>
          </a:p>
        </p:txBody>
      </p:sp>
      <p:pic>
        <p:nvPicPr>
          <p:cNvPr id="11268" name="Picture 4" descr="Image result for event png">
            <a:extLst>
              <a:ext uri="{FF2B5EF4-FFF2-40B4-BE49-F238E27FC236}">
                <a16:creationId xmlns:a16="http://schemas.microsoft.com/office/drawing/2014/main" id="{953161F6-FAA4-4247-9474-1258AEEE8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38" y="4957112"/>
            <a:ext cx="1162860" cy="11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Image result for feedback png">
            <a:extLst>
              <a:ext uri="{FF2B5EF4-FFF2-40B4-BE49-F238E27FC236}">
                <a16:creationId xmlns:a16="http://schemas.microsoft.com/office/drawing/2014/main" id="{A22B14B0-F2FC-4422-9ACD-A9BEF36ED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673" y="2426108"/>
            <a:ext cx="14141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60D4BD5-9B63-47FA-9BAD-69C25787848C}"/>
              </a:ext>
            </a:extLst>
          </p:cNvPr>
          <p:cNvSpPr txBox="1"/>
          <p:nvPr/>
        </p:nvSpPr>
        <p:spPr>
          <a:xfrm>
            <a:off x="7376418" y="3305886"/>
            <a:ext cx="264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Feedback</a:t>
            </a:r>
          </a:p>
        </p:txBody>
      </p:sp>
      <p:pic>
        <p:nvPicPr>
          <p:cNvPr id="62" name="Graphic 61" descr="Line Arrow: Slight curve">
            <a:extLst>
              <a:ext uri="{FF2B5EF4-FFF2-40B4-BE49-F238E27FC236}">
                <a16:creationId xmlns:a16="http://schemas.microsoft.com/office/drawing/2014/main" id="{3610CA3B-EF63-41EF-A166-E470611B57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60700" y="2697901"/>
            <a:ext cx="914400" cy="9144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578CE01-4439-44AE-9360-7A5926FE295D}"/>
              </a:ext>
            </a:extLst>
          </p:cNvPr>
          <p:cNvSpPr txBox="1"/>
          <p:nvPr/>
        </p:nvSpPr>
        <p:spPr>
          <a:xfrm>
            <a:off x="5587755" y="2625531"/>
            <a:ext cx="264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Scoring Month</a:t>
            </a: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94B6CA4-772F-48FA-A20F-3F9A9B76B6BB}"/>
              </a:ext>
            </a:extLst>
          </p:cNvPr>
          <p:cNvSpPr/>
          <p:nvPr/>
        </p:nvSpPr>
        <p:spPr>
          <a:xfrm>
            <a:off x="9592198" y="2483135"/>
            <a:ext cx="2524616" cy="1056904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  <a:alpha val="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2EC3D24-F9E4-40B4-AEC9-D72F55326466}"/>
              </a:ext>
            </a:extLst>
          </p:cNvPr>
          <p:cNvSpPr txBox="1"/>
          <p:nvPr/>
        </p:nvSpPr>
        <p:spPr>
          <a:xfrm>
            <a:off x="10410033" y="2764030"/>
            <a:ext cx="181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Reminder</a:t>
            </a:r>
          </a:p>
        </p:txBody>
      </p:sp>
      <p:pic>
        <p:nvPicPr>
          <p:cNvPr id="95" name="Picture 2" descr="Image result for Email png">
            <a:extLst>
              <a:ext uri="{FF2B5EF4-FFF2-40B4-BE49-F238E27FC236}">
                <a16:creationId xmlns:a16="http://schemas.microsoft.com/office/drawing/2014/main" id="{9CEDB1C2-5153-4275-9E7D-394CF7ABE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821" y="2541707"/>
            <a:ext cx="939760" cy="9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Graphic 97" descr="Line Arrow: Slight curve">
            <a:extLst>
              <a:ext uri="{FF2B5EF4-FFF2-40B4-BE49-F238E27FC236}">
                <a16:creationId xmlns:a16="http://schemas.microsoft.com/office/drawing/2014/main" id="{735F74C7-6C4A-407A-A05C-B8B8F78E92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 flipV="1">
            <a:off x="9888847" y="568842"/>
            <a:ext cx="914400" cy="9144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42D9131-F050-4C3E-9278-77C9F353D89C}"/>
              </a:ext>
            </a:extLst>
          </p:cNvPr>
          <p:cNvSpPr txBox="1"/>
          <p:nvPr/>
        </p:nvSpPr>
        <p:spPr>
          <a:xfrm>
            <a:off x="7521599" y="854676"/>
            <a:ext cx="264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Performance Months</a:t>
            </a:r>
          </a:p>
        </p:txBody>
      </p:sp>
    </p:spTree>
    <p:extLst>
      <p:ext uri="{BB962C8B-B14F-4D97-AF65-F5344CB8AC3E}">
        <p14:creationId xmlns:p14="http://schemas.microsoft.com/office/powerpoint/2010/main" val="40784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8" grpId="0" animBg="1"/>
      <p:bldP spid="39" grpId="0"/>
      <p:bldP spid="40" grpId="0"/>
      <p:bldP spid="42" grpId="0"/>
      <p:bldP spid="43" grpId="0"/>
      <p:bldP spid="44" grpId="0"/>
      <p:bldP spid="45" grpId="0"/>
      <p:bldP spid="47" grpId="0"/>
      <p:bldP spid="64" grpId="0"/>
      <p:bldP spid="65" grpId="0"/>
      <p:bldP spid="66" grpId="0"/>
      <p:bldP spid="68" grpId="0" animBg="1"/>
      <p:bldP spid="67" grpId="0"/>
      <p:bldP spid="49" grpId="0"/>
      <p:bldP spid="71" grpId="0"/>
      <p:bldP spid="74" grpId="0"/>
      <p:bldP spid="96" grpId="0" animBg="1"/>
      <p:bldP spid="94" grpId="0"/>
      <p:bldP spid="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956F3-C8A0-4558-9F8E-DD8F285353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3754"/>
          </a:solidFill>
          <a:ln>
            <a:solidFill>
              <a:srgbClr val="0F3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024EF-FCCA-4EA6-8356-ED0A12A6AC68}"/>
              </a:ext>
            </a:extLst>
          </p:cNvPr>
          <p:cNvSpPr txBox="1"/>
          <p:nvPr/>
        </p:nvSpPr>
        <p:spPr>
          <a:xfrm>
            <a:off x="201880" y="227281"/>
            <a:ext cx="906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DADB6"/>
                </a:solidFill>
              </a:rPr>
              <a:t>Year 2</a:t>
            </a:r>
            <a:r>
              <a:rPr lang="en-US" sz="4000" dirty="0">
                <a:solidFill>
                  <a:schemeClr val="bg1"/>
                </a:solidFill>
              </a:rPr>
              <a:t>: Retention &amp; Increased Engagement</a:t>
            </a:r>
            <a:endParaRPr lang="en-SG" sz="4000" dirty="0">
              <a:solidFill>
                <a:schemeClr val="bg1"/>
              </a:solidFill>
            </a:endParaRPr>
          </a:p>
        </p:txBody>
      </p:sp>
      <p:pic>
        <p:nvPicPr>
          <p:cNvPr id="3" name="Picture 2" descr="Image result for IIM Ahmedabad">
            <a:extLst>
              <a:ext uri="{FF2B5EF4-FFF2-40B4-BE49-F238E27FC236}">
                <a16:creationId xmlns:a16="http://schemas.microsoft.com/office/drawing/2014/main" id="{6CCF20F2-45B6-4B17-8E5B-A6DB685F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764" y="227281"/>
            <a:ext cx="712480" cy="71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ISS NUS">
            <a:extLst>
              <a:ext uri="{FF2B5EF4-FFF2-40B4-BE49-F238E27FC236}">
                <a16:creationId xmlns:a16="http://schemas.microsoft.com/office/drawing/2014/main" id="{AABE6356-9BFD-4F28-B0B4-0DECD5E8A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/>
          <a:stretch/>
        </p:blipFill>
        <p:spPr bwMode="auto">
          <a:xfrm>
            <a:off x="11001322" y="6256535"/>
            <a:ext cx="1153284" cy="54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B0A783D-2D65-44FC-B00E-8E84FDEBE19F}"/>
              </a:ext>
            </a:extLst>
          </p:cNvPr>
          <p:cNvGrpSpPr/>
          <p:nvPr/>
        </p:nvGrpSpPr>
        <p:grpSpPr>
          <a:xfrm>
            <a:off x="1062966" y="2941345"/>
            <a:ext cx="3410454" cy="3310596"/>
            <a:chOff x="978251" y="2023404"/>
            <a:chExt cx="3410454" cy="3310596"/>
          </a:xfrm>
        </p:grpSpPr>
        <p:sp>
          <p:nvSpPr>
            <p:cNvPr id="7" name="Content Placeholder 10">
              <a:extLst>
                <a:ext uri="{FF2B5EF4-FFF2-40B4-BE49-F238E27FC236}">
                  <a16:creationId xmlns:a16="http://schemas.microsoft.com/office/drawing/2014/main" id="{B961E47C-CFA8-47CF-AE54-F827E28DAA93}"/>
                </a:ext>
              </a:extLst>
            </p:cNvPr>
            <p:cNvSpPr txBox="1">
              <a:spLocks/>
            </p:cNvSpPr>
            <p:nvPr/>
          </p:nvSpPr>
          <p:spPr>
            <a:xfrm>
              <a:off x="985079" y="2895600"/>
              <a:ext cx="3403626" cy="243840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marL="288925" indent="-288925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charset="0"/>
                <a:buChar char="●"/>
              </a:pP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A628E4A-4EF0-404B-9DE3-293A8EC9E805}"/>
                </a:ext>
              </a:extLst>
            </p:cNvPr>
            <p:cNvGrpSpPr/>
            <p:nvPr/>
          </p:nvGrpSpPr>
          <p:grpSpPr>
            <a:xfrm>
              <a:off x="978251" y="2023404"/>
              <a:ext cx="3215436" cy="739279"/>
              <a:chOff x="2116976" y="1572064"/>
              <a:chExt cx="3215436" cy="739279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5A02F056-9DAC-4DDA-B096-FAC21D5D3FD8}"/>
                  </a:ext>
                </a:extLst>
              </p:cNvPr>
              <p:cNvSpPr/>
              <p:nvPr/>
            </p:nvSpPr>
            <p:spPr>
              <a:xfrm rot="12041857">
                <a:off x="2116976" y="1652937"/>
                <a:ext cx="493805" cy="658406"/>
              </a:xfrm>
              <a:prstGeom prst="triangle">
                <a:avLst/>
              </a:prstGeom>
              <a:solidFill>
                <a:srgbClr val="2DAD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B4D2AA-0544-49A2-B106-0F0C54C38189}"/>
                  </a:ext>
                </a:extLst>
              </p:cNvPr>
              <p:cNvSpPr/>
              <p:nvPr/>
            </p:nvSpPr>
            <p:spPr>
              <a:xfrm>
                <a:off x="2250416" y="1572064"/>
                <a:ext cx="3081996" cy="533400"/>
              </a:xfrm>
              <a:prstGeom prst="rect">
                <a:avLst/>
              </a:prstGeom>
              <a:solidFill>
                <a:srgbClr val="2DAD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 algn="ctr"/>
                <a:r>
                  <a:rPr lang="en-US" sz="1800" b="1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Retention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9FF714-5B9E-41D3-8F26-5EF762317E60}"/>
              </a:ext>
            </a:extLst>
          </p:cNvPr>
          <p:cNvGrpSpPr/>
          <p:nvPr/>
        </p:nvGrpSpPr>
        <p:grpSpPr>
          <a:xfrm>
            <a:off x="4544720" y="2941345"/>
            <a:ext cx="3410454" cy="3310596"/>
            <a:chOff x="4460004" y="2023404"/>
            <a:chExt cx="3410454" cy="3310596"/>
          </a:xfrm>
        </p:grpSpPr>
        <p:sp>
          <p:nvSpPr>
            <p:cNvPr id="12" name="Content Placeholder 10">
              <a:extLst>
                <a:ext uri="{FF2B5EF4-FFF2-40B4-BE49-F238E27FC236}">
                  <a16:creationId xmlns:a16="http://schemas.microsoft.com/office/drawing/2014/main" id="{20BC8887-F9AE-463C-A46C-3A899C3A7F23}"/>
                </a:ext>
              </a:extLst>
            </p:cNvPr>
            <p:cNvSpPr txBox="1">
              <a:spLocks/>
            </p:cNvSpPr>
            <p:nvPr/>
          </p:nvSpPr>
          <p:spPr>
            <a:xfrm>
              <a:off x="4466832" y="2895600"/>
              <a:ext cx="3403626" cy="243840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100000"/>
              </a:pP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FA69AF-FA36-45FA-83E0-D302BC568E4F}"/>
                </a:ext>
              </a:extLst>
            </p:cNvPr>
            <p:cNvGrpSpPr/>
            <p:nvPr/>
          </p:nvGrpSpPr>
          <p:grpSpPr>
            <a:xfrm>
              <a:off x="4460004" y="2023404"/>
              <a:ext cx="3215436" cy="739279"/>
              <a:chOff x="2116976" y="1572064"/>
              <a:chExt cx="3215436" cy="739279"/>
            </a:xfrm>
            <a:solidFill>
              <a:schemeClr val="tx2">
                <a:lumMod val="75000"/>
              </a:schemeClr>
            </a:solidFill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CCA60A62-0362-40D1-A9D7-A4CFF4A9D965}"/>
                  </a:ext>
                </a:extLst>
              </p:cNvPr>
              <p:cNvSpPr/>
              <p:nvPr/>
            </p:nvSpPr>
            <p:spPr>
              <a:xfrm rot="12041857">
                <a:off x="2116976" y="1652937"/>
                <a:ext cx="493805" cy="658406"/>
              </a:xfrm>
              <a:prstGeom prst="triangle">
                <a:avLst/>
              </a:prstGeom>
              <a:solidFill>
                <a:srgbClr val="2DAD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A59266-71BD-4E18-9163-995FCAC8020B}"/>
                  </a:ext>
                </a:extLst>
              </p:cNvPr>
              <p:cNvSpPr/>
              <p:nvPr/>
            </p:nvSpPr>
            <p:spPr>
              <a:xfrm>
                <a:off x="2250416" y="1572064"/>
                <a:ext cx="3081996" cy="533400"/>
              </a:xfrm>
              <a:prstGeom prst="rect">
                <a:avLst/>
              </a:prstGeom>
              <a:solidFill>
                <a:srgbClr val="2DAD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 algn="ctr"/>
                <a:r>
                  <a:rPr lang="en-US" sz="1800" b="1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Personalization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8E97FC-7041-4F30-B834-ADB98D2C51FF}"/>
              </a:ext>
            </a:extLst>
          </p:cNvPr>
          <p:cNvGrpSpPr/>
          <p:nvPr/>
        </p:nvGrpSpPr>
        <p:grpSpPr>
          <a:xfrm>
            <a:off x="8026474" y="2941345"/>
            <a:ext cx="3410454" cy="3310596"/>
            <a:chOff x="7941758" y="2023404"/>
            <a:chExt cx="3410454" cy="3310596"/>
          </a:xfrm>
        </p:grpSpPr>
        <p:sp>
          <p:nvSpPr>
            <p:cNvPr id="17" name="Content Placeholder 10">
              <a:extLst>
                <a:ext uri="{FF2B5EF4-FFF2-40B4-BE49-F238E27FC236}">
                  <a16:creationId xmlns:a16="http://schemas.microsoft.com/office/drawing/2014/main" id="{0F87EAF5-8975-4C0A-82B9-C835ED6C5C92}"/>
                </a:ext>
              </a:extLst>
            </p:cNvPr>
            <p:cNvSpPr txBox="1">
              <a:spLocks/>
            </p:cNvSpPr>
            <p:nvPr/>
          </p:nvSpPr>
          <p:spPr>
            <a:xfrm>
              <a:off x="7948586" y="2895600"/>
              <a:ext cx="3403626" cy="243840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SzPct val="100000"/>
              </a:pP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2F7E600-9F07-4982-B0B1-21DC5857C851}"/>
                </a:ext>
              </a:extLst>
            </p:cNvPr>
            <p:cNvGrpSpPr/>
            <p:nvPr/>
          </p:nvGrpSpPr>
          <p:grpSpPr>
            <a:xfrm>
              <a:off x="7941758" y="2023404"/>
              <a:ext cx="3215436" cy="739279"/>
              <a:chOff x="2116976" y="1572064"/>
              <a:chExt cx="3215436" cy="739279"/>
            </a:xfrm>
          </p:grpSpPr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787B7171-3F6A-44B1-840C-761BCEB5C8A1}"/>
                  </a:ext>
                </a:extLst>
              </p:cNvPr>
              <p:cNvSpPr/>
              <p:nvPr/>
            </p:nvSpPr>
            <p:spPr>
              <a:xfrm rot="12041857">
                <a:off x="2116976" y="1652937"/>
                <a:ext cx="493805" cy="658406"/>
              </a:xfrm>
              <a:prstGeom prst="triangle">
                <a:avLst/>
              </a:prstGeom>
              <a:solidFill>
                <a:srgbClr val="2DAD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4977F8-8A95-4020-A23E-0C01030D1EA7}"/>
                  </a:ext>
                </a:extLst>
              </p:cNvPr>
              <p:cNvSpPr/>
              <p:nvPr/>
            </p:nvSpPr>
            <p:spPr>
              <a:xfrm>
                <a:off x="2250416" y="1572064"/>
                <a:ext cx="3081996" cy="533400"/>
              </a:xfrm>
              <a:prstGeom prst="rect">
                <a:avLst/>
              </a:prstGeom>
              <a:solidFill>
                <a:srgbClr val="2DAD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 algn="ctr"/>
                <a:r>
                  <a:rPr lang="en-US" sz="1800" b="1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Multiple Touchpoints</a:t>
                </a: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8496CE4-C11C-45D0-BEA0-50FE9DB0CC56}"/>
              </a:ext>
            </a:extLst>
          </p:cNvPr>
          <p:cNvSpPr txBox="1"/>
          <p:nvPr/>
        </p:nvSpPr>
        <p:spPr>
          <a:xfrm>
            <a:off x="1309868" y="3813541"/>
            <a:ext cx="2804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Based on the Feedback data, predict members likely to attire.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Take proactive measures to prevent attrition using member’s behavioral data.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B2EB98-A68B-43F8-A26D-93D58F9E87DF}"/>
              </a:ext>
            </a:extLst>
          </p:cNvPr>
          <p:cNvSpPr txBox="1"/>
          <p:nvPr/>
        </p:nvSpPr>
        <p:spPr>
          <a:xfrm>
            <a:off x="4791622" y="3995682"/>
            <a:ext cx="2804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Create personalized campaigns for different segments.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Friend to Friend Mapping to send campaigns for events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8F458-456D-4B0C-9B90-8899E22C17BC}"/>
              </a:ext>
            </a:extLst>
          </p:cNvPr>
          <p:cNvSpPr txBox="1"/>
          <p:nvPr/>
        </p:nvSpPr>
        <p:spPr>
          <a:xfrm>
            <a:off x="8273376" y="3979119"/>
            <a:ext cx="2804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Keeping the members engaged by informing them about future events, taking polls, sending them greetings on their birthday’s.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25" name="Graphic 24" descr="Bullseye">
            <a:extLst>
              <a:ext uri="{FF2B5EF4-FFF2-40B4-BE49-F238E27FC236}">
                <a16:creationId xmlns:a16="http://schemas.microsoft.com/office/drawing/2014/main" id="{9A451851-3AF2-490E-8BF9-C2EE4E572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4502" y="1054343"/>
            <a:ext cx="1782680" cy="1782680"/>
          </a:xfrm>
          <a:prstGeom prst="rect">
            <a:avLst/>
          </a:prstGeom>
        </p:spPr>
      </p:pic>
      <p:pic>
        <p:nvPicPr>
          <p:cNvPr id="27" name="Graphic 26" descr="Cake">
            <a:extLst>
              <a:ext uri="{FF2B5EF4-FFF2-40B4-BE49-F238E27FC236}">
                <a16:creationId xmlns:a16="http://schemas.microsoft.com/office/drawing/2014/main" id="{9F02653A-9473-486B-89E0-E6F4C6397F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1766" y="942023"/>
            <a:ext cx="1823190" cy="1823190"/>
          </a:xfrm>
          <a:prstGeom prst="rect">
            <a:avLst/>
          </a:prstGeom>
        </p:spPr>
      </p:pic>
      <p:pic>
        <p:nvPicPr>
          <p:cNvPr id="29" name="Graphic 28" descr="Arrow: U-turn">
            <a:extLst>
              <a:ext uri="{FF2B5EF4-FFF2-40B4-BE49-F238E27FC236}">
                <a16:creationId xmlns:a16="http://schemas.microsoft.com/office/drawing/2014/main" id="{5020C10F-3BDF-41C2-9AAE-5FC722ED5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2730" y="895307"/>
            <a:ext cx="1957754" cy="19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7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973</Words>
  <Application>Microsoft Office PowerPoint</Application>
  <PresentationFormat>Widescreen</PresentationFormat>
  <Paragraphs>274</Paragraphs>
  <Slides>29</Slides>
  <Notes>4</Notes>
  <HiddenSlides>15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Bahnschrift SemiBold SemiConden</vt:lpstr>
      <vt:lpstr>Britannic Bold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Roadmap: Proposed Solution</vt:lpstr>
      <vt:lpstr>Overview: Proposed Solution</vt:lpstr>
      <vt:lpstr>Year 1: Targeting New Members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Gopesh Dwivedi</dc:creator>
  <cp:lastModifiedBy>Gopesh Dwivedi</cp:lastModifiedBy>
  <cp:revision>66</cp:revision>
  <dcterms:created xsi:type="dcterms:W3CDTF">2018-06-03T07:36:14Z</dcterms:created>
  <dcterms:modified xsi:type="dcterms:W3CDTF">2018-06-06T05:25:00Z</dcterms:modified>
</cp:coreProperties>
</file>