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79" r:id="rId2"/>
    <p:sldId id="263" r:id="rId3"/>
    <p:sldId id="264" r:id="rId4"/>
    <p:sldId id="265" r:id="rId5"/>
    <p:sldId id="266" r:id="rId6"/>
    <p:sldId id="267" r:id="rId7"/>
    <p:sldId id="268" r:id="rId8"/>
    <p:sldId id="261" r:id="rId9"/>
    <p:sldId id="257" r:id="rId10"/>
    <p:sldId id="258" r:id="rId11"/>
    <p:sldId id="262" r:id="rId12"/>
    <p:sldId id="283" r:id="rId13"/>
    <p:sldId id="272" r:id="rId14"/>
    <p:sldId id="277"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22" autoAdjust="0"/>
  </p:normalViewPr>
  <p:slideViewPr>
    <p:cSldViewPr>
      <p:cViewPr varScale="1">
        <p:scale>
          <a:sx n="55" d="100"/>
          <a:sy n="55" d="100"/>
        </p:scale>
        <p:origin x="16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8C6271-A474-438B-A244-9ACC33EC7BE4}"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n-US"/>
        </a:p>
      </dgm:t>
    </dgm:pt>
    <dgm:pt modelId="{790BFAAA-8B75-41D8-9695-617020BF354B}" type="pres">
      <dgm:prSet presAssocID="{F38C6271-A474-438B-A244-9ACC33EC7BE4}" presName="Name0" presStyleCnt="0">
        <dgm:presLayoutVars>
          <dgm:dir/>
          <dgm:resizeHandles val="exact"/>
        </dgm:presLayoutVars>
      </dgm:prSet>
      <dgm:spPr/>
    </dgm:pt>
  </dgm:ptLst>
  <dgm:cxnLst>
    <dgm:cxn modelId="{85F99A32-7D0C-445C-9675-8E83234EF33B}" type="presOf" srcId="{F38C6271-A474-438B-A244-9ACC33EC7BE4}" destId="{790BFAAA-8B75-41D8-9695-617020BF354B}"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47866C1-F7A3-4A96-BFED-B716F64F1A63}"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F63A96C7-295C-429C-8B42-FA94FCF908CD}">
      <dgm:prSet phldrT="[Text]" custT="1"/>
      <dgm:spPr/>
      <dgm:t>
        <a:bodyPr/>
        <a:lstStyle/>
        <a:p>
          <a:pPr algn="just"/>
          <a:r>
            <a:rPr lang="en-US" sz="2800" dirty="0">
              <a:solidFill>
                <a:schemeClr val="tx1"/>
              </a:solidFill>
              <a:latin typeface="+mn-lt"/>
              <a:cs typeface="Arial" pitchFamily="34" charset="0"/>
            </a:rPr>
            <a:t>Face detection is a computer technology used to identify human faces in digital images by determining the location of the faces in the image and extract sub images for each face.</a:t>
          </a:r>
        </a:p>
      </dgm:t>
    </dgm:pt>
    <dgm:pt modelId="{6501081C-9C85-4559-8328-EAF9D2C90DAD}" type="parTrans" cxnId="{07990068-DA87-4EFD-8013-40E40D834F9E}">
      <dgm:prSet/>
      <dgm:spPr/>
      <dgm:t>
        <a:bodyPr/>
        <a:lstStyle/>
        <a:p>
          <a:endParaRPr lang="en-US"/>
        </a:p>
      </dgm:t>
    </dgm:pt>
    <dgm:pt modelId="{2B6230C7-670F-42F8-A5A6-195E09977B25}" type="sibTrans" cxnId="{07990068-DA87-4EFD-8013-40E40D834F9E}">
      <dgm:prSet/>
      <dgm:spPr/>
      <dgm:t>
        <a:bodyPr/>
        <a:lstStyle/>
        <a:p>
          <a:endParaRPr lang="en-US"/>
        </a:p>
      </dgm:t>
    </dgm:pt>
    <dgm:pt modelId="{2D1146C6-2C60-48C8-ACDD-F2FF842B47B8}" type="pres">
      <dgm:prSet presAssocID="{D47866C1-F7A3-4A96-BFED-B716F64F1A63}" presName="linear" presStyleCnt="0">
        <dgm:presLayoutVars>
          <dgm:animLvl val="lvl"/>
          <dgm:resizeHandles val="exact"/>
        </dgm:presLayoutVars>
      </dgm:prSet>
      <dgm:spPr/>
    </dgm:pt>
    <dgm:pt modelId="{5440A673-F78A-4DDE-BE17-D776CDF860E1}" type="pres">
      <dgm:prSet presAssocID="{F63A96C7-295C-429C-8B42-FA94FCF908CD}" presName="parentText" presStyleLbl="node1" presStyleIdx="0" presStyleCnt="1" custScaleY="941121" custLinFactNeighborX="-1277" custLinFactNeighborY="-5118">
        <dgm:presLayoutVars>
          <dgm:chMax val="0"/>
          <dgm:bulletEnabled val="1"/>
        </dgm:presLayoutVars>
      </dgm:prSet>
      <dgm:spPr/>
    </dgm:pt>
  </dgm:ptLst>
  <dgm:cxnLst>
    <dgm:cxn modelId="{07990068-DA87-4EFD-8013-40E40D834F9E}" srcId="{D47866C1-F7A3-4A96-BFED-B716F64F1A63}" destId="{F63A96C7-295C-429C-8B42-FA94FCF908CD}" srcOrd="0" destOrd="0" parTransId="{6501081C-9C85-4559-8328-EAF9D2C90DAD}" sibTransId="{2B6230C7-670F-42F8-A5A6-195E09977B25}"/>
    <dgm:cxn modelId="{5CE9E46D-4152-48C3-BB96-F1D783ECDAAE}" type="presOf" srcId="{F63A96C7-295C-429C-8B42-FA94FCF908CD}" destId="{5440A673-F78A-4DDE-BE17-D776CDF860E1}" srcOrd="0" destOrd="0" presId="urn:microsoft.com/office/officeart/2005/8/layout/vList2"/>
    <dgm:cxn modelId="{827A1F51-6BE6-414C-A3D0-21704D968830}" type="presOf" srcId="{D47866C1-F7A3-4A96-BFED-B716F64F1A63}" destId="{2D1146C6-2C60-48C8-ACDD-F2FF842B47B8}" srcOrd="0" destOrd="0" presId="urn:microsoft.com/office/officeart/2005/8/layout/vList2"/>
    <dgm:cxn modelId="{AA309781-3A91-4199-B293-2CF90F3BA214}" type="presParOf" srcId="{2D1146C6-2C60-48C8-ACDD-F2FF842B47B8}" destId="{5440A673-F78A-4DDE-BE17-D776CDF860E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lstStyle/>
        <a:p>
          <a:pPr algn="l" rtl="0"/>
          <a:r>
            <a:rPr lang="en-US" sz="28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Face Detection</a:t>
          </a:r>
          <a:r>
            <a:rPr lang="en-US" sz="2800" b="1" cap="all" spc="0" baseline="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a:t>
          </a:r>
          <a:endParaRPr lang="en-US" sz="28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X="91404" custScaleY="322879" custLinFactNeighborX="-20099" custLinFactNeighborY="-8262">
        <dgm:presLayoutVars>
          <dgm:chMax val="0"/>
          <dgm:bulletEnabled val="1"/>
        </dgm:presLayoutVars>
      </dgm:prSet>
      <dgm:spPr/>
    </dgm:pt>
  </dgm:ptLst>
  <dgm:cxnLst>
    <dgm:cxn modelId="{4A113225-BB11-4F3C-A96B-5DBE4454F4D2}" type="presOf" srcId="{995FBF40-663B-408A-B46B-B866F1FE634E}" destId="{9FE49C67-EE52-42D1-BE65-563045B07523}"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6AB3A06C-A286-454E-9241-AD78F570B56D}" type="presOf" srcId="{8B0857A4-F342-4C2D-A25A-1B2EE228AC9A}" destId="{6FB60856-E5D6-4849-9724-26374B482B8B}" srcOrd="0" destOrd="0" presId="urn:microsoft.com/office/officeart/2005/8/layout/vList2"/>
    <dgm:cxn modelId="{64410DC1-67D1-4854-89B2-68BEC51890BC}"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lstStyle/>
        <a:p>
          <a:pPr algn="l" rtl="0"/>
          <a:r>
            <a:rPr lang="en-US" sz="24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How Do We Create Database</a:t>
          </a:r>
          <a:endParaRPr lang="en-US" sz="24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X="89716" custScaleY="254898" custLinFactNeighborX="-12782" custLinFactNeighborY="27732">
        <dgm:presLayoutVars>
          <dgm:chMax val="0"/>
          <dgm:bulletEnabled val="1"/>
        </dgm:presLayoutVars>
      </dgm:prSet>
      <dgm:spPr/>
    </dgm:pt>
  </dgm:ptLst>
  <dgm:cxnLst>
    <dgm:cxn modelId="{DC4B0817-58B8-4650-8707-DAE4D22A6A38}" type="presOf" srcId="{8B0857A4-F342-4C2D-A25A-1B2EE228AC9A}" destId="{6FB60856-E5D6-4849-9724-26374B482B8B}" srcOrd="0" destOrd="0" presId="urn:microsoft.com/office/officeart/2005/8/layout/vList2"/>
    <dgm:cxn modelId="{8E919819-E528-4512-9673-94B4FF60CEA8}" type="presOf" srcId="{995FBF40-663B-408A-B46B-B866F1FE634E}" destId="{9FE49C67-EE52-42D1-BE65-563045B07523}"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08D94D95-D5C4-4856-881C-65DF2E396F76}"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BEC684-9611-4B78-9A46-FAA72D2FE1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85BA725-EE69-4101-B20D-9BD1429FB760}">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2400" dirty="0">
              <a:solidFill>
                <a:schemeClr val="tx1"/>
              </a:solidFill>
              <a:latin typeface="+mn-lt"/>
            </a:rPr>
            <a:t>Database is the collection of face images and extracted features. And the database includes names of  students &amp; </a:t>
          </a:r>
          <a:r>
            <a:rPr lang="en-US" sz="2400" dirty="0" err="1">
              <a:solidFill>
                <a:schemeClr val="tx1"/>
              </a:solidFill>
              <a:latin typeface="+mn-lt"/>
            </a:rPr>
            <a:t>registertion</a:t>
          </a:r>
          <a:r>
            <a:rPr lang="en-US" sz="2400" dirty="0">
              <a:solidFill>
                <a:schemeClr val="tx1"/>
              </a:solidFill>
              <a:latin typeface="+mn-lt"/>
            </a:rPr>
            <a:t>  number for each student . </a:t>
          </a:r>
        </a:p>
      </dgm:t>
    </dgm:pt>
    <dgm:pt modelId="{C67A7497-B834-4CA8-83D3-1A303060061C}" type="parTrans" cxnId="{114969D6-FAE4-46B6-86AD-A00D1B922F4C}">
      <dgm:prSet/>
      <dgm:spPr/>
      <dgm:t>
        <a:bodyPr/>
        <a:lstStyle/>
        <a:p>
          <a:endParaRPr lang="en-US"/>
        </a:p>
      </dgm:t>
    </dgm:pt>
    <dgm:pt modelId="{31EE9075-498F-4CB2-B146-87C85811B4B9}" type="sibTrans" cxnId="{114969D6-FAE4-46B6-86AD-A00D1B922F4C}">
      <dgm:prSet/>
      <dgm:spPr/>
      <dgm:t>
        <a:bodyPr/>
        <a:lstStyle/>
        <a:p>
          <a:endParaRPr lang="en-US"/>
        </a:p>
      </dgm:t>
    </dgm:pt>
    <dgm:pt modelId="{B18DADD7-0C1A-4275-957B-45BB6A2B2160}" type="pres">
      <dgm:prSet presAssocID="{39BEC684-9611-4B78-9A46-FAA72D2FE163}" presName="linear" presStyleCnt="0">
        <dgm:presLayoutVars>
          <dgm:animLvl val="lvl"/>
          <dgm:resizeHandles val="exact"/>
        </dgm:presLayoutVars>
      </dgm:prSet>
      <dgm:spPr/>
    </dgm:pt>
    <dgm:pt modelId="{FE028767-CC70-4C85-ADBC-20BE9F826B18}" type="pres">
      <dgm:prSet presAssocID="{B85BA725-EE69-4101-B20D-9BD1429FB760}" presName="parentText" presStyleLbl="node1" presStyleIdx="0" presStyleCnt="1">
        <dgm:presLayoutVars>
          <dgm:chMax val="0"/>
          <dgm:bulletEnabled val="1"/>
        </dgm:presLayoutVars>
      </dgm:prSet>
      <dgm:spPr/>
    </dgm:pt>
  </dgm:ptLst>
  <dgm:cxnLst>
    <dgm:cxn modelId="{724D6E10-1D07-4835-B59C-86F237AB4B7D}" type="presOf" srcId="{B85BA725-EE69-4101-B20D-9BD1429FB760}" destId="{FE028767-CC70-4C85-ADBC-20BE9F826B18}" srcOrd="0" destOrd="0" presId="urn:microsoft.com/office/officeart/2005/8/layout/vList2"/>
    <dgm:cxn modelId="{24427BC0-D7B7-4F68-8217-FF769F341132}" type="presOf" srcId="{39BEC684-9611-4B78-9A46-FAA72D2FE163}" destId="{B18DADD7-0C1A-4275-957B-45BB6A2B2160}" srcOrd="0" destOrd="0" presId="urn:microsoft.com/office/officeart/2005/8/layout/vList2"/>
    <dgm:cxn modelId="{114969D6-FAE4-46B6-86AD-A00D1B922F4C}" srcId="{39BEC684-9611-4B78-9A46-FAA72D2FE163}" destId="{B85BA725-EE69-4101-B20D-9BD1429FB760}" srcOrd="0" destOrd="0" parTransId="{C67A7497-B834-4CA8-83D3-1A303060061C}" sibTransId="{31EE9075-498F-4CB2-B146-87C85811B4B9}"/>
    <dgm:cxn modelId="{51DA58B1-9AB9-4F1D-BFD7-1DBC361A3680}" type="presParOf" srcId="{B18DADD7-0C1A-4275-957B-45BB6A2B2160}" destId="{FE028767-CC70-4C85-ADBC-20BE9F826B18}"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A941441-6FC0-4E1D-B0C8-37C1B83CD9E4}"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B9E9DB59-E17C-405B-BC12-465926ABE9ED}">
      <dgm:prSet custT="1"/>
      <dgm:spPr/>
      <dgm:t>
        <a:bodyPr/>
        <a:lstStyle/>
        <a:p>
          <a:pPr algn="just" rtl="0"/>
          <a:r>
            <a:rPr lang="en-US" sz="2000" dirty="0">
              <a:solidFill>
                <a:schemeClr val="tx1"/>
              </a:solidFill>
            </a:rPr>
            <a:t>And then Send email from MATLAB to doctor which contains a list of absent students and the picture taken in the lecture for the students </a:t>
          </a:r>
        </a:p>
      </dgm:t>
    </dgm:pt>
    <dgm:pt modelId="{6260FDF0-DF8C-4B5F-8871-2B8C74262015}" type="parTrans" cxnId="{BB4D4F2D-D25C-4001-9BF7-E87BAE47E5A4}">
      <dgm:prSet/>
      <dgm:spPr/>
      <dgm:t>
        <a:bodyPr/>
        <a:lstStyle/>
        <a:p>
          <a:endParaRPr lang="en-US"/>
        </a:p>
      </dgm:t>
    </dgm:pt>
    <dgm:pt modelId="{752FA223-3BA3-4B83-88FB-56508D2B67E3}" type="sibTrans" cxnId="{BB4D4F2D-D25C-4001-9BF7-E87BAE47E5A4}">
      <dgm:prSet/>
      <dgm:spPr/>
      <dgm:t>
        <a:bodyPr/>
        <a:lstStyle/>
        <a:p>
          <a:endParaRPr lang="en-US"/>
        </a:p>
      </dgm:t>
    </dgm:pt>
    <dgm:pt modelId="{085BE665-1115-4A25-95AA-F110A1528345}" type="pres">
      <dgm:prSet presAssocID="{CA941441-6FC0-4E1D-B0C8-37C1B83CD9E4}" presName="linear" presStyleCnt="0">
        <dgm:presLayoutVars>
          <dgm:animLvl val="lvl"/>
          <dgm:resizeHandles val="exact"/>
        </dgm:presLayoutVars>
      </dgm:prSet>
      <dgm:spPr/>
    </dgm:pt>
    <dgm:pt modelId="{E068ECF9-5BE3-4E59-9B9C-5FCB07B99AFC}" type="pres">
      <dgm:prSet presAssocID="{B9E9DB59-E17C-405B-BC12-465926ABE9ED}" presName="parentText" presStyleLbl="node1" presStyleIdx="0" presStyleCnt="1" custScaleY="217600">
        <dgm:presLayoutVars>
          <dgm:chMax val="0"/>
          <dgm:bulletEnabled val="1"/>
        </dgm:presLayoutVars>
      </dgm:prSet>
      <dgm:spPr/>
    </dgm:pt>
  </dgm:ptLst>
  <dgm:cxnLst>
    <dgm:cxn modelId="{842BF60B-7260-410E-B21E-151F19DE6F55}" type="presOf" srcId="{B9E9DB59-E17C-405B-BC12-465926ABE9ED}" destId="{E068ECF9-5BE3-4E59-9B9C-5FCB07B99AFC}" srcOrd="0" destOrd="0" presId="urn:microsoft.com/office/officeart/2005/8/layout/vList2"/>
    <dgm:cxn modelId="{BB4D4F2D-D25C-4001-9BF7-E87BAE47E5A4}" srcId="{CA941441-6FC0-4E1D-B0C8-37C1B83CD9E4}" destId="{B9E9DB59-E17C-405B-BC12-465926ABE9ED}" srcOrd="0" destOrd="0" parTransId="{6260FDF0-DF8C-4B5F-8871-2B8C74262015}" sibTransId="{752FA223-3BA3-4B83-88FB-56508D2B67E3}"/>
    <dgm:cxn modelId="{20DDBDC8-4F1E-4753-AD67-B6AB12726973}" type="presOf" srcId="{CA941441-6FC0-4E1D-B0C8-37C1B83CD9E4}" destId="{085BE665-1115-4A25-95AA-F110A1528345}" srcOrd="0" destOrd="0" presId="urn:microsoft.com/office/officeart/2005/8/layout/vList2"/>
    <dgm:cxn modelId="{F7759850-4739-484F-9788-23F476A321DD}" type="presParOf" srcId="{085BE665-1115-4A25-95AA-F110A1528345}" destId="{E068ECF9-5BE3-4E59-9B9C-5FCB07B99AF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11CB43F-26B1-4D11-92A4-B1159B45EF7F}"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757CC403-4D4C-4854-8B9D-0E69A41245D2}" type="pres">
      <dgm:prSet presAssocID="{411CB43F-26B1-4D11-92A4-B1159B45EF7F}" presName="linear" presStyleCnt="0">
        <dgm:presLayoutVars>
          <dgm:animLvl val="lvl"/>
          <dgm:resizeHandles val="exact"/>
        </dgm:presLayoutVars>
      </dgm:prSet>
      <dgm:spPr/>
    </dgm:pt>
  </dgm:ptLst>
  <dgm:cxnLst>
    <dgm:cxn modelId="{CF3D526B-047B-4F9D-944E-BCAA2D598980}" type="presOf" srcId="{411CB43F-26B1-4D11-92A4-B1159B45EF7F}" destId="{757CC403-4D4C-4854-8B9D-0E69A41245D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7DD24A0-2195-45B5-B2FF-979D115E0C41}"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AF520D00-4A50-4A02-8338-454B3EBCF925}">
      <dgm:prSet custT="1">
        <dgm:style>
          <a:lnRef idx="2">
            <a:schemeClr val="accent3"/>
          </a:lnRef>
          <a:fillRef idx="1">
            <a:schemeClr val="lt1"/>
          </a:fillRef>
          <a:effectRef idx="0">
            <a:schemeClr val="accent3"/>
          </a:effectRef>
          <a:fontRef idx="minor">
            <a:schemeClr val="dk1"/>
          </a:fontRef>
        </dgm:style>
      </dgm:prSet>
      <dgm:spPr/>
      <dgm:t>
        <a:bodyPr/>
        <a:lstStyle/>
        <a:p>
          <a:pPr algn="just" rtl="0"/>
          <a:r>
            <a:rPr lang="en-US" sz="2500" dirty="0">
              <a:solidFill>
                <a:schemeClr val="tx1"/>
              </a:solidFill>
            </a:rPr>
            <a:t>Automatic attendance system can be improved by increasing the number of features which can be extracted to increase accuracy of  face recognition. Once the software is developed and tested properly, it could be improved to cover full institutions such as the faculty of engineering.</a:t>
          </a:r>
          <a:endParaRPr lang="en-US" sz="2500" dirty="0">
            <a:solidFill>
              <a:schemeClr val="tx1"/>
            </a:solidFill>
            <a:latin typeface="Arial" pitchFamily="34" charset="0"/>
            <a:cs typeface="Arial" pitchFamily="34" charset="0"/>
          </a:endParaRPr>
        </a:p>
      </dgm:t>
    </dgm:pt>
    <dgm:pt modelId="{E95AA52A-558E-4280-9B9B-301B31C7F181}" type="parTrans" cxnId="{C53D91CB-9035-4CE6-AE15-2862416B0D4A}">
      <dgm:prSet/>
      <dgm:spPr/>
      <dgm:t>
        <a:bodyPr/>
        <a:lstStyle/>
        <a:p>
          <a:endParaRPr lang="en-US"/>
        </a:p>
      </dgm:t>
    </dgm:pt>
    <dgm:pt modelId="{6C54BBBA-0517-4413-82A8-C440BBE3EAA2}" type="sibTrans" cxnId="{C53D91CB-9035-4CE6-AE15-2862416B0D4A}">
      <dgm:prSet/>
      <dgm:spPr/>
      <dgm:t>
        <a:bodyPr/>
        <a:lstStyle/>
        <a:p>
          <a:endParaRPr lang="en-US"/>
        </a:p>
      </dgm:t>
    </dgm:pt>
    <dgm:pt modelId="{F3AC32C5-E950-4FB8-AAE3-AFEED00E0F9A}" type="pres">
      <dgm:prSet presAssocID="{57DD24A0-2195-45B5-B2FF-979D115E0C41}" presName="linear" presStyleCnt="0">
        <dgm:presLayoutVars>
          <dgm:animLvl val="lvl"/>
          <dgm:resizeHandles val="exact"/>
        </dgm:presLayoutVars>
      </dgm:prSet>
      <dgm:spPr/>
    </dgm:pt>
    <dgm:pt modelId="{BCC2FBDB-BD8D-466B-94F3-E7B87E86165D}" type="pres">
      <dgm:prSet presAssocID="{AF520D00-4A50-4A02-8338-454B3EBCF925}" presName="parentText" presStyleLbl="node1" presStyleIdx="0" presStyleCnt="1" custScaleY="1096243" custLinFactY="-100000" custLinFactNeighborX="-1295" custLinFactNeighborY="-186185">
        <dgm:presLayoutVars>
          <dgm:chMax val="0"/>
          <dgm:bulletEnabled val="1"/>
        </dgm:presLayoutVars>
      </dgm:prSet>
      <dgm:spPr/>
    </dgm:pt>
  </dgm:ptLst>
  <dgm:cxnLst>
    <dgm:cxn modelId="{75050345-B6EA-4CAA-A308-E552BEAE47DC}" type="presOf" srcId="{57DD24A0-2195-45B5-B2FF-979D115E0C41}" destId="{F3AC32C5-E950-4FB8-AAE3-AFEED00E0F9A}" srcOrd="0" destOrd="0" presId="urn:microsoft.com/office/officeart/2005/8/layout/vList2"/>
    <dgm:cxn modelId="{BDC9A8A3-F53B-464D-8C40-D6AA6B78164B}" type="presOf" srcId="{AF520D00-4A50-4A02-8338-454B3EBCF925}" destId="{BCC2FBDB-BD8D-466B-94F3-E7B87E86165D}" srcOrd="0" destOrd="0" presId="urn:microsoft.com/office/officeart/2005/8/layout/vList2"/>
    <dgm:cxn modelId="{C53D91CB-9035-4CE6-AE15-2862416B0D4A}" srcId="{57DD24A0-2195-45B5-B2FF-979D115E0C41}" destId="{AF520D00-4A50-4A02-8338-454B3EBCF925}" srcOrd="0" destOrd="0" parTransId="{E95AA52A-558E-4280-9B9B-301B31C7F181}" sibTransId="{6C54BBBA-0517-4413-82A8-C440BBE3EAA2}"/>
    <dgm:cxn modelId="{0751C400-9235-42B3-844A-8B3B2B0231D9}" type="presParOf" srcId="{F3AC32C5-E950-4FB8-AAE3-AFEED00E0F9A}" destId="{BCC2FBDB-BD8D-466B-94F3-E7B87E86165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6F4563F-05B6-4D95-9CE3-3859B0663EA4}"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C3E84D-4493-461F-B153-C8715FC4031A}">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rtl="1"/>
          <a:r>
            <a:rPr lang="en-US" sz="25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Future work</a:t>
          </a:r>
          <a:endParaRPr lang="ar-SA" sz="25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endParaRPr>
        </a:p>
      </dgm:t>
    </dgm:pt>
    <dgm:pt modelId="{99E545BB-0A3A-4702-ACB8-13A81AAE3A91}" type="parTrans" cxnId="{D573DF99-23CB-44CA-8FA5-4EBA33E91736}">
      <dgm:prSet/>
      <dgm:spPr/>
      <dgm:t>
        <a:bodyPr/>
        <a:lstStyle/>
        <a:p>
          <a:endParaRPr lang="en-US"/>
        </a:p>
      </dgm:t>
    </dgm:pt>
    <dgm:pt modelId="{4B444A02-449D-4528-B3C8-3CD6E81F273C}" type="sibTrans" cxnId="{D573DF99-23CB-44CA-8FA5-4EBA33E91736}">
      <dgm:prSet/>
      <dgm:spPr/>
      <dgm:t>
        <a:bodyPr/>
        <a:lstStyle/>
        <a:p>
          <a:endParaRPr lang="en-US"/>
        </a:p>
      </dgm:t>
    </dgm:pt>
    <dgm:pt modelId="{5EA3D1C4-DB9E-4FB3-B8F5-5613D4C24000}" type="pres">
      <dgm:prSet presAssocID="{46F4563F-05B6-4D95-9CE3-3859B0663EA4}" presName="linear" presStyleCnt="0">
        <dgm:presLayoutVars>
          <dgm:animLvl val="lvl"/>
          <dgm:resizeHandles val="exact"/>
        </dgm:presLayoutVars>
      </dgm:prSet>
      <dgm:spPr/>
    </dgm:pt>
    <dgm:pt modelId="{A38CE098-E756-4173-8303-53F9A8856616}" type="pres">
      <dgm:prSet presAssocID="{A7C3E84D-4493-461F-B153-C8715FC4031A}" presName="parentText" presStyleLbl="node1" presStyleIdx="0" presStyleCnt="1" custLinFactNeighborX="11392" custLinFactNeighborY="-47431">
        <dgm:presLayoutVars>
          <dgm:chMax val="0"/>
          <dgm:bulletEnabled val="1"/>
        </dgm:presLayoutVars>
      </dgm:prSet>
      <dgm:spPr/>
    </dgm:pt>
  </dgm:ptLst>
  <dgm:cxnLst>
    <dgm:cxn modelId="{85D27C18-B44F-4E0D-AA0E-A08E1B4C8C1F}" type="presOf" srcId="{A7C3E84D-4493-461F-B153-C8715FC4031A}" destId="{A38CE098-E756-4173-8303-53F9A8856616}" srcOrd="0" destOrd="0" presId="urn:microsoft.com/office/officeart/2005/8/layout/vList2"/>
    <dgm:cxn modelId="{945F2268-CC7C-4BA0-A08A-DB1FFE58D6F7}" type="presOf" srcId="{46F4563F-05B6-4D95-9CE3-3859B0663EA4}" destId="{5EA3D1C4-DB9E-4FB3-B8F5-5613D4C24000}" srcOrd="0" destOrd="0" presId="urn:microsoft.com/office/officeart/2005/8/layout/vList2"/>
    <dgm:cxn modelId="{D573DF99-23CB-44CA-8FA5-4EBA33E91736}" srcId="{46F4563F-05B6-4D95-9CE3-3859B0663EA4}" destId="{A7C3E84D-4493-461F-B153-C8715FC4031A}" srcOrd="0" destOrd="0" parTransId="{99E545BB-0A3A-4702-ACB8-13A81AAE3A91}" sibTransId="{4B444A02-449D-4528-B3C8-3CD6E81F273C}"/>
    <dgm:cxn modelId="{2065703E-3CBB-4951-AE9C-E9B4A1309CB1}" type="presParOf" srcId="{5EA3D1C4-DB9E-4FB3-B8F5-5613D4C24000}" destId="{A38CE098-E756-4173-8303-53F9A885661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9E2057-7E9C-4248-95FF-C0CCE8C049E8}" type="doc">
      <dgm:prSet loTypeId="urn:microsoft.com/office/officeart/2005/8/layout/process1" loCatId="process" qsTypeId="urn:microsoft.com/office/officeart/2005/8/quickstyle/simple1" qsCatId="simple" csTypeId="urn:microsoft.com/office/officeart/2005/8/colors/accent1_1" csCatId="accent1" phldr="1"/>
      <dgm:spPr/>
      <dgm:t>
        <a:bodyPr/>
        <a:lstStyle/>
        <a:p>
          <a:endParaRPr lang="en-US"/>
        </a:p>
      </dgm:t>
    </dgm:pt>
    <dgm:pt modelId="{79A4B80F-DA55-496A-BE83-712A6477125E}" type="pres">
      <dgm:prSet presAssocID="{8D9E2057-7E9C-4248-95FF-C0CCE8C049E8}" presName="Name0" presStyleCnt="0">
        <dgm:presLayoutVars>
          <dgm:dir/>
          <dgm:resizeHandles val="exact"/>
        </dgm:presLayoutVars>
      </dgm:prSet>
      <dgm:spPr/>
    </dgm:pt>
  </dgm:ptLst>
  <dgm:cxnLst>
    <dgm:cxn modelId="{A1FDB50E-85E3-4F60-AB1B-100DA994C8E4}" type="presOf" srcId="{8D9E2057-7E9C-4248-95FF-C0CCE8C049E8}" destId="{79A4B80F-DA55-496A-BE83-712A6477125E}" srcOrd="0"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062636-2B6A-4CD2-BDED-F26EFF0C5A00}"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8A0B8AF9-F454-4B00-A9E3-730FF184C25C}">
      <dgm:prSet custT="1">
        <dgm:style>
          <a:lnRef idx="2">
            <a:schemeClr val="accent3"/>
          </a:lnRef>
          <a:fillRef idx="1">
            <a:schemeClr val="lt1"/>
          </a:fillRef>
          <a:effectRef idx="0">
            <a:schemeClr val="accent3"/>
          </a:effectRef>
          <a:fontRef idx="minor">
            <a:schemeClr val="dk1"/>
          </a:fontRef>
        </dgm:style>
      </dgm:prSet>
      <dgm:spPr>
        <a:solidFill>
          <a:schemeClr val="lt1"/>
        </a:solidFill>
      </dgm:spPr>
      <dgm:t>
        <a:bodyPr/>
        <a:lstStyle/>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r>
            <a:rPr lang="en-US" sz="2200" dirty="0">
              <a:latin typeface="+mn-lt"/>
              <a:cs typeface="Arial" pitchFamily="34" charset="0"/>
            </a:rPr>
            <a:t>Traditionally attendance is marked manually by teachers and they must make sure correct attendance is marked for respective student. </a:t>
          </a: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endParaRPr lang="en-US" sz="2200" dirty="0">
            <a:latin typeface="Arial" pitchFamily="34" charset="0"/>
            <a:cs typeface="Arial" pitchFamily="34" charset="0"/>
          </a:endParaRPr>
        </a:p>
        <a:p>
          <a:pPr algn="just" rtl="0"/>
          <a:r>
            <a:rPr lang="en-US" sz="2200" dirty="0">
              <a:solidFill>
                <a:schemeClr val="tx1"/>
              </a:solidFill>
              <a:latin typeface="+mn-lt"/>
              <a:cs typeface="Arial" pitchFamily="34" charset="0"/>
            </a:rPr>
            <a:t>This whole process wastes some of lecture time and part of correct information is missed due to fraudulent and proxy cases.</a:t>
          </a:r>
        </a:p>
      </dgm:t>
    </dgm:pt>
    <dgm:pt modelId="{EE06AFE1-10CA-438B-9342-3EFA32205F9C}" type="parTrans" cxnId="{48F0E7D4-AF9C-4EF7-BC65-BFB715334821}">
      <dgm:prSet/>
      <dgm:spPr/>
      <dgm:t>
        <a:bodyPr/>
        <a:lstStyle/>
        <a:p>
          <a:endParaRPr lang="en-US"/>
        </a:p>
      </dgm:t>
    </dgm:pt>
    <dgm:pt modelId="{2943E9B8-502C-4EFE-975D-A9E391406716}" type="sibTrans" cxnId="{48F0E7D4-AF9C-4EF7-BC65-BFB715334821}">
      <dgm:prSet/>
      <dgm:spPr/>
      <dgm:t>
        <a:bodyPr/>
        <a:lstStyle/>
        <a:p>
          <a:endParaRPr lang="en-US"/>
        </a:p>
      </dgm:t>
    </dgm:pt>
    <dgm:pt modelId="{0FC1189A-DC7C-470B-AB63-DF490CF0FAEB}" type="pres">
      <dgm:prSet presAssocID="{03062636-2B6A-4CD2-BDED-F26EFF0C5A00}" presName="linear" presStyleCnt="0">
        <dgm:presLayoutVars>
          <dgm:animLvl val="lvl"/>
          <dgm:resizeHandles val="exact"/>
        </dgm:presLayoutVars>
      </dgm:prSet>
      <dgm:spPr/>
    </dgm:pt>
    <dgm:pt modelId="{613634B6-77F1-4288-8567-413E516BA3D3}" type="pres">
      <dgm:prSet presAssocID="{8A0B8AF9-F454-4B00-A9E3-730FF184C25C}" presName="parentText" presStyleLbl="node1" presStyleIdx="0" presStyleCnt="1" custScaleX="114287" custScaleY="1076922" custLinFactY="68969" custLinFactNeighborX="7369" custLinFactNeighborY="100000">
        <dgm:presLayoutVars>
          <dgm:chMax val="0"/>
          <dgm:bulletEnabled val="1"/>
        </dgm:presLayoutVars>
      </dgm:prSet>
      <dgm:spPr/>
    </dgm:pt>
  </dgm:ptLst>
  <dgm:cxnLst>
    <dgm:cxn modelId="{131BB7A5-150F-44EE-9566-FAEDF9E7A3D9}" type="presOf" srcId="{8A0B8AF9-F454-4B00-A9E3-730FF184C25C}" destId="{613634B6-77F1-4288-8567-413E516BA3D3}" srcOrd="0" destOrd="0" presId="urn:microsoft.com/office/officeart/2005/8/layout/vList2"/>
    <dgm:cxn modelId="{648D1BAF-C8A8-4C50-8467-9A4E081649A4}" type="presOf" srcId="{03062636-2B6A-4CD2-BDED-F26EFF0C5A00}" destId="{0FC1189A-DC7C-470B-AB63-DF490CF0FAEB}" srcOrd="0" destOrd="0" presId="urn:microsoft.com/office/officeart/2005/8/layout/vList2"/>
    <dgm:cxn modelId="{48F0E7D4-AF9C-4EF7-BC65-BFB715334821}" srcId="{03062636-2B6A-4CD2-BDED-F26EFF0C5A00}" destId="{8A0B8AF9-F454-4B00-A9E3-730FF184C25C}" srcOrd="0" destOrd="0" parTransId="{EE06AFE1-10CA-438B-9342-3EFA32205F9C}" sibTransId="{2943E9B8-502C-4EFE-975D-A9E391406716}"/>
    <dgm:cxn modelId="{FE6A46EA-7907-4E75-A985-BF56F481389D}" type="presParOf" srcId="{0FC1189A-DC7C-470B-AB63-DF490CF0FAEB}" destId="{613634B6-77F1-4288-8567-413E516BA3D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6F0088-05CC-4EEC-BBAB-84BB127335C5}"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EC2527-2B17-49C6-AF52-F2A549B52509}">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4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gm:t>
    </dgm:pt>
    <dgm:pt modelId="{58E6F129-C9CE-4923-842A-1501376B3BAC}" type="parTrans" cxnId="{317E26A3-3583-447C-BD73-365CDD921723}">
      <dgm:prSet/>
      <dgm:spPr/>
      <dgm:t>
        <a:bodyPr/>
        <a:lstStyle/>
        <a:p>
          <a:endParaRPr lang="en-US"/>
        </a:p>
      </dgm:t>
    </dgm:pt>
    <dgm:pt modelId="{9DD3B36C-AD33-4861-9878-96EDD1CFEE38}" type="sibTrans" cxnId="{317E26A3-3583-447C-BD73-365CDD921723}">
      <dgm:prSet/>
      <dgm:spPr/>
      <dgm:t>
        <a:bodyPr/>
        <a:lstStyle/>
        <a:p>
          <a:endParaRPr lang="en-US"/>
        </a:p>
      </dgm:t>
    </dgm:pt>
    <dgm:pt modelId="{93AB264C-C445-4DE2-B4FB-FD58935EEA08}" type="pres">
      <dgm:prSet presAssocID="{4E6F0088-05CC-4EEC-BBAB-84BB127335C5}" presName="linear" presStyleCnt="0">
        <dgm:presLayoutVars>
          <dgm:animLvl val="lvl"/>
          <dgm:resizeHandles val="exact"/>
        </dgm:presLayoutVars>
      </dgm:prSet>
      <dgm:spPr/>
    </dgm:pt>
    <dgm:pt modelId="{931DB02A-21FB-4B6D-95AE-A42CDB413DCF}" type="pres">
      <dgm:prSet presAssocID="{A7EC2527-2B17-49C6-AF52-F2A549B52509}" presName="parentText" presStyleLbl="node1" presStyleIdx="0" presStyleCnt="1" custScaleY="77535" custLinFactNeighborX="-17604" custLinFactNeighborY="-13595">
        <dgm:presLayoutVars>
          <dgm:chMax val="0"/>
          <dgm:bulletEnabled val="1"/>
        </dgm:presLayoutVars>
      </dgm:prSet>
      <dgm:spPr/>
    </dgm:pt>
  </dgm:ptLst>
  <dgm:cxnLst>
    <dgm:cxn modelId="{317E26A3-3583-447C-BD73-365CDD921723}" srcId="{4E6F0088-05CC-4EEC-BBAB-84BB127335C5}" destId="{A7EC2527-2B17-49C6-AF52-F2A549B52509}" srcOrd="0" destOrd="0" parTransId="{58E6F129-C9CE-4923-842A-1501376B3BAC}" sibTransId="{9DD3B36C-AD33-4861-9878-96EDD1CFEE38}"/>
    <dgm:cxn modelId="{3CC667DA-FEE4-4B4D-8669-36C3D61B6FB6}" type="presOf" srcId="{4E6F0088-05CC-4EEC-BBAB-84BB127335C5}" destId="{93AB264C-C445-4DE2-B4FB-FD58935EEA08}" srcOrd="0" destOrd="0" presId="urn:microsoft.com/office/officeart/2005/8/layout/vList2"/>
    <dgm:cxn modelId="{8FFC1DFA-D5E2-4005-97A5-AAB9F5AE81B3}" type="presOf" srcId="{A7EC2527-2B17-49C6-AF52-F2A549B52509}" destId="{931DB02A-21FB-4B6D-95AE-A42CDB413DCF}" srcOrd="0" destOrd="0" presId="urn:microsoft.com/office/officeart/2005/8/layout/vList2"/>
    <dgm:cxn modelId="{52567881-A14B-4B6E-BE59-FEC430A26332}" type="presParOf" srcId="{93AB264C-C445-4DE2-B4FB-FD58935EEA08}" destId="{931DB02A-21FB-4B6D-95AE-A42CDB413D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26727B-6F16-4562-8B4C-B666A433DED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233ABE4D-91BF-49BF-B90F-3A35E337A816}">
      <dgm:prSet custT="1">
        <dgm:style>
          <a:lnRef idx="2">
            <a:schemeClr val="accent3"/>
          </a:lnRef>
          <a:fillRef idx="1">
            <a:schemeClr val="lt1"/>
          </a:fillRef>
          <a:effectRef idx="0">
            <a:schemeClr val="accent3"/>
          </a:effectRef>
          <a:fontRef idx="minor">
            <a:schemeClr val="dk1"/>
          </a:fontRef>
        </dgm:style>
      </dgm:prSet>
      <dgm:spPr/>
      <dgm:t>
        <a:bodyPr/>
        <a:lstStyle/>
        <a:p>
          <a:pPr algn="just" rtl="0"/>
          <a:r>
            <a:rPr lang="en-US" sz="2400" dirty="0">
              <a:solidFill>
                <a:schemeClr val="tx1"/>
              </a:solidFill>
              <a:latin typeface="+mn-lt"/>
              <a:cs typeface="Arial" pitchFamily="34" charset="0"/>
            </a:rPr>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p>
      </dgm:t>
    </dgm:pt>
    <dgm:pt modelId="{5065C939-D401-499D-833A-3A83ADEA5873}" type="parTrans" cxnId="{E1293C0E-1CB4-463B-9F45-2387A141165C}">
      <dgm:prSet/>
      <dgm:spPr/>
      <dgm:t>
        <a:bodyPr/>
        <a:lstStyle/>
        <a:p>
          <a:endParaRPr lang="en-US"/>
        </a:p>
      </dgm:t>
    </dgm:pt>
    <dgm:pt modelId="{140BD097-512F-4A4B-8873-20D9DA719AB4}" type="sibTrans" cxnId="{E1293C0E-1CB4-463B-9F45-2387A141165C}">
      <dgm:prSet/>
      <dgm:spPr/>
      <dgm:t>
        <a:bodyPr/>
        <a:lstStyle/>
        <a:p>
          <a:endParaRPr lang="en-US"/>
        </a:p>
      </dgm:t>
    </dgm:pt>
    <dgm:pt modelId="{CE85F09A-632A-4740-8C53-EB67E8A2D8ED}" type="pres">
      <dgm:prSet presAssocID="{DA26727B-6F16-4562-8B4C-B666A433DEDE}" presName="linear" presStyleCnt="0">
        <dgm:presLayoutVars>
          <dgm:animLvl val="lvl"/>
          <dgm:resizeHandles val="exact"/>
        </dgm:presLayoutVars>
      </dgm:prSet>
      <dgm:spPr/>
    </dgm:pt>
    <dgm:pt modelId="{32DCDF62-C024-4A82-8E82-C4575B459B2C}" type="pres">
      <dgm:prSet presAssocID="{233ABE4D-91BF-49BF-B90F-3A35E337A816}" presName="parentText" presStyleLbl="node1" presStyleIdx="0" presStyleCnt="1" custScaleX="100000" custScaleY="140689" custLinFactNeighborX="5683" custLinFactNeighborY="10497">
        <dgm:presLayoutVars>
          <dgm:chMax val="0"/>
          <dgm:bulletEnabled val="1"/>
        </dgm:presLayoutVars>
      </dgm:prSet>
      <dgm:spPr/>
    </dgm:pt>
  </dgm:ptLst>
  <dgm:cxnLst>
    <dgm:cxn modelId="{E1293C0E-1CB4-463B-9F45-2387A141165C}" srcId="{DA26727B-6F16-4562-8B4C-B666A433DEDE}" destId="{233ABE4D-91BF-49BF-B90F-3A35E337A816}" srcOrd="0" destOrd="0" parTransId="{5065C939-D401-499D-833A-3A83ADEA5873}" sibTransId="{140BD097-512F-4A4B-8873-20D9DA719AB4}"/>
    <dgm:cxn modelId="{4D353922-6C87-4A7D-A2C9-287B1B28EC63}" type="presOf" srcId="{233ABE4D-91BF-49BF-B90F-3A35E337A816}" destId="{32DCDF62-C024-4A82-8E82-C4575B459B2C}" srcOrd="0" destOrd="0" presId="urn:microsoft.com/office/officeart/2005/8/layout/vList2"/>
    <dgm:cxn modelId="{A071C96F-63C3-4BAA-883A-303ADF375318}" type="presOf" srcId="{DA26727B-6F16-4562-8B4C-B666A433DEDE}" destId="{CE85F09A-632A-4740-8C53-EB67E8A2D8ED}" srcOrd="0" destOrd="0" presId="urn:microsoft.com/office/officeart/2005/8/layout/vList2"/>
    <dgm:cxn modelId="{C9CE7D67-9922-41AB-86F4-A51E27FC0EBD}" type="presParOf" srcId="{CE85F09A-632A-4740-8C53-EB67E8A2D8ED}" destId="{32DCDF62-C024-4A82-8E82-C4575B459B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6F0088-05CC-4EEC-BBAB-84BB127335C5}"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A7EC2527-2B17-49C6-AF52-F2A549B52509}">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4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gm:t>
    </dgm:pt>
    <dgm:pt modelId="{58E6F129-C9CE-4923-842A-1501376B3BAC}" type="parTrans" cxnId="{317E26A3-3583-447C-BD73-365CDD921723}">
      <dgm:prSet/>
      <dgm:spPr/>
      <dgm:t>
        <a:bodyPr/>
        <a:lstStyle/>
        <a:p>
          <a:endParaRPr lang="en-US"/>
        </a:p>
      </dgm:t>
    </dgm:pt>
    <dgm:pt modelId="{9DD3B36C-AD33-4861-9878-96EDD1CFEE38}" type="sibTrans" cxnId="{317E26A3-3583-447C-BD73-365CDD921723}">
      <dgm:prSet/>
      <dgm:spPr/>
      <dgm:t>
        <a:bodyPr/>
        <a:lstStyle/>
        <a:p>
          <a:endParaRPr lang="en-US"/>
        </a:p>
      </dgm:t>
    </dgm:pt>
    <dgm:pt modelId="{93AB264C-C445-4DE2-B4FB-FD58935EEA08}" type="pres">
      <dgm:prSet presAssocID="{4E6F0088-05CC-4EEC-BBAB-84BB127335C5}" presName="linear" presStyleCnt="0">
        <dgm:presLayoutVars>
          <dgm:animLvl val="lvl"/>
          <dgm:resizeHandles val="exact"/>
        </dgm:presLayoutVars>
      </dgm:prSet>
      <dgm:spPr/>
    </dgm:pt>
    <dgm:pt modelId="{931DB02A-21FB-4B6D-95AE-A42CDB413DCF}" type="pres">
      <dgm:prSet presAssocID="{A7EC2527-2B17-49C6-AF52-F2A549B52509}" presName="parentText" presStyleLbl="node1" presStyleIdx="0" presStyleCnt="1" custScaleX="65400" custScaleY="77535" custLinFactNeighborX="-17933" custLinFactNeighborY="-13595">
        <dgm:presLayoutVars>
          <dgm:chMax val="0"/>
          <dgm:bulletEnabled val="1"/>
        </dgm:presLayoutVars>
      </dgm:prSet>
      <dgm:spPr/>
    </dgm:pt>
  </dgm:ptLst>
  <dgm:cxnLst>
    <dgm:cxn modelId="{54EECB55-8317-4215-A3EB-3CF180EA8309}" type="presOf" srcId="{4E6F0088-05CC-4EEC-BBAB-84BB127335C5}" destId="{93AB264C-C445-4DE2-B4FB-FD58935EEA08}" srcOrd="0" destOrd="0" presId="urn:microsoft.com/office/officeart/2005/8/layout/vList2"/>
    <dgm:cxn modelId="{317E26A3-3583-447C-BD73-365CDD921723}" srcId="{4E6F0088-05CC-4EEC-BBAB-84BB127335C5}" destId="{A7EC2527-2B17-49C6-AF52-F2A549B52509}" srcOrd="0" destOrd="0" parTransId="{58E6F129-C9CE-4923-842A-1501376B3BAC}" sibTransId="{9DD3B36C-AD33-4861-9878-96EDD1CFEE38}"/>
    <dgm:cxn modelId="{BD2F19EB-5069-4688-852C-62E9D7C9BF59}" type="presOf" srcId="{A7EC2527-2B17-49C6-AF52-F2A549B52509}" destId="{931DB02A-21FB-4B6D-95AE-A42CDB413DCF}" srcOrd="0" destOrd="0" presId="urn:microsoft.com/office/officeart/2005/8/layout/vList2"/>
    <dgm:cxn modelId="{4D17C12D-3CDB-459D-B78F-62AA6CCABE95}" type="presParOf" srcId="{93AB264C-C445-4DE2-B4FB-FD58935EEA08}" destId="{931DB02A-21FB-4B6D-95AE-A42CDB413D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7FC617-CDDD-4059-855D-467D6517C888}"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54CA2BA1-167E-40A9-AE22-EECFE9C3A187}">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3000" b="1"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Significance:</a:t>
          </a:r>
        </a:p>
      </dgm:t>
    </dgm:pt>
    <dgm:pt modelId="{96F5CBCA-BD2C-404D-84C5-02F39D39ED32}" type="parTrans" cxnId="{D765B345-2AFA-4080-BC8E-03A7F57C9710}">
      <dgm:prSet/>
      <dgm:spPr/>
      <dgm:t>
        <a:bodyPr/>
        <a:lstStyle/>
        <a:p>
          <a:endParaRPr lang="en-US"/>
        </a:p>
      </dgm:t>
    </dgm:pt>
    <dgm:pt modelId="{6F1DB9FA-75C1-4016-A99D-EF114CA12B0B}" type="sibTrans" cxnId="{D765B345-2AFA-4080-BC8E-03A7F57C9710}">
      <dgm:prSet/>
      <dgm:spPr/>
      <dgm:t>
        <a:bodyPr/>
        <a:lstStyle/>
        <a:p>
          <a:endParaRPr lang="en-US"/>
        </a:p>
      </dgm:t>
    </dgm:pt>
    <dgm:pt modelId="{35BE193F-477E-48EE-AC99-D5E6D98FE8A1}" type="pres">
      <dgm:prSet presAssocID="{7C7FC617-CDDD-4059-855D-467D6517C888}" presName="linear" presStyleCnt="0">
        <dgm:presLayoutVars>
          <dgm:animLvl val="lvl"/>
          <dgm:resizeHandles val="exact"/>
        </dgm:presLayoutVars>
      </dgm:prSet>
      <dgm:spPr/>
    </dgm:pt>
    <dgm:pt modelId="{A7207D37-DC90-447F-A0EC-848B7A6E0794}" type="pres">
      <dgm:prSet presAssocID="{54CA2BA1-167E-40A9-AE22-EECFE9C3A187}" presName="parentText" presStyleLbl="node1" presStyleIdx="0" presStyleCnt="1" custScaleX="46379" custLinFactNeighborX="5122" custLinFactNeighborY="-1">
        <dgm:presLayoutVars>
          <dgm:chMax val="0"/>
          <dgm:bulletEnabled val="1"/>
        </dgm:presLayoutVars>
      </dgm:prSet>
      <dgm:spPr/>
    </dgm:pt>
  </dgm:ptLst>
  <dgm:cxnLst>
    <dgm:cxn modelId="{D765B345-2AFA-4080-BC8E-03A7F57C9710}" srcId="{7C7FC617-CDDD-4059-855D-467D6517C888}" destId="{54CA2BA1-167E-40A9-AE22-EECFE9C3A187}" srcOrd="0" destOrd="0" parTransId="{96F5CBCA-BD2C-404D-84C5-02F39D39ED32}" sibTransId="{6F1DB9FA-75C1-4016-A99D-EF114CA12B0B}"/>
    <dgm:cxn modelId="{8504906D-D70C-4BD6-B630-42DDAE75C643}" type="presOf" srcId="{54CA2BA1-167E-40A9-AE22-EECFE9C3A187}" destId="{A7207D37-DC90-447F-A0EC-848B7A6E0794}" srcOrd="0" destOrd="0" presId="urn:microsoft.com/office/officeart/2005/8/layout/vList2"/>
    <dgm:cxn modelId="{C79B248D-5119-4AC6-A9A9-713D5426D038}" type="presOf" srcId="{7C7FC617-CDDD-4059-855D-467D6517C888}" destId="{35BE193F-477E-48EE-AC99-D5E6D98FE8A1}" srcOrd="0" destOrd="0" presId="urn:microsoft.com/office/officeart/2005/8/layout/vList2"/>
    <dgm:cxn modelId="{DDD3D8E2-6F2D-4BB8-B202-A249756F7397}" type="presParOf" srcId="{35BE193F-477E-48EE-AC99-D5E6D98FE8A1}" destId="{A7207D37-DC90-447F-A0EC-848B7A6E07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E33649-1A3A-425D-BD5D-6E8555D9C69A}" type="doc">
      <dgm:prSet loTypeId="urn:microsoft.com/office/officeart/2005/8/layout/rings+Icon" loCatId="relationship" qsTypeId="urn:microsoft.com/office/officeart/2005/8/quickstyle/simple1" qsCatId="simple" csTypeId="urn:microsoft.com/office/officeart/2005/8/colors/accent3_1" csCatId="accent3" phldr="1"/>
      <dgm:spPr/>
      <dgm:t>
        <a:bodyPr/>
        <a:lstStyle/>
        <a:p>
          <a:endParaRPr lang="en-US"/>
        </a:p>
      </dgm:t>
    </dgm:pt>
    <dgm:pt modelId="{FC9DD29E-3C66-41C8-B508-C12BA736B29A}">
      <dgm:prSet custT="1">
        <dgm:style>
          <a:lnRef idx="2">
            <a:schemeClr val="accent3"/>
          </a:lnRef>
          <a:fillRef idx="1">
            <a:schemeClr val="lt1"/>
          </a:fillRef>
          <a:effectRef idx="0">
            <a:schemeClr val="accent3"/>
          </a:effectRef>
          <a:fontRef idx="minor">
            <a:schemeClr val="dk1"/>
          </a:fontRef>
        </dgm:style>
      </dgm:prSet>
      <dgm:spPr/>
      <dgm:t>
        <a:bodyPr/>
        <a:lstStyle/>
        <a:p>
          <a:pPr algn="l" rtl="0"/>
          <a:r>
            <a:rPr lang="en-US" sz="2200" dirty="0">
              <a:latin typeface="Arial" pitchFamily="34" charset="0"/>
              <a:ea typeface="Arial Unicode MS" pitchFamily="34" charset="-128"/>
              <a:cs typeface="Arial" pitchFamily="34" charset="0"/>
            </a:rPr>
            <a:t>1-Automated</a:t>
          </a:r>
        </a:p>
      </dgm:t>
    </dgm:pt>
    <dgm:pt modelId="{5C58C9ED-3AA8-40CA-B49D-1717E6FE3F2D}" type="parTrans" cxnId="{6F07B86D-EB8B-47E5-9E44-32462D7E6424}">
      <dgm:prSet/>
      <dgm:spPr/>
      <dgm:t>
        <a:bodyPr/>
        <a:lstStyle/>
        <a:p>
          <a:endParaRPr lang="en-US"/>
        </a:p>
      </dgm:t>
    </dgm:pt>
    <dgm:pt modelId="{36E9AFD7-F898-437C-85F1-79D0714C60D2}" type="sibTrans" cxnId="{6F07B86D-EB8B-47E5-9E44-32462D7E6424}">
      <dgm:prSet/>
      <dgm:spPr/>
      <dgm:t>
        <a:bodyPr/>
        <a:lstStyle/>
        <a:p>
          <a:endParaRPr lang="en-US"/>
        </a:p>
      </dgm:t>
    </dgm:pt>
    <dgm:pt modelId="{BAF0B31B-D0DE-43B7-9958-1F5380E85B2D}">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2200" dirty="0">
              <a:latin typeface="Arial" pitchFamily="34" charset="0"/>
              <a:ea typeface="Arial Unicode MS" pitchFamily="34" charset="-128"/>
              <a:cs typeface="Arial" pitchFamily="34" charset="0"/>
            </a:rPr>
            <a:t>2- Economically</a:t>
          </a:r>
        </a:p>
      </dgm:t>
    </dgm:pt>
    <dgm:pt modelId="{5C5C82E0-9CC2-463F-92B8-D841CC044CE0}" type="parTrans" cxnId="{C85CA5B1-6F9A-49C8-9CED-4B399BB835BD}">
      <dgm:prSet/>
      <dgm:spPr/>
      <dgm:t>
        <a:bodyPr/>
        <a:lstStyle/>
        <a:p>
          <a:endParaRPr lang="en-US"/>
        </a:p>
      </dgm:t>
    </dgm:pt>
    <dgm:pt modelId="{59863602-1B40-4D75-9F28-5E306DD93267}" type="sibTrans" cxnId="{C85CA5B1-6F9A-49C8-9CED-4B399BB835BD}">
      <dgm:prSet/>
      <dgm:spPr/>
      <dgm:t>
        <a:bodyPr/>
        <a:lstStyle/>
        <a:p>
          <a:endParaRPr lang="en-US"/>
        </a:p>
      </dgm:t>
    </dgm:pt>
    <dgm:pt modelId="{5898743C-E7A6-4F47-9C03-CCEA1E473DF2}">
      <dgm:prSet custT="1">
        <dgm:style>
          <a:lnRef idx="2">
            <a:schemeClr val="accent3"/>
          </a:lnRef>
          <a:fillRef idx="1">
            <a:schemeClr val="lt1"/>
          </a:fillRef>
          <a:effectRef idx="0">
            <a:schemeClr val="accent3"/>
          </a:effectRef>
          <a:fontRef idx="minor">
            <a:schemeClr val="dk1"/>
          </a:fontRef>
        </dgm:style>
      </dgm:prSet>
      <dgm:spPr/>
      <dgm:t>
        <a:bodyPr/>
        <a:lstStyle/>
        <a:p>
          <a:pPr algn="just" rtl="0"/>
          <a:r>
            <a:rPr lang="en-US" sz="2200" dirty="0">
              <a:latin typeface="Arial" pitchFamily="34" charset="0"/>
              <a:ea typeface="Arial Unicode MS" pitchFamily="34" charset="-128"/>
              <a:cs typeface="Arial" pitchFamily="34" charset="0"/>
            </a:rPr>
            <a:t>  3-Effective</a:t>
          </a:r>
        </a:p>
      </dgm:t>
    </dgm:pt>
    <dgm:pt modelId="{1014B21F-9CC0-418E-BCFB-2D9849503B46}" type="parTrans" cxnId="{78A5CB7D-429A-41B3-8B80-FFD6AA715714}">
      <dgm:prSet/>
      <dgm:spPr/>
      <dgm:t>
        <a:bodyPr/>
        <a:lstStyle/>
        <a:p>
          <a:endParaRPr lang="en-US"/>
        </a:p>
      </dgm:t>
    </dgm:pt>
    <dgm:pt modelId="{D6CD91EE-4348-4436-9A45-D7092BFF1B3C}" type="sibTrans" cxnId="{78A5CB7D-429A-41B3-8B80-FFD6AA715714}">
      <dgm:prSet/>
      <dgm:spPr/>
      <dgm:t>
        <a:bodyPr/>
        <a:lstStyle/>
        <a:p>
          <a:endParaRPr lang="en-US"/>
        </a:p>
      </dgm:t>
    </dgm:pt>
    <dgm:pt modelId="{185735D6-48F0-4D06-A9B1-F3B3650A0418}">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2200" dirty="0">
              <a:latin typeface="Arial" pitchFamily="34" charset="0"/>
              <a:ea typeface="Arial Unicode MS" pitchFamily="34" charset="-128"/>
              <a:cs typeface="Arial" pitchFamily="34" charset="0"/>
            </a:rPr>
            <a:t>4- Keep extra time </a:t>
          </a:r>
        </a:p>
      </dgm:t>
    </dgm:pt>
    <dgm:pt modelId="{CA2F4E02-E287-4508-927A-49B5A0AAEEB2}" type="parTrans" cxnId="{26E00026-420B-4AF2-ACF5-F0474FAAA692}">
      <dgm:prSet/>
      <dgm:spPr/>
      <dgm:t>
        <a:bodyPr/>
        <a:lstStyle/>
        <a:p>
          <a:endParaRPr lang="en-US"/>
        </a:p>
      </dgm:t>
    </dgm:pt>
    <dgm:pt modelId="{CB508629-E5AE-417E-A2D8-88FEAE5FEF91}" type="sibTrans" cxnId="{26E00026-420B-4AF2-ACF5-F0474FAAA692}">
      <dgm:prSet/>
      <dgm:spPr/>
      <dgm:t>
        <a:bodyPr/>
        <a:lstStyle/>
        <a:p>
          <a:endParaRPr lang="en-US"/>
        </a:p>
      </dgm:t>
    </dgm:pt>
    <dgm:pt modelId="{326D7E27-2ED1-408C-9165-5295D3BE590E}" type="pres">
      <dgm:prSet presAssocID="{71E33649-1A3A-425D-BD5D-6E8555D9C69A}" presName="Name0" presStyleCnt="0">
        <dgm:presLayoutVars>
          <dgm:chMax val="7"/>
          <dgm:dir/>
          <dgm:resizeHandles val="exact"/>
        </dgm:presLayoutVars>
      </dgm:prSet>
      <dgm:spPr/>
    </dgm:pt>
    <dgm:pt modelId="{C9E4F9E3-9003-4DBA-9148-25BB55FC1937}" type="pres">
      <dgm:prSet presAssocID="{71E33649-1A3A-425D-BD5D-6E8555D9C69A}" presName="ellipse1" presStyleLbl="vennNode1" presStyleIdx="0" presStyleCnt="4" custScaleX="123394" custScaleY="92882">
        <dgm:presLayoutVars>
          <dgm:bulletEnabled val="1"/>
        </dgm:presLayoutVars>
      </dgm:prSet>
      <dgm:spPr/>
    </dgm:pt>
    <dgm:pt modelId="{51746389-5B80-4F8D-BD01-2073E64134C2}" type="pres">
      <dgm:prSet presAssocID="{71E33649-1A3A-425D-BD5D-6E8555D9C69A}" presName="ellipse2" presStyleLbl="vennNode1" presStyleIdx="1" presStyleCnt="4" custScaleX="126030" custScaleY="92839">
        <dgm:presLayoutVars>
          <dgm:bulletEnabled val="1"/>
        </dgm:presLayoutVars>
      </dgm:prSet>
      <dgm:spPr/>
    </dgm:pt>
    <dgm:pt modelId="{CB27E828-3892-4B2D-BA43-EC4DF5B8B309}" type="pres">
      <dgm:prSet presAssocID="{71E33649-1A3A-425D-BD5D-6E8555D9C69A}" presName="ellipse3" presStyleLbl="vennNode1" presStyleIdx="2" presStyleCnt="4" custScaleX="116458" custScaleY="90509" custLinFactNeighborX="11909" custLinFactNeighborY="-2977">
        <dgm:presLayoutVars>
          <dgm:bulletEnabled val="1"/>
        </dgm:presLayoutVars>
      </dgm:prSet>
      <dgm:spPr/>
    </dgm:pt>
    <dgm:pt modelId="{4A63DEF3-85B3-4043-9CAE-E333DB2F3D1C}" type="pres">
      <dgm:prSet presAssocID="{71E33649-1A3A-425D-BD5D-6E8555D9C69A}" presName="ellipse4" presStyleLbl="vennNode1" presStyleIdx="3" presStyleCnt="4" custScaleX="125731" custScaleY="86885">
        <dgm:presLayoutVars>
          <dgm:bulletEnabled val="1"/>
        </dgm:presLayoutVars>
      </dgm:prSet>
      <dgm:spPr/>
    </dgm:pt>
  </dgm:ptLst>
  <dgm:cxnLst>
    <dgm:cxn modelId="{26E00026-420B-4AF2-ACF5-F0474FAAA692}" srcId="{71E33649-1A3A-425D-BD5D-6E8555D9C69A}" destId="{185735D6-48F0-4D06-A9B1-F3B3650A0418}" srcOrd="3" destOrd="0" parTransId="{CA2F4E02-E287-4508-927A-49B5A0AAEEB2}" sibTransId="{CB508629-E5AE-417E-A2D8-88FEAE5FEF91}"/>
    <dgm:cxn modelId="{B4F4EA2F-80BD-405C-A9C2-F0D458415FE7}" type="presOf" srcId="{185735D6-48F0-4D06-A9B1-F3B3650A0418}" destId="{4A63DEF3-85B3-4043-9CAE-E333DB2F3D1C}" srcOrd="0" destOrd="0" presId="urn:microsoft.com/office/officeart/2005/8/layout/rings+Icon"/>
    <dgm:cxn modelId="{6F07B86D-EB8B-47E5-9E44-32462D7E6424}" srcId="{71E33649-1A3A-425D-BD5D-6E8555D9C69A}" destId="{FC9DD29E-3C66-41C8-B508-C12BA736B29A}" srcOrd="0" destOrd="0" parTransId="{5C58C9ED-3AA8-40CA-B49D-1717E6FE3F2D}" sibTransId="{36E9AFD7-F898-437C-85F1-79D0714C60D2}"/>
    <dgm:cxn modelId="{61FA0072-8625-465A-BF33-4198480F0DA4}" type="presOf" srcId="{FC9DD29E-3C66-41C8-B508-C12BA736B29A}" destId="{C9E4F9E3-9003-4DBA-9148-25BB55FC1937}" srcOrd="0" destOrd="0" presId="urn:microsoft.com/office/officeart/2005/8/layout/rings+Icon"/>
    <dgm:cxn modelId="{F52FB373-E024-4EB9-A0CA-54319E9A00DB}" type="presOf" srcId="{BAF0B31B-D0DE-43B7-9958-1F5380E85B2D}" destId="{51746389-5B80-4F8D-BD01-2073E64134C2}" srcOrd="0" destOrd="0" presId="urn:microsoft.com/office/officeart/2005/8/layout/rings+Icon"/>
    <dgm:cxn modelId="{78A5CB7D-429A-41B3-8B80-FFD6AA715714}" srcId="{71E33649-1A3A-425D-BD5D-6E8555D9C69A}" destId="{5898743C-E7A6-4F47-9C03-CCEA1E473DF2}" srcOrd="2" destOrd="0" parTransId="{1014B21F-9CC0-418E-BCFB-2D9849503B46}" sibTransId="{D6CD91EE-4348-4436-9A45-D7092BFF1B3C}"/>
    <dgm:cxn modelId="{82D796AF-45BA-43AC-84A8-C2B81DCF92AA}" type="presOf" srcId="{5898743C-E7A6-4F47-9C03-CCEA1E473DF2}" destId="{CB27E828-3892-4B2D-BA43-EC4DF5B8B309}" srcOrd="0" destOrd="0" presId="urn:microsoft.com/office/officeart/2005/8/layout/rings+Icon"/>
    <dgm:cxn modelId="{C85CA5B1-6F9A-49C8-9CED-4B399BB835BD}" srcId="{71E33649-1A3A-425D-BD5D-6E8555D9C69A}" destId="{BAF0B31B-D0DE-43B7-9958-1F5380E85B2D}" srcOrd="1" destOrd="0" parTransId="{5C5C82E0-9CC2-463F-92B8-D841CC044CE0}" sibTransId="{59863602-1B40-4D75-9F28-5E306DD93267}"/>
    <dgm:cxn modelId="{F2E79ED3-AC89-4435-B868-5FF363DE5652}" type="presOf" srcId="{71E33649-1A3A-425D-BD5D-6E8555D9C69A}" destId="{326D7E27-2ED1-408C-9165-5295D3BE590E}" srcOrd="0" destOrd="0" presId="urn:microsoft.com/office/officeart/2005/8/layout/rings+Icon"/>
    <dgm:cxn modelId="{7264862D-7378-415A-B0BF-75901531BE7E}" type="presParOf" srcId="{326D7E27-2ED1-408C-9165-5295D3BE590E}" destId="{C9E4F9E3-9003-4DBA-9148-25BB55FC1937}" srcOrd="0" destOrd="0" presId="urn:microsoft.com/office/officeart/2005/8/layout/rings+Icon"/>
    <dgm:cxn modelId="{69AA383F-9F6B-4F6C-8FD3-7613410EA02A}" type="presParOf" srcId="{326D7E27-2ED1-408C-9165-5295D3BE590E}" destId="{51746389-5B80-4F8D-BD01-2073E64134C2}" srcOrd="1" destOrd="0" presId="urn:microsoft.com/office/officeart/2005/8/layout/rings+Icon"/>
    <dgm:cxn modelId="{4DAE8182-8677-474C-92D8-B58F8E2F48D0}" type="presParOf" srcId="{326D7E27-2ED1-408C-9165-5295D3BE590E}" destId="{CB27E828-3892-4B2D-BA43-EC4DF5B8B309}" srcOrd="2" destOrd="0" presId="urn:microsoft.com/office/officeart/2005/8/layout/rings+Icon"/>
    <dgm:cxn modelId="{FC57E04E-0E1F-4670-9569-B090CA791D4B}" type="presParOf" srcId="{326D7E27-2ED1-408C-9165-5295D3BE590E}" destId="{4A63DEF3-85B3-4043-9CAE-E333DB2F3D1C}" srcOrd="3"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95FBF40-663B-408A-B46B-B866F1FE634E}" type="doc">
      <dgm:prSet loTypeId="urn:microsoft.com/office/officeart/2005/8/layout/vList2" loCatId="list" qsTypeId="urn:microsoft.com/office/officeart/2005/8/quickstyle/simple4" qsCatId="simple" csTypeId="urn:microsoft.com/office/officeart/2005/8/colors/accent0_2" csCatId="mainScheme" phldr="1"/>
      <dgm:spPr/>
      <dgm:t>
        <a:bodyPr/>
        <a:lstStyle/>
        <a:p>
          <a:endParaRPr lang="en-US"/>
        </a:p>
      </dgm:t>
    </dgm:pt>
    <dgm:pt modelId="{8B0857A4-F342-4C2D-A25A-1B2EE228AC9A}">
      <dgm:prSet custT="1">
        <dgm:style>
          <a:lnRef idx="1">
            <a:schemeClr val="accent3"/>
          </a:lnRef>
          <a:fillRef idx="2">
            <a:schemeClr val="accent3"/>
          </a:fillRef>
          <a:effectRef idx="1">
            <a:schemeClr val="accent3"/>
          </a:effectRef>
          <a:fontRef idx="minor">
            <a:schemeClr val="dk1"/>
          </a:fontRef>
        </dgm:style>
      </dgm:prSet>
      <dgm:spPr/>
      <dgm:t>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rtl="0"/>
          <a:r>
            <a:rPr lang="en-US" sz="23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Image processing:</a:t>
          </a:r>
        </a:p>
      </dgm:t>
    </dgm:pt>
    <dgm:pt modelId="{05B9356C-7BD9-4AAA-BB82-5FAEA24C7088}" type="parTrans" cxnId="{C5BDAA6A-175A-458F-B79C-09C90E65C14C}">
      <dgm:prSet/>
      <dgm:spPr/>
      <dgm:t>
        <a:bodyPr/>
        <a:lstStyle/>
        <a:p>
          <a:endParaRPr lang="en-US"/>
        </a:p>
      </dgm:t>
    </dgm:pt>
    <dgm:pt modelId="{21CFE5B1-E0B3-45D6-BFBC-1F5FBDC6B1EE}" type="sibTrans" cxnId="{C5BDAA6A-175A-458F-B79C-09C90E65C14C}">
      <dgm:prSet/>
      <dgm:spPr/>
      <dgm:t>
        <a:bodyPr/>
        <a:lstStyle/>
        <a:p>
          <a:endParaRPr lang="en-US"/>
        </a:p>
      </dgm:t>
    </dgm:pt>
    <dgm:pt modelId="{9FE49C67-EE52-42D1-BE65-563045B07523}" type="pres">
      <dgm:prSet presAssocID="{995FBF40-663B-408A-B46B-B866F1FE634E}" presName="linear" presStyleCnt="0">
        <dgm:presLayoutVars>
          <dgm:animLvl val="lvl"/>
          <dgm:resizeHandles val="exact"/>
        </dgm:presLayoutVars>
      </dgm:prSet>
      <dgm:spPr/>
    </dgm:pt>
    <dgm:pt modelId="{6FB60856-E5D6-4849-9724-26374B482B8B}" type="pres">
      <dgm:prSet presAssocID="{8B0857A4-F342-4C2D-A25A-1B2EE228AC9A}" presName="parentText" presStyleLbl="node1" presStyleIdx="0" presStyleCnt="1" custScaleX="82776" custScaleY="88166" custLinFactNeighborX="-14044" custLinFactNeighborY="-4841">
        <dgm:presLayoutVars>
          <dgm:chMax val="0"/>
          <dgm:bulletEnabled val="1"/>
        </dgm:presLayoutVars>
      </dgm:prSet>
      <dgm:spPr/>
    </dgm:pt>
  </dgm:ptLst>
  <dgm:cxnLst>
    <dgm:cxn modelId="{C2A32F19-57B0-49E5-8C0D-C058E88A028D}" type="presOf" srcId="{8B0857A4-F342-4C2D-A25A-1B2EE228AC9A}" destId="{6FB60856-E5D6-4849-9724-26374B482B8B}" srcOrd="0" destOrd="0" presId="urn:microsoft.com/office/officeart/2005/8/layout/vList2"/>
    <dgm:cxn modelId="{C5BDAA6A-175A-458F-B79C-09C90E65C14C}" srcId="{995FBF40-663B-408A-B46B-B866F1FE634E}" destId="{8B0857A4-F342-4C2D-A25A-1B2EE228AC9A}" srcOrd="0" destOrd="0" parTransId="{05B9356C-7BD9-4AAA-BB82-5FAEA24C7088}" sibTransId="{21CFE5B1-E0B3-45D6-BFBC-1F5FBDC6B1EE}"/>
    <dgm:cxn modelId="{66CC6A75-C911-432A-A034-DB53F0D9EB00}" type="presOf" srcId="{995FBF40-663B-408A-B46B-B866F1FE634E}" destId="{9FE49C67-EE52-42D1-BE65-563045B07523}" srcOrd="0" destOrd="0" presId="urn:microsoft.com/office/officeart/2005/8/layout/vList2"/>
    <dgm:cxn modelId="{1FEBCA72-6D0B-4A55-A922-6013EBC4287A}" type="presParOf" srcId="{9FE49C67-EE52-42D1-BE65-563045B07523}" destId="{6FB60856-E5D6-4849-9724-26374B482B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0A673-F78A-4DDE-BE17-D776CDF860E1}">
      <dsp:nvSpPr>
        <dsp:cNvPr id="0" name=""/>
        <dsp:cNvSpPr/>
      </dsp:nvSpPr>
      <dsp:spPr>
        <a:xfrm>
          <a:off x="0" y="593349"/>
          <a:ext cx="8229600" cy="3303334"/>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dirty="0">
              <a:solidFill>
                <a:schemeClr val="tx1"/>
              </a:solidFill>
              <a:latin typeface="+mn-lt"/>
              <a:cs typeface="Arial" pitchFamily="34" charset="0"/>
            </a:rPr>
            <a:t>Face detection is a computer technology used to identify human faces in digital images by determining the location of the faces in the image and extract sub images for each face.</a:t>
          </a:r>
        </a:p>
      </dsp:txBody>
      <dsp:txXfrm>
        <a:off x="161255" y="754604"/>
        <a:ext cx="7907090" cy="29808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0"/>
          <a:ext cx="4376474" cy="999131"/>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Face Detection</a:t>
          </a:r>
          <a:r>
            <a:rPr lang="en-US" sz="2800" b="1" kern="1200" cap="all" spc="0" baseline="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a:t>
          </a:r>
          <a:endParaRPr lang="en-US" sz="28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sp:txBody>
      <dsp:txXfrm>
        <a:off x="48774" y="48774"/>
        <a:ext cx="4278926" cy="9015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176350"/>
          <a:ext cx="5635016" cy="715054"/>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cs typeface="Arial" pitchFamily="34" charset="0"/>
            </a:rPr>
            <a:t>How Do We Create Database</a:t>
          </a:r>
          <a:endParaRPr lang="en-US" sz="24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endParaRPr>
        </a:p>
      </dsp:txBody>
      <dsp:txXfrm>
        <a:off x="34906" y="211256"/>
        <a:ext cx="5565204" cy="64524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28767-CC70-4C85-ADBC-20BE9F826B18}">
      <dsp:nvSpPr>
        <dsp:cNvPr id="0" name=""/>
        <dsp:cNvSpPr/>
      </dsp:nvSpPr>
      <dsp:spPr>
        <a:xfrm>
          <a:off x="0" y="1597544"/>
          <a:ext cx="8229600" cy="1330875"/>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schemeClr val="tx1"/>
              </a:solidFill>
              <a:latin typeface="+mn-lt"/>
            </a:rPr>
            <a:t>Database is the collection of face images and extracted features. And the database includes names of  students &amp; </a:t>
          </a:r>
          <a:r>
            <a:rPr lang="en-US" sz="2400" kern="1200" dirty="0" err="1">
              <a:solidFill>
                <a:schemeClr val="tx1"/>
              </a:solidFill>
              <a:latin typeface="+mn-lt"/>
            </a:rPr>
            <a:t>registertion</a:t>
          </a:r>
          <a:r>
            <a:rPr lang="en-US" sz="2400" kern="1200" dirty="0">
              <a:solidFill>
                <a:schemeClr val="tx1"/>
              </a:solidFill>
              <a:latin typeface="+mn-lt"/>
            </a:rPr>
            <a:t>  number for each student . </a:t>
          </a:r>
        </a:p>
      </dsp:txBody>
      <dsp:txXfrm>
        <a:off x="64968" y="1662512"/>
        <a:ext cx="8099664" cy="12009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8ECF9-5BE3-4E59-9B9C-5FCB07B99AFC}">
      <dsp:nvSpPr>
        <dsp:cNvPr id="0" name=""/>
        <dsp:cNvSpPr/>
      </dsp:nvSpPr>
      <dsp:spPr>
        <a:xfrm>
          <a:off x="0" y="147498"/>
          <a:ext cx="8572560" cy="546838"/>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n-US" sz="2000" kern="1200" dirty="0">
              <a:solidFill>
                <a:schemeClr val="tx1"/>
              </a:solidFill>
            </a:rPr>
            <a:t>And then Send email from MATLAB to doctor which contains a list of absent students and the picture taken in the lecture for the students </a:t>
          </a:r>
        </a:p>
      </dsp:txBody>
      <dsp:txXfrm>
        <a:off x="26694" y="174192"/>
        <a:ext cx="8519172" cy="4934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2FBDB-BD8D-466B-94F3-E7B87E86165D}">
      <dsp:nvSpPr>
        <dsp:cNvPr id="0" name=""/>
        <dsp:cNvSpPr/>
      </dsp:nvSpPr>
      <dsp:spPr>
        <a:xfrm>
          <a:off x="0" y="0"/>
          <a:ext cx="8070110" cy="3203379"/>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5250" tIns="95250" rIns="95250" bIns="95250" numCol="1" spcCol="1270" anchor="ctr" anchorCtr="0">
          <a:noAutofit/>
        </a:bodyPr>
        <a:lstStyle/>
        <a:p>
          <a:pPr marL="0" lvl="0" indent="0" algn="just" defTabSz="1111250" rtl="0">
            <a:lnSpc>
              <a:spcPct val="90000"/>
            </a:lnSpc>
            <a:spcBef>
              <a:spcPct val="0"/>
            </a:spcBef>
            <a:spcAft>
              <a:spcPct val="35000"/>
            </a:spcAft>
            <a:buNone/>
          </a:pPr>
          <a:r>
            <a:rPr lang="en-US" sz="2500" kern="1200" dirty="0">
              <a:solidFill>
                <a:schemeClr val="tx1"/>
              </a:solidFill>
            </a:rPr>
            <a:t>Automatic attendance system can be improved by increasing the number of features which can be extracted to increase accuracy of  face recognition. Once the software is developed and tested properly, it could be improved to cover full institutions such as the faculty of engineering.</a:t>
          </a:r>
          <a:endParaRPr lang="en-US" sz="2500" kern="1200" dirty="0">
            <a:solidFill>
              <a:schemeClr val="tx1"/>
            </a:solidFill>
            <a:latin typeface="Arial" pitchFamily="34" charset="0"/>
            <a:cs typeface="Arial" pitchFamily="34" charset="0"/>
          </a:endParaRPr>
        </a:p>
      </dsp:txBody>
      <dsp:txXfrm>
        <a:off x="156376" y="156376"/>
        <a:ext cx="7757358" cy="289062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CE098-E756-4173-8303-53F9A8856616}">
      <dsp:nvSpPr>
        <dsp:cNvPr id="0" name=""/>
        <dsp:cNvSpPr/>
      </dsp:nvSpPr>
      <dsp:spPr>
        <a:xfrm>
          <a:off x="0" y="0"/>
          <a:ext cx="2920408" cy="917280"/>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5250" tIns="95250" rIns="95250" bIns="9525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111250" rtl="1">
            <a:lnSpc>
              <a:spcPct val="90000"/>
            </a:lnSpc>
            <a:spcBef>
              <a:spcPct val="0"/>
            </a:spcBef>
            <a:spcAft>
              <a:spcPct val="35000"/>
            </a:spcAft>
            <a:buNone/>
          </a:pPr>
          <a:r>
            <a:rPr lang="en-US" sz="25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Future work</a:t>
          </a:r>
          <a:endParaRPr lang="ar-SA" sz="25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endParaRPr>
        </a:p>
      </dsp:txBody>
      <dsp:txXfrm>
        <a:off x="44778" y="44778"/>
        <a:ext cx="2830852" cy="8277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634B6-77F1-4288-8567-413E516BA3D3}">
      <dsp:nvSpPr>
        <dsp:cNvPr id="0" name=""/>
        <dsp:cNvSpPr/>
      </dsp:nvSpPr>
      <dsp:spPr>
        <a:xfrm>
          <a:off x="0" y="9622"/>
          <a:ext cx="7817988" cy="4919599"/>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r>
            <a:rPr lang="en-US" sz="2200" kern="1200" dirty="0">
              <a:latin typeface="+mn-lt"/>
              <a:cs typeface="Arial" pitchFamily="34" charset="0"/>
            </a:rPr>
            <a:t>Traditionally attendance is marked manually by teachers and they must make sure correct attendance is marked for respective student. </a:t>
          </a: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endParaRPr lang="en-US" sz="2200" kern="1200" dirty="0">
            <a:latin typeface="Arial" pitchFamily="34" charset="0"/>
            <a:cs typeface="Arial" pitchFamily="34" charset="0"/>
          </a:endParaRPr>
        </a:p>
        <a:p>
          <a:pPr marL="0" lvl="0" indent="0" algn="just" defTabSz="977900" rtl="0">
            <a:lnSpc>
              <a:spcPct val="90000"/>
            </a:lnSpc>
            <a:spcBef>
              <a:spcPct val="0"/>
            </a:spcBef>
            <a:spcAft>
              <a:spcPct val="35000"/>
            </a:spcAft>
            <a:buNone/>
          </a:pPr>
          <a:r>
            <a:rPr lang="en-US" sz="2200" kern="1200" dirty="0">
              <a:solidFill>
                <a:schemeClr val="tx1"/>
              </a:solidFill>
              <a:latin typeface="+mn-lt"/>
              <a:cs typeface="Arial" pitchFamily="34" charset="0"/>
            </a:rPr>
            <a:t>This whole process wastes some of lecture time and part of correct information is missed due to fraudulent and proxy cases.</a:t>
          </a:r>
        </a:p>
      </dsp:txBody>
      <dsp:txXfrm>
        <a:off x="240155" y="249777"/>
        <a:ext cx="7337678" cy="4439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B02A-21FB-4B6D-95AE-A42CDB413DCF}">
      <dsp:nvSpPr>
        <dsp:cNvPr id="0" name=""/>
        <dsp:cNvSpPr/>
      </dsp:nvSpPr>
      <dsp:spPr>
        <a:xfrm>
          <a:off x="0" y="0"/>
          <a:ext cx="4320480" cy="943445"/>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sp:txBody>
      <dsp:txXfrm>
        <a:off x="46055" y="46055"/>
        <a:ext cx="4228370" cy="851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CDF62-C024-4A82-8E82-C4575B459B2C}">
      <dsp:nvSpPr>
        <dsp:cNvPr id="0" name=""/>
        <dsp:cNvSpPr/>
      </dsp:nvSpPr>
      <dsp:spPr>
        <a:xfrm>
          <a:off x="0" y="989242"/>
          <a:ext cx="8028384" cy="3958777"/>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rtl="0">
            <a:lnSpc>
              <a:spcPct val="90000"/>
            </a:lnSpc>
            <a:spcBef>
              <a:spcPct val="0"/>
            </a:spcBef>
            <a:spcAft>
              <a:spcPct val="35000"/>
            </a:spcAft>
            <a:buNone/>
          </a:pPr>
          <a:r>
            <a:rPr lang="en-US" sz="2400" kern="1200" dirty="0">
              <a:solidFill>
                <a:schemeClr val="tx1"/>
              </a:solidFill>
              <a:latin typeface="+mn-lt"/>
              <a:cs typeface="Arial" pitchFamily="34" charset="0"/>
            </a:rPr>
            <a:t>In order to determine classroom attendance, face detection and face recognition are performed. Face detection is used to determine the location of the faces in the classroom image and extract sub images for each face. Then, in face recognition, the face images detected will be compared with the data base consisting of images of students in the class, and attendance will be recorded accordingly.</a:t>
          </a:r>
        </a:p>
      </dsp:txBody>
      <dsp:txXfrm>
        <a:off x="193252" y="1182494"/>
        <a:ext cx="7641880" cy="35722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DB02A-21FB-4B6D-95AE-A42CDB413DCF}">
      <dsp:nvSpPr>
        <dsp:cNvPr id="0" name=""/>
        <dsp:cNvSpPr/>
      </dsp:nvSpPr>
      <dsp:spPr>
        <a:xfrm>
          <a:off x="0" y="0"/>
          <a:ext cx="2825593" cy="943445"/>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91440" tIns="91440" rIns="91440" bIns="9144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66800" rtl="0">
            <a:lnSpc>
              <a:spcPct val="90000"/>
            </a:lnSpc>
            <a:spcBef>
              <a:spcPct val="0"/>
            </a:spcBef>
            <a:spcAft>
              <a:spcPct val="35000"/>
            </a:spcAft>
            <a:buNone/>
          </a:pPr>
          <a:r>
            <a:rPr lang="en-US" sz="24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Introduction :</a:t>
          </a:r>
        </a:p>
      </dsp:txBody>
      <dsp:txXfrm>
        <a:off x="46055" y="46055"/>
        <a:ext cx="2733483" cy="8513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07D37-DC90-447F-A0EC-848B7A6E0794}">
      <dsp:nvSpPr>
        <dsp:cNvPr id="0" name=""/>
        <dsp:cNvSpPr/>
      </dsp:nvSpPr>
      <dsp:spPr>
        <a:xfrm>
          <a:off x="2481921" y="0"/>
          <a:ext cx="3604761" cy="949768"/>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14300" tIns="114300" rIns="114300" bIns="11430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333500" rtl="0">
            <a:lnSpc>
              <a:spcPct val="90000"/>
            </a:lnSpc>
            <a:spcBef>
              <a:spcPct val="0"/>
            </a:spcBef>
            <a:spcAft>
              <a:spcPct val="35000"/>
            </a:spcAft>
            <a:buNone/>
          </a:pPr>
          <a:r>
            <a:rPr lang="en-US" sz="3000" b="1" kern="1200" cap="all" spc="0" dirty="0">
              <a:ln w="0"/>
              <a:solidFill>
                <a:schemeClr val="tx1"/>
              </a:solidFill>
              <a:effectLst>
                <a:reflection blurRad="12700" stA="50000" endPos="50000" dist="5000" dir="5400000" sy="-100000" rotWithShape="0"/>
              </a:effectLst>
              <a:latin typeface="Arial" pitchFamily="34" charset="0"/>
              <a:ea typeface="Arial Unicode MS" pitchFamily="34" charset="-128"/>
              <a:cs typeface="Arial" pitchFamily="34" charset="0"/>
            </a:rPr>
            <a:t>Significance:</a:t>
          </a:r>
        </a:p>
      </dsp:txBody>
      <dsp:txXfrm>
        <a:off x="2528285" y="46364"/>
        <a:ext cx="3512033" cy="857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4F9E3-9003-4DBA-9148-25BB55FC1937}">
      <dsp:nvSpPr>
        <dsp:cNvPr id="0" name=""/>
        <dsp:cNvSpPr/>
      </dsp:nvSpPr>
      <dsp:spPr>
        <a:xfrm>
          <a:off x="33610" y="86354"/>
          <a:ext cx="2984616" cy="2246876"/>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1-Automated</a:t>
          </a:r>
        </a:p>
      </dsp:txBody>
      <dsp:txXfrm>
        <a:off x="470697" y="415401"/>
        <a:ext cx="2110442" cy="1588782"/>
      </dsp:txXfrm>
    </dsp:sp>
    <dsp:sp modelId="{51746389-5B80-4F8D-BD01-2073E64134C2}">
      <dsp:nvSpPr>
        <dsp:cNvPr id="0" name=""/>
        <dsp:cNvSpPr/>
      </dsp:nvSpPr>
      <dsp:spPr>
        <a:xfrm>
          <a:off x="1246179" y="1700257"/>
          <a:ext cx="3048375" cy="2245836"/>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2- Economically</a:t>
          </a:r>
        </a:p>
      </dsp:txBody>
      <dsp:txXfrm>
        <a:off x="1692603" y="2029152"/>
        <a:ext cx="2155527" cy="1588046"/>
      </dsp:txXfrm>
    </dsp:sp>
    <dsp:sp modelId="{CB27E828-3892-4B2D-BA43-EC4DF5B8B309}">
      <dsp:nvSpPr>
        <dsp:cNvPr id="0" name=""/>
        <dsp:cNvSpPr/>
      </dsp:nvSpPr>
      <dsp:spPr>
        <a:xfrm>
          <a:off x="2893825" y="43041"/>
          <a:ext cx="2816850" cy="2189472"/>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just"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  3-Effective</a:t>
          </a:r>
        </a:p>
      </dsp:txBody>
      <dsp:txXfrm>
        <a:off x="3306343" y="363682"/>
        <a:ext cx="1991814" cy="1548190"/>
      </dsp:txXfrm>
    </dsp:sp>
    <dsp:sp modelId="{4A63DEF3-85B3-4043-9CAE-E333DB2F3D1C}">
      <dsp:nvSpPr>
        <dsp:cNvPr id="0" name=""/>
        <dsp:cNvSpPr/>
      </dsp:nvSpPr>
      <dsp:spPr>
        <a:xfrm>
          <a:off x="3738076" y="1772272"/>
          <a:ext cx="3041143" cy="2101805"/>
        </a:xfrm>
        <a:prstGeom prst="ellipse">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latin typeface="Arial" pitchFamily="34" charset="0"/>
              <a:ea typeface="Arial Unicode MS" pitchFamily="34" charset="-128"/>
              <a:cs typeface="Arial" pitchFamily="34" charset="0"/>
            </a:rPr>
            <a:t>4- Keep extra time </a:t>
          </a:r>
        </a:p>
      </dsp:txBody>
      <dsp:txXfrm>
        <a:off x="4183441" y="2080074"/>
        <a:ext cx="2150413" cy="14862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60856-E5D6-4849-9724-26374B482B8B}">
      <dsp:nvSpPr>
        <dsp:cNvPr id="0" name=""/>
        <dsp:cNvSpPr/>
      </dsp:nvSpPr>
      <dsp:spPr>
        <a:xfrm>
          <a:off x="0" y="139705"/>
          <a:ext cx="4336091" cy="1072803"/>
        </a:xfrm>
        <a:prstGeom prst="round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87630" tIns="87630" rIns="87630" bIns="87630" numCol="1" spcCol="1270"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l" defTabSz="1022350" rtl="0">
            <a:lnSpc>
              <a:spcPct val="90000"/>
            </a:lnSpc>
            <a:spcBef>
              <a:spcPct val="0"/>
            </a:spcBef>
            <a:spcAft>
              <a:spcPct val="35000"/>
            </a:spcAft>
            <a:buNone/>
          </a:pPr>
          <a:r>
            <a:rPr lang="en-US" sz="2300" b="1" kern="1200"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Arial" pitchFamily="34" charset="0"/>
              <a:ea typeface="Arial Unicode MS" pitchFamily="34" charset="-128"/>
              <a:cs typeface="Arial" pitchFamily="34" charset="0"/>
            </a:rPr>
            <a:t>Image processing:</a:t>
          </a:r>
        </a:p>
      </dsp:txBody>
      <dsp:txXfrm>
        <a:off x="52370" y="192075"/>
        <a:ext cx="4231351" cy="9680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2F9B36-EFE7-417B-959A-EC56527D5435}" type="datetimeFigureOut">
              <a:rPr lang="en-US" smtClean="0"/>
              <a:pPr/>
              <a:t>3/22/2024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81BB99-DCF3-4A48-B55A-52B83269CC7B}" type="slidenum">
              <a:rPr lang="en-US" smtClean="0"/>
              <a:pPr/>
              <a:t>‹#›</a:t>
            </a:fld>
            <a:endParaRPr lang="en-US"/>
          </a:p>
        </p:txBody>
      </p:sp>
    </p:spTree>
    <p:extLst>
      <p:ext uri="{BB962C8B-B14F-4D97-AF65-F5344CB8AC3E}">
        <p14:creationId xmlns:p14="http://schemas.microsoft.com/office/powerpoint/2010/main" val="169942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CD4A8B-A159-47F2-B170-DEC7801308FA}"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41999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CD4A8B-A159-47F2-B170-DEC7801308FA}"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00973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CD4A8B-A159-47F2-B170-DEC7801308FA}"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230677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CD4A8B-A159-47F2-B170-DEC7801308FA}"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109753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D4A8B-A159-47F2-B170-DEC7801308FA}"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73133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CD4A8B-A159-47F2-B170-DEC7801308FA}"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11433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CD4A8B-A159-47F2-B170-DEC7801308FA}" type="datetimeFigureOut">
              <a:rPr lang="en-US" smtClean="0"/>
              <a:pPr/>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38486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CD4A8B-A159-47F2-B170-DEC7801308FA}" type="datetimeFigureOut">
              <a:rPr lang="en-US" smtClean="0"/>
              <a:pPr/>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89714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D4A8B-A159-47F2-B170-DEC7801308FA}" type="datetimeFigureOut">
              <a:rPr lang="en-US" smtClean="0"/>
              <a:pPr/>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55351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D4A8B-A159-47F2-B170-DEC7801308FA}"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12180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D4A8B-A159-47F2-B170-DEC7801308FA}"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99B33E-5CAA-4E4E-971E-BDBBAA2365C9}" type="slidenum">
              <a:rPr lang="en-US" smtClean="0"/>
              <a:pPr/>
              <a:t>‹#›</a:t>
            </a:fld>
            <a:endParaRPr lang="en-US"/>
          </a:p>
        </p:txBody>
      </p:sp>
    </p:spTree>
    <p:extLst>
      <p:ext uri="{BB962C8B-B14F-4D97-AF65-F5344CB8AC3E}">
        <p14:creationId xmlns:p14="http://schemas.microsoft.com/office/powerpoint/2010/main" val="276187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CD4A8B-A159-47F2-B170-DEC7801308FA}" type="datetimeFigureOut">
              <a:rPr lang="en-US" smtClean="0"/>
              <a:pPr/>
              <a:t>3/22/2024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9B33E-5CAA-4E4E-971E-BDBBAA2365C9}" type="slidenum">
              <a:rPr lang="en-US" smtClean="0"/>
              <a:pPr/>
              <a:t>‹#›</a:t>
            </a:fld>
            <a:endParaRPr lang="en-US"/>
          </a:p>
        </p:txBody>
      </p:sp>
    </p:spTree>
    <p:extLst>
      <p:ext uri="{BB962C8B-B14F-4D97-AF65-F5344CB8AC3E}">
        <p14:creationId xmlns:p14="http://schemas.microsoft.com/office/powerpoint/2010/main" val="336421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14.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image" Target="../media/image5.png"/><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5" Type="http://schemas.openxmlformats.org/officeDocument/2006/relationships/image" Target="../media/image7.png"/><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8.pn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3382" y="786424"/>
            <a:ext cx="6048672" cy="1246495"/>
          </a:xfrm>
          <a:prstGeom prst="rect">
            <a:avLst/>
          </a:prstGeom>
        </p:spPr>
        <p:txBody>
          <a:bodyPr wrap="square">
            <a:spAutoFit/>
          </a:bodyPr>
          <a:lstStyle/>
          <a:p>
            <a:pPr algn="ctr" rtl="0"/>
            <a:r>
              <a:rPr lang="en-US" sz="2500" b="1" dirty="0">
                <a:ln w="1905"/>
                <a:effectLst>
                  <a:innerShdw blurRad="69850" dist="43180" dir="5400000">
                    <a:srgbClr val="000000">
                      <a:alpha val="65000"/>
                    </a:srgbClr>
                  </a:innerShdw>
                </a:effectLst>
                <a:latin typeface="Arial" pitchFamily="34" charset="0"/>
                <a:cs typeface="Arial" pitchFamily="34" charset="0"/>
              </a:rPr>
              <a:t>Automatic Class Attendance System Based On Face Detection And Recognition</a:t>
            </a:r>
            <a:endParaRPr lang="en-US" sz="2500" b="1" dirty="0">
              <a:ln w="1905"/>
              <a:effectLst>
                <a:innerShdw blurRad="69850" dist="43180" dir="5400000">
                  <a:srgbClr val="000000">
                    <a:alpha val="65000"/>
                  </a:srgbClr>
                </a:innerShdw>
              </a:effectLst>
            </a:endParaRPr>
          </a:p>
        </p:txBody>
      </p:sp>
      <p:graphicFrame>
        <p:nvGraphicFramePr>
          <p:cNvPr id="6" name="Diagram 5"/>
          <p:cNvGraphicFramePr/>
          <p:nvPr>
            <p:extLst>
              <p:ext uri="{D42A27DB-BD31-4B8C-83A1-F6EECF244321}">
                <p14:modId xmlns:p14="http://schemas.microsoft.com/office/powerpoint/2010/main" val="4200147268"/>
              </p:ext>
            </p:extLst>
          </p:nvPr>
        </p:nvGraphicFramePr>
        <p:xfrm>
          <a:off x="805945" y="5445224"/>
          <a:ext cx="7328902"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2178197334"/>
              </p:ext>
            </p:extLst>
          </p:nvPr>
        </p:nvGraphicFramePr>
        <p:xfrm>
          <a:off x="107505" y="3933056"/>
          <a:ext cx="8893652" cy="12003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descr="A person with a digital screen&#10;&#10;Description automatically generated with medium confidence">
            <a:extLst>
              <a:ext uri="{FF2B5EF4-FFF2-40B4-BE49-F238E27FC236}">
                <a16:creationId xmlns:a16="http://schemas.microsoft.com/office/drawing/2014/main" id="{C0EFB7B9-5AA8-7E6A-178B-671726063CA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2509360"/>
            <a:ext cx="9144000" cy="4047720"/>
          </a:xfrm>
          <a:prstGeom prst="rect">
            <a:avLst/>
          </a:prstGeom>
        </p:spPr>
      </p:pic>
    </p:spTree>
    <p:extLst>
      <p:ext uri="{BB962C8B-B14F-4D97-AF65-F5344CB8AC3E}">
        <p14:creationId xmlns:p14="http://schemas.microsoft.com/office/powerpoint/2010/main" val="3983103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72239365"/>
              </p:ext>
            </p:extLst>
          </p:nvPr>
        </p:nvGraphicFramePr>
        <p:xfrm>
          <a:off x="25852" y="620688"/>
          <a:ext cx="7000924" cy="91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08812339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9057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467544" y="130882"/>
            <a:ext cx="3168352" cy="1512168"/>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a:latin typeface="Arial" pitchFamily="34" charset="0"/>
                <a:cs typeface="Arial" pitchFamily="34" charset="0"/>
              </a:rPr>
              <a:t>Example for data base images:</a:t>
            </a:r>
          </a:p>
        </p:txBody>
      </p:sp>
      <p:pic>
        <p:nvPicPr>
          <p:cNvPr id="5" name="Picture 4" descr="18596399_10210878581573957_561716369_o.png"/>
          <p:cNvPicPr>
            <a:picLocks noChangeAspect="1"/>
          </p:cNvPicPr>
          <p:nvPr/>
        </p:nvPicPr>
        <p:blipFill>
          <a:blip r:embed="rId2"/>
          <a:stretch>
            <a:fillRect/>
          </a:stretch>
        </p:blipFill>
        <p:spPr>
          <a:xfrm>
            <a:off x="428596" y="1928802"/>
            <a:ext cx="8358246" cy="4643470"/>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2270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467544" y="130882"/>
            <a:ext cx="3168352" cy="1512168"/>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a:latin typeface="Arial" pitchFamily="34" charset="0"/>
                <a:cs typeface="Arial" pitchFamily="34" charset="0"/>
              </a:rPr>
              <a:t>Example: database about the information  to students :</a:t>
            </a:r>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5512" t="23579" r="54849" b="28397"/>
          <a:stretch/>
        </p:blipFill>
        <p:spPr bwMode="auto">
          <a:xfrm>
            <a:off x="2555776" y="1643067"/>
            <a:ext cx="4437296" cy="4712202"/>
          </a:xfrm>
          <a:prstGeom prst="rect">
            <a:avLst/>
          </a:prstGeom>
          <a:ln/>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127306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160745975"/>
              </p:ext>
            </p:extLst>
          </p:nvPr>
        </p:nvGraphicFramePr>
        <p:xfrm>
          <a:off x="179512" y="6016165"/>
          <a:ext cx="8572560" cy="841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931302586"/>
              </p:ext>
            </p:extLst>
          </p:nvPr>
        </p:nvGraphicFramePr>
        <p:xfrm>
          <a:off x="323528" y="260648"/>
          <a:ext cx="7891240" cy="10972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Cloud 2"/>
          <p:cNvSpPr/>
          <p:nvPr/>
        </p:nvSpPr>
        <p:spPr>
          <a:xfrm>
            <a:off x="705605" y="-39361"/>
            <a:ext cx="5040560" cy="1080187"/>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b="1" dirty="0">
                <a:latin typeface="Arial" pitchFamily="34" charset="0"/>
                <a:cs typeface="Arial" pitchFamily="34" charset="0"/>
              </a:rPr>
              <a:t> Text file for absent students information:</a:t>
            </a:r>
          </a:p>
        </p:txBody>
      </p:sp>
      <p:pic>
        <p:nvPicPr>
          <p:cNvPr id="2051" name="Picture 3"/>
          <p:cNvPicPr>
            <a:picLocks noChangeAspect="1" noChangeArrowheads="1"/>
          </p:cNvPicPr>
          <p:nvPr/>
        </p:nvPicPr>
        <p:blipFill rotWithShape="1">
          <a:blip r:embed="rId12">
            <a:extLst>
              <a:ext uri="{28A0092B-C50C-407E-A947-70E740481C1C}">
                <a14:useLocalDpi xmlns:a14="http://schemas.microsoft.com/office/drawing/2010/main" val="0"/>
              </a:ext>
            </a:extLst>
          </a:blip>
          <a:srcRect l="27858" t="11485" r="34932" b="18166"/>
          <a:stretch/>
        </p:blipFill>
        <p:spPr bwMode="auto">
          <a:xfrm>
            <a:off x="827584" y="1068127"/>
            <a:ext cx="7344816" cy="4949913"/>
          </a:xfrm>
          <a:prstGeom prst="rect">
            <a:avLst/>
          </a:prstGeom>
          <a:ln/>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39034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773943773"/>
              </p:ext>
            </p:extLst>
          </p:nvPr>
        </p:nvGraphicFramePr>
        <p:xfrm>
          <a:off x="395536" y="2204864"/>
          <a:ext cx="8070110" cy="331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023634794"/>
              </p:ext>
            </p:extLst>
          </p:nvPr>
        </p:nvGraphicFramePr>
        <p:xfrm>
          <a:off x="571472" y="642918"/>
          <a:ext cx="2920408"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146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42" t="35738" r="43297" b="12929"/>
          <a:stretch/>
        </p:blipFill>
        <p:spPr bwMode="auto">
          <a:xfrm>
            <a:off x="0" y="-171400"/>
            <a:ext cx="9144000" cy="70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18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6127603"/>
              </p:ext>
            </p:extLst>
          </p:nvPr>
        </p:nvGraphicFramePr>
        <p:xfrm>
          <a:off x="611560" y="1500174"/>
          <a:ext cx="7817988"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1531053213"/>
              </p:ext>
            </p:extLst>
          </p:nvPr>
        </p:nvGraphicFramePr>
        <p:xfrm>
          <a:off x="423329" y="332656"/>
          <a:ext cx="4320480" cy="12241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p:cNvPicPr>
            <a:picLocks noChangeAspect="1" noChangeArrowheads="1"/>
          </p:cNvPicPr>
          <p:nvPr/>
        </p:nvPicPr>
        <p:blipFill>
          <a:blip r:embed="rId12"/>
          <a:srcRect/>
          <a:stretch>
            <a:fillRect/>
          </a:stretch>
        </p:blipFill>
        <p:spPr bwMode="auto">
          <a:xfrm>
            <a:off x="2000232" y="3643314"/>
            <a:ext cx="2286016" cy="1500198"/>
          </a:xfrm>
          <a:prstGeom prst="rect">
            <a:avLst/>
          </a:prstGeom>
          <a:noFill/>
          <a:ln w="9525">
            <a:noFill/>
            <a:miter lim="800000"/>
            <a:headEnd/>
            <a:tailEnd/>
          </a:ln>
          <a:effectLst/>
        </p:spPr>
      </p:pic>
      <p:pic>
        <p:nvPicPr>
          <p:cNvPr id="1027" name="Picture 3"/>
          <p:cNvPicPr>
            <a:picLocks noChangeAspect="1" noChangeArrowheads="1"/>
          </p:cNvPicPr>
          <p:nvPr/>
        </p:nvPicPr>
        <p:blipFill>
          <a:blip r:embed="rId13"/>
          <a:srcRect/>
          <a:stretch>
            <a:fillRect/>
          </a:stretch>
        </p:blipFill>
        <p:spPr bwMode="auto">
          <a:xfrm>
            <a:off x="4714876" y="3643314"/>
            <a:ext cx="1704975" cy="1381125"/>
          </a:xfrm>
          <a:prstGeom prst="rect">
            <a:avLst/>
          </a:prstGeom>
          <a:noFill/>
          <a:ln w="9525">
            <a:noFill/>
            <a:miter lim="800000"/>
            <a:headEnd/>
            <a:tailEnd/>
          </a:ln>
          <a:effectLst/>
        </p:spPr>
      </p:pic>
    </p:spTree>
    <p:extLst>
      <p:ext uri="{BB962C8B-B14F-4D97-AF65-F5344CB8AC3E}">
        <p14:creationId xmlns:p14="http://schemas.microsoft.com/office/powerpoint/2010/main" val="334406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288552475"/>
              </p:ext>
            </p:extLst>
          </p:nvPr>
        </p:nvGraphicFramePr>
        <p:xfrm>
          <a:off x="500034" y="500042"/>
          <a:ext cx="8028384" cy="5346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31546228"/>
              </p:ext>
            </p:extLst>
          </p:nvPr>
        </p:nvGraphicFramePr>
        <p:xfrm>
          <a:off x="539552" y="188640"/>
          <a:ext cx="4320480" cy="1080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4259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58114269"/>
              </p:ext>
            </p:extLst>
          </p:nvPr>
        </p:nvGraphicFramePr>
        <p:xfrm>
          <a:off x="323528" y="332656"/>
          <a:ext cx="7772400" cy="949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4092402564"/>
              </p:ext>
            </p:extLst>
          </p:nvPr>
        </p:nvGraphicFramePr>
        <p:xfrm>
          <a:off x="1259632" y="2204864"/>
          <a:ext cx="6812830" cy="40324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p:cNvPicPr>
            <a:picLocks noChangeAspect="1" noChangeArrowheads="1"/>
          </p:cNvPicPr>
          <p:nvPr/>
        </p:nvPicPr>
        <p:blipFill>
          <a:blip r:embed="rId12"/>
          <a:srcRect/>
          <a:stretch>
            <a:fillRect/>
          </a:stretch>
        </p:blipFill>
        <p:spPr bwMode="auto">
          <a:xfrm>
            <a:off x="0" y="1428736"/>
            <a:ext cx="2138367" cy="1357312"/>
          </a:xfrm>
          <a:prstGeom prst="rect">
            <a:avLst/>
          </a:prstGeom>
          <a:ln>
            <a:noFill/>
          </a:ln>
          <a:effectLst>
            <a:softEdge rad="112500"/>
          </a:effectLst>
        </p:spPr>
      </p:pic>
      <p:pic>
        <p:nvPicPr>
          <p:cNvPr id="2051" name="Picture 3"/>
          <p:cNvPicPr>
            <a:picLocks noChangeAspect="1" noChangeArrowheads="1"/>
          </p:cNvPicPr>
          <p:nvPr/>
        </p:nvPicPr>
        <p:blipFill>
          <a:blip r:embed="rId13"/>
          <a:srcRect/>
          <a:stretch>
            <a:fillRect/>
          </a:stretch>
        </p:blipFill>
        <p:spPr bwMode="auto">
          <a:xfrm>
            <a:off x="0" y="4572008"/>
            <a:ext cx="2786050" cy="1759445"/>
          </a:xfrm>
          <a:prstGeom prst="rect">
            <a:avLst/>
          </a:prstGeom>
          <a:noFill/>
          <a:ln w="9525">
            <a:noFill/>
            <a:miter lim="800000"/>
            <a:headEnd/>
            <a:tailEnd/>
          </a:ln>
          <a:effectLst/>
        </p:spPr>
      </p:pic>
      <p:pic>
        <p:nvPicPr>
          <p:cNvPr id="2052" name="Picture 4"/>
          <p:cNvPicPr>
            <a:picLocks noChangeAspect="1" noChangeArrowheads="1"/>
          </p:cNvPicPr>
          <p:nvPr/>
        </p:nvPicPr>
        <p:blipFill>
          <a:blip r:embed="rId14"/>
          <a:srcRect/>
          <a:stretch>
            <a:fillRect/>
          </a:stretch>
        </p:blipFill>
        <p:spPr bwMode="auto">
          <a:xfrm>
            <a:off x="7215207" y="5000637"/>
            <a:ext cx="1928794" cy="1857364"/>
          </a:xfrm>
          <a:prstGeom prst="rect">
            <a:avLst/>
          </a:prstGeom>
          <a:noFill/>
          <a:ln w="9525">
            <a:noFill/>
            <a:miter lim="800000"/>
            <a:headEnd/>
            <a:tailEnd/>
          </a:ln>
          <a:effectLst/>
        </p:spPr>
      </p:pic>
      <p:pic>
        <p:nvPicPr>
          <p:cNvPr id="2053" name="Picture 5"/>
          <p:cNvPicPr>
            <a:picLocks noChangeAspect="1" noChangeArrowheads="1"/>
          </p:cNvPicPr>
          <p:nvPr/>
        </p:nvPicPr>
        <p:blipFill>
          <a:blip r:embed="rId15"/>
          <a:srcRect/>
          <a:stretch>
            <a:fillRect/>
          </a:stretch>
        </p:blipFill>
        <p:spPr bwMode="auto">
          <a:xfrm>
            <a:off x="6500826" y="1428736"/>
            <a:ext cx="2214578" cy="1312925"/>
          </a:xfrm>
          <a:prstGeom prst="rect">
            <a:avLst/>
          </a:prstGeom>
          <a:noFill/>
          <a:ln w="9525">
            <a:noFill/>
            <a:miter lim="800000"/>
            <a:headEnd/>
            <a:tailEnd/>
          </a:ln>
          <a:effectLst/>
        </p:spPr>
      </p:pic>
    </p:spTree>
    <p:extLst>
      <p:ext uri="{BB962C8B-B14F-4D97-AF65-F5344CB8AC3E}">
        <p14:creationId xmlns:p14="http://schemas.microsoft.com/office/powerpoint/2010/main" val="219281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98205553"/>
              </p:ext>
            </p:extLst>
          </p:nvPr>
        </p:nvGraphicFramePr>
        <p:xfrm>
          <a:off x="16407" y="188640"/>
          <a:ext cx="5238344" cy="147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ftft.PNG"/>
          <p:cNvPicPr>
            <a:picLocks noChangeAspect="1"/>
          </p:cNvPicPr>
          <p:nvPr/>
        </p:nvPicPr>
        <p:blipFill>
          <a:blip r:embed="rId7"/>
          <a:stretch>
            <a:fillRect/>
          </a:stretch>
        </p:blipFill>
        <p:spPr>
          <a:xfrm>
            <a:off x="3643306" y="1428736"/>
            <a:ext cx="4572032" cy="5214950"/>
          </a:xfrm>
          <a:prstGeom prst="rect">
            <a:avLst/>
          </a:prstGeom>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374684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pic>
        <p:nvPicPr>
          <p:cNvPr id="4" name="Picture 2"/>
          <p:cNvPicPr>
            <a:picLocks noGrp="1" noChangeAspect="1" noChangeArrowheads="1"/>
          </p:cNvPicPr>
          <p:nvPr>
            <p:ph idx="1"/>
          </p:nvPr>
        </p:nvPicPr>
        <p:blipFill>
          <a:blip r:embed="rId2"/>
          <a:stretch>
            <a:fillRect/>
          </a:stretch>
        </p:blipFill>
        <p:spPr bwMode="auto">
          <a:xfrm>
            <a:off x="1724025" y="1729581"/>
            <a:ext cx="5695950" cy="4267200"/>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a:stretch>
            <a:fillRect/>
          </a:stretch>
        </p:blipFill>
        <p:spPr bwMode="auto">
          <a:xfrm>
            <a:off x="0" y="0"/>
            <a:ext cx="9144000" cy="7029400"/>
          </a:xfrm>
          <a:prstGeom prst="rect">
            <a:avLst/>
          </a:prstGeom>
          <a:noFill/>
          <a:ln w="9525">
            <a:noFill/>
            <a:miter lim="800000"/>
            <a:headEnd/>
            <a:tailEnd/>
          </a:ln>
          <a:effectLst/>
        </p:spPr>
      </p:pic>
    </p:spTree>
    <p:extLst>
      <p:ext uri="{BB962C8B-B14F-4D97-AF65-F5344CB8AC3E}">
        <p14:creationId xmlns:p14="http://schemas.microsoft.com/office/powerpoint/2010/main" val="398630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JO" dirty="0"/>
          </a:p>
        </p:txBody>
      </p:sp>
      <p:pic>
        <p:nvPicPr>
          <p:cNvPr id="4" name="Picture 2"/>
          <p:cNvPicPr>
            <a:picLocks noGrp="1" noChangeAspect="1" noChangeArrowheads="1"/>
          </p:cNvPicPr>
          <p:nvPr>
            <p:ph idx="1"/>
          </p:nvPr>
        </p:nvPicPr>
        <p:blipFill>
          <a:blip r:embed="rId2"/>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val="284379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72304864"/>
              </p:ext>
            </p:extLst>
          </p:nvPr>
        </p:nvGraphicFramePr>
        <p:xfrm>
          <a:off x="428596" y="1857364"/>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4205284282"/>
              </p:ext>
            </p:extLst>
          </p:nvPr>
        </p:nvGraphicFramePr>
        <p:xfrm>
          <a:off x="539552" y="404664"/>
          <a:ext cx="5238344" cy="10001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7802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l="19020" t="10364" r="28332" b="19290"/>
          <a:stretch>
            <a:fillRect/>
          </a:stretch>
        </p:blipFill>
        <p:spPr bwMode="auto">
          <a:xfrm>
            <a:off x="323528" y="1844824"/>
            <a:ext cx="8534752" cy="4798886"/>
          </a:xfrm>
          <a:prstGeom prst="rect">
            <a:avLst/>
          </a:prstGeom>
          <a:ln/>
        </p:spPr>
        <p:style>
          <a:lnRef idx="2">
            <a:schemeClr val="accent3"/>
          </a:lnRef>
          <a:fillRef idx="1">
            <a:schemeClr val="lt1"/>
          </a:fillRef>
          <a:effectRef idx="0">
            <a:schemeClr val="accent3"/>
          </a:effectRef>
          <a:fontRef idx="minor">
            <a:schemeClr val="dk1"/>
          </a:fontRef>
        </p:style>
      </p:pic>
      <p:sp>
        <p:nvSpPr>
          <p:cNvPr id="3" name="Cloud 2"/>
          <p:cNvSpPr/>
          <p:nvPr/>
        </p:nvSpPr>
        <p:spPr>
          <a:xfrm>
            <a:off x="1012792" y="116632"/>
            <a:ext cx="3199167" cy="1368152"/>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a:latin typeface="Arial" pitchFamily="34" charset="0"/>
                <a:cs typeface="Arial" pitchFamily="34" charset="0"/>
              </a:rPr>
              <a:t>Example for detect face :</a:t>
            </a:r>
          </a:p>
          <a:p>
            <a:pPr algn="ctr"/>
            <a:endParaRPr lang="en-US" dirty="0"/>
          </a:p>
        </p:txBody>
      </p:sp>
    </p:spTree>
    <p:extLst>
      <p:ext uri="{BB962C8B-B14F-4D97-AF65-F5344CB8AC3E}">
        <p14:creationId xmlns:p14="http://schemas.microsoft.com/office/powerpoint/2010/main" val="3610376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1042</TotalTime>
  <Words>308</Words>
  <Application>Microsoft Office PowerPoint</Application>
  <PresentationFormat>On-screen Show (4:3)</PresentationFormat>
  <Paragraphs>30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horizon</dc:creator>
  <cp:lastModifiedBy>ashish ranjan</cp:lastModifiedBy>
  <cp:revision>61</cp:revision>
  <dcterms:created xsi:type="dcterms:W3CDTF">2017-05-17T10:25:27Z</dcterms:created>
  <dcterms:modified xsi:type="dcterms:W3CDTF">2024-03-22T07:14:22Z</dcterms:modified>
</cp:coreProperties>
</file>