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Saurabh Shar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16T19:45:04.416">
    <p:pos x="100" y="745"/>
    <p:text>Give weed example, it legal somewhere and illegal somewhere else. What if we discover it can heal something.</p:text>
  </p:cm>
  <p:cm authorId="0" idx="2" dt="2023-11-16T19:46:32.860">
    <p:pos x="100" y="845"/>
    <p:text>that's why people get scammed online, they think a nigerian prince just wants to help humanity by giving away the money and he is the chosen one.</p:text>
  </p:cm>
  <p:cm authorId="0" idx="3" dt="2023-11-16T19:49:05.792">
    <p:pos x="100" y="945"/>
    <p:text>let's say a minority is ruling a majority. Now the majority can coordinate their resources using dapps and overcome their rule and build policies or whatever for majority.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2639e54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2639e54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c2639e54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c2639e54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c2639e54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c2639e54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c2639e54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c2639e54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2639e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2639e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c2639e54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c2639e54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c2639e54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c2639e54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c2639e54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c2639e54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2639e54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2639e54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c2639e54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c2639e54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2639e54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2639e54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c2639e54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c2639e54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nalyticsvidhya.com/blog/2022/07/web-3-0-privacy-ethics-and-other-moral-aspects/" TargetMode="External"/><Relationship Id="rId4" Type="http://schemas.openxmlformats.org/officeDocument/2006/relationships/hyperlink" Target="https://medium.com/@davidwjia/will-web3-be-the-future-of-social-media-c2c540c61717" TargetMode="External"/><Relationship Id="rId5" Type="http://schemas.openxmlformats.org/officeDocument/2006/relationships/hyperlink" Target="https://www.linkedin.com/pulse/web2-vs-web3-unleashing-power-social-media-platforms-mukul-tripathi/" TargetMode="External"/><Relationship Id="rId6" Type="http://schemas.openxmlformats.org/officeDocument/2006/relationships/hyperlink" Target="https://plato.stanford.edu/entries/kant-moral/" TargetMode="External"/><Relationship Id="rId7" Type="http://schemas.openxmlformats.org/officeDocument/2006/relationships/hyperlink" Target="https://www.cambridge.org/core/books/abs/cambridge-companion-to-utilitarianism/act-utilitarianism/558A401CE823719B3E86E67A4C7EAA2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122725" y="78857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Web3 based Social Media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572000" y="2571760"/>
            <a:ext cx="4242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Saurabh Sharma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Utilitarianism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59050" y="1182950"/>
            <a:ext cx="8520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 impact should outweigh the bad impact on the society as a whole.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good -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Free exchange of every idea,</a:t>
            </a:r>
            <a:r>
              <a:rPr lang="en"/>
              <a:t> promotes innovation, </a:t>
            </a:r>
            <a:r>
              <a:rPr lang="en"/>
              <a:t>develops personal judgement</a:t>
            </a:r>
            <a:r>
              <a:rPr lang="en"/>
              <a:t>, </a:t>
            </a:r>
            <a:r>
              <a:rPr lang="en"/>
              <a:t>tries to achieve good for the majority of population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bad -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Misinformation leads to unaligned actions and manipulation, bullying the minority, hate  speech promoting violence, ability to amplify a minor opinion.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judgement - Over an extended period of time, the good outweighs the bad but not in case of </a:t>
            </a:r>
            <a:r>
              <a:rPr lang="en"/>
              <a:t>absolute</a:t>
            </a:r>
            <a:r>
              <a:rPr lang="en"/>
              <a:t> free speech. We need some basic form of regulation.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marketing in </a:t>
            </a:r>
            <a:r>
              <a:rPr lang="en"/>
              <a:t>the</a:t>
            </a:r>
            <a:r>
              <a:rPr lang="en"/>
              <a:t> new </a:t>
            </a:r>
            <a:r>
              <a:rPr lang="en"/>
              <a:t>paradigm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Targeted</a:t>
            </a:r>
            <a:r>
              <a:rPr lang="en"/>
              <a:t> ads will be gone.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People can’t be manipulated as it is transparent.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People can’t be hooked.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Word of mouth will be highly regarded which will lead to actually </a:t>
            </a:r>
            <a:r>
              <a:rPr lang="en"/>
              <a:t>useful</a:t>
            </a:r>
            <a:r>
              <a:rPr lang="en"/>
              <a:t> products.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</a:t>
            </a:r>
            <a:r>
              <a:rPr lang="en"/>
              <a:t> problems -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50% </a:t>
            </a:r>
            <a:r>
              <a:rPr lang="en"/>
              <a:t>attack</a:t>
            </a:r>
            <a:r>
              <a:rPr lang="en"/>
              <a:t> - Can use Cloud to create infinite instances cheaply and each </a:t>
            </a:r>
            <a:r>
              <a:rPr lang="en"/>
              <a:t>instance</a:t>
            </a:r>
            <a:r>
              <a:rPr lang="en"/>
              <a:t> will be a “human voice” in the democratic </a:t>
            </a:r>
            <a:r>
              <a:rPr lang="en"/>
              <a:t>system of web3. Thus it can be manipulated.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opinion and Future outlook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Web3 can fail for a </a:t>
            </a:r>
            <a:r>
              <a:rPr lang="en"/>
              <a:t>variety</a:t>
            </a:r>
            <a:r>
              <a:rPr lang="en"/>
              <a:t> of reasons. But it is a step in the right direction.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evolution of these platforms will require addressing current challenges, improving usability, scalability, and regulatory compliance.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User-centric shift in social media makes it a good tool despite few downsides.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 we will adapt and find a balance and in the process individuals will gain more power which promotes overall good.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https://www.analyticsvidhya.com/blog/2022/07/web-3-0-privacy-ethics-and-other-moral-aspects/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https://medium.com/@davidwjia/will-web3-be-the-future-of-social-media-c2c540c61717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https://www.linkedin.com/pulse/web2-vs-web3-unleashing-power-social-media-platforms-mukul-tripathi/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https://plato.stanford.edu/entries/kant-moral/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https://www.cambridge.org/core/books/abs/cambridge-companion-to-utilitarianism/act-utilitarianism/558A401CE823719B3E86E67A4C7EAA2D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</a:rPr>
              <a:t>https://www.ibm.com/topics/smart-contracts.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Web3 </a:t>
            </a:r>
            <a:r>
              <a:rPr lang="en"/>
              <a:t>based</a:t>
            </a:r>
            <a:r>
              <a:rPr lang="en"/>
              <a:t> Social Media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Web3?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blockchains?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dApps?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Smart Contracts?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828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Web3 based Social Media different?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Decentralization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ownership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Censorship resistance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Governance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security and 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monetization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to create your own web3 based social media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platform’s purpose -&gt; monetization and security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your blockchain network accordingly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Like Ethereum, Tron, 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Smart Contracts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popular Web3 based Social Media Platforms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647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Mastodon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2.9 M User Base, Big emphasis on user sovereignty.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Technical complexities but very transparent  and secure.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owned data, completely open source, believes in self governance.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UI, 1 M User Base, twitter like, again believes in self governance.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Innovative content monetization (everything is rewarded), 500k User 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3Speak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200k User Base, </a:t>
            </a:r>
            <a:r>
              <a:rPr lang="en"/>
              <a:t>committed</a:t>
            </a:r>
            <a:r>
              <a:rPr lang="en"/>
              <a:t> to promoting free speech.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Akasha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100k User Base, promotes data privacy and free speech.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Web3 based Social Media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User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fault tolerant.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governance.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Transparent and secure at the same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Incentivized participation.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Web3 Social Media platforms	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complex.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storage and movement is costly.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highly 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censorship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 lead to bullying, misinformation, nothing can be trusted.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stable, highly volatile.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technology.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Environmental impact.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trade in lack of privacy with  storage and compute.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questions it raises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responsible for the environmental impacts of Web3?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complete free speech promoted by web3 a good thing for the society?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use ethical frameworks to analyze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Kantianism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what is says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use people as a means to an end. They are the end themselves.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rule should be applicable to all humans regardless of the context.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Web3 based  social media platforms and free speech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people are the end themselves and there is no ulterior motive.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treat  everyone equally. Equal distribution of money and power.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