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c72aa4c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c72aa4c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c72aa4c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c72aa4c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c72aa4c3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c72aa4c3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72aa4c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c72aa4c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c72aa4c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c72aa4c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sindraanthony9985/marketing-data-for-a-supermarket-in-united-state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aurabhshelar1/Market-basket-analysi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36050"/>
            <a:ext cx="8520600" cy="11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basket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about data: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00075"/>
            <a:ext cx="85206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a sample of data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U.S. Supermarket</a:t>
            </a:r>
            <a:r>
              <a:rPr lang="en"/>
              <a:t>, in which there are transaction details of </a:t>
            </a:r>
            <a:r>
              <a:rPr lang="en"/>
              <a:t>a lot</a:t>
            </a:r>
            <a:r>
              <a:rPr lang="en"/>
              <a:t> of customers which includes items they bought in single transaction(basket)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049" y="2085850"/>
            <a:ext cx="7375725" cy="28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for Market basket analysis: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seems that the apriori library in python is not working for now so I had to do each calculation manually.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I calculated Support, Confidence and Lift for each pair of items and got the Antecedents and Consequents.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I filtered the table with suitable values for Support, Confidence and Lift to get final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I removed the pairs of items which had equal Lift but lower Confidence so that we will have proper Antecedents and Consequents.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You’ll get to see these calculations on my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 repository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500" y="304800"/>
            <a:ext cx="4045200" cy="6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Final table(sample):</a:t>
            </a:r>
            <a:endParaRPr sz="39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65500" y="1050475"/>
            <a:ext cx="40452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Antecedents are the </a:t>
            </a:r>
            <a:r>
              <a:rPr lang="en" sz="1800"/>
              <a:t>items</a:t>
            </a:r>
            <a:r>
              <a:rPr lang="en" sz="1800"/>
              <a:t> we usually buy first.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Consequents are the items we tend to buy after </a:t>
            </a:r>
            <a:r>
              <a:rPr lang="en" sz="1800"/>
              <a:t>buying the Antecedents.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Pairing has been done on the basis of the value of Lift for them.</a:t>
            </a:r>
            <a:endParaRPr sz="1800"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225" y="600075"/>
            <a:ext cx="356235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r>
              <a:rPr lang="en"/>
              <a:t>: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Since I calculated </a:t>
            </a:r>
            <a:r>
              <a:rPr lang="en"/>
              <a:t>manually</a:t>
            </a:r>
            <a:r>
              <a:rPr lang="en"/>
              <a:t> there are some weird combinations like ‘Shallot and </a:t>
            </a:r>
            <a:r>
              <a:rPr lang="en"/>
              <a:t>Cookies</a:t>
            </a:r>
            <a:r>
              <a:rPr lang="en"/>
              <a:t>’ or ‘Herb &amp; pepper and Clothes accessories’ or ‘Cooking oil and Protein bar’, we might have to remove those.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Also try filtering table with different values for Support, Confidence and Lift as you find suitable.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Otherwise this table provides better results for the current data.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2009700"/>
            <a:ext cx="8520600" cy="11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