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3"/>
  </p:notesMasterIdLst>
  <p:handoutMasterIdLst>
    <p:handoutMasterId r:id="rId24"/>
  </p:handoutMasterIdLst>
  <p:sldIdLst>
    <p:sldId id="256" r:id="rId2"/>
    <p:sldId id="260" r:id="rId3"/>
    <p:sldId id="262" r:id="rId4"/>
    <p:sldId id="261" r:id="rId5"/>
    <p:sldId id="284" r:id="rId6"/>
    <p:sldId id="280" r:id="rId7"/>
    <p:sldId id="281" r:id="rId8"/>
    <p:sldId id="289" r:id="rId9"/>
    <p:sldId id="290" r:id="rId10"/>
    <p:sldId id="291" r:id="rId11"/>
    <p:sldId id="285" r:id="rId12"/>
    <p:sldId id="296" r:id="rId13"/>
    <p:sldId id="264" r:id="rId14"/>
    <p:sldId id="297" r:id="rId15"/>
    <p:sldId id="293" r:id="rId16"/>
    <p:sldId id="292" r:id="rId17"/>
    <p:sldId id="294" r:id="rId18"/>
    <p:sldId id="298" r:id="rId19"/>
    <p:sldId id="287" r:id="rId20"/>
    <p:sldId id="273"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2838BEF-8BB2-4498-84A7-C5851F593DF1}"/>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6" autoAdjust="0"/>
    <p:restoredTop sz="94607" autoAdjust="0"/>
  </p:normalViewPr>
  <p:slideViewPr>
    <p:cSldViewPr snapToGrid="0">
      <p:cViewPr varScale="1">
        <p:scale>
          <a:sx n="81" d="100"/>
          <a:sy n="81" d="100"/>
        </p:scale>
        <p:origin x="186" y="72"/>
      </p:cViewPr>
      <p:guideLst/>
    </p:cSldViewPr>
  </p:slideViewPr>
  <p:outlineViewPr>
    <p:cViewPr>
      <p:scale>
        <a:sx n="33" d="100"/>
        <a:sy n="33" d="100"/>
      </p:scale>
      <p:origin x="0" y="-11940"/>
    </p:cViewPr>
  </p:outlineViewPr>
  <p:notesTextViewPr>
    <p:cViewPr>
      <p:scale>
        <a:sx n="3" d="2"/>
        <a:sy n="3" d="2"/>
      </p:scale>
      <p:origin x="0" y="0"/>
    </p:cViewPr>
  </p:notesTextViewPr>
  <p:sorterViewPr>
    <p:cViewPr>
      <p:scale>
        <a:sx n="50" d="100"/>
        <a:sy n="50" d="100"/>
      </p:scale>
      <p:origin x="0" y="0"/>
    </p:cViewPr>
  </p:sorterViewPr>
  <p:notesViewPr>
    <p:cSldViewPr snapToGrid="0">
      <p:cViewPr varScale="1">
        <p:scale>
          <a:sx n="88" d="100"/>
          <a:sy n="88" d="100"/>
        </p:scale>
        <p:origin x="288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2019/04/27</a:t>
            </a:fld>
            <a:endParaRPr lang="en-ZA"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81107-E2F0-4FFB-BAD2-D68BB3595516}" type="datetimeFigureOut">
              <a:rPr lang="en-ZA" smtClean="0"/>
              <a:t>2019/04/27</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18732-FA64-4F57-8EE6-57AA70E1F1E0}" type="slidenum">
              <a:rPr lang="en-ZA" smtClean="0"/>
              <a:t>‹#›</a:t>
            </a:fld>
            <a:endParaRPr lang="en-ZA" dirty="0"/>
          </a:p>
        </p:txBody>
      </p:sp>
    </p:spTree>
    <p:extLst>
      <p:ext uri="{BB962C8B-B14F-4D97-AF65-F5344CB8AC3E}">
        <p14:creationId xmlns:p14="http://schemas.microsoft.com/office/powerpoint/2010/main" val="35363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818732-FA64-4F57-8EE6-57AA70E1F1E0}" type="slidenum">
              <a:rPr lang="en-ZA" smtClean="0"/>
              <a:t>2</a:t>
            </a:fld>
            <a:endParaRPr lang="en-ZA" dirty="0"/>
          </a:p>
        </p:txBody>
      </p:sp>
    </p:spTree>
    <p:extLst>
      <p:ext uri="{BB962C8B-B14F-4D97-AF65-F5344CB8AC3E}">
        <p14:creationId xmlns:p14="http://schemas.microsoft.com/office/powerpoint/2010/main" val="673354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818732-FA64-4F57-8EE6-57AA70E1F1E0}" type="slidenum">
              <a:rPr lang="en-ZA" smtClean="0"/>
              <a:t>3</a:t>
            </a:fld>
            <a:endParaRPr lang="en-ZA" dirty="0"/>
          </a:p>
        </p:txBody>
      </p:sp>
    </p:spTree>
    <p:extLst>
      <p:ext uri="{BB962C8B-B14F-4D97-AF65-F5344CB8AC3E}">
        <p14:creationId xmlns:p14="http://schemas.microsoft.com/office/powerpoint/2010/main" val="1246546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arg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171E5E3D-6A1C-49BA-9E11-FC053AD81804}"/>
              </a:ext>
            </a:extLst>
          </p:cNvPr>
          <p:cNvSpPr>
            <a:spLocks noGrp="1"/>
          </p:cNvSpPr>
          <p:nvPr>
            <p:ph type="pic" sz="quarter" idx="13" hasCustomPrompt="1"/>
          </p:nvPr>
        </p:nvSpPr>
        <p:spPr>
          <a:xfrm>
            <a:off x="0" y="0"/>
            <a:ext cx="12192000" cy="6784058"/>
          </a:xfrm>
          <a:solidFill>
            <a:schemeClr val="bg1">
              <a:lumMod val="95000"/>
            </a:schemeClr>
          </a:solidFill>
        </p:spPr>
        <p:txBody>
          <a:bodyPr tIns="1116000" rIns="0" anchor="t"/>
          <a:lstStyle>
            <a:lvl1pPr marL="0" indent="0" algn="ctr">
              <a:buNone/>
              <a:defRPr/>
            </a:lvl1pPr>
          </a:lstStyle>
          <a:p>
            <a:r>
              <a:rPr lang="en-ZA" dirty="0"/>
              <a:t>Insert or Drag and Drop your Photo</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dirty="0"/>
              <a:t>Cover Title 1</a:t>
            </a:r>
            <a:endParaRPr lang="en-ZA" dirty="0"/>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12" name="Rectangle 11">
            <a:extLst>
              <a:ext uri="{FF2B5EF4-FFF2-40B4-BE49-F238E27FC236}">
                <a16:creationId xmlns:a16="http://schemas.microsoft.com/office/drawing/2014/main" xmlns=""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xmlns=""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5" name="Slide Number Placeholder 4">
            <a:extLst>
              <a:ext uri="{FF2B5EF4-FFF2-40B4-BE49-F238E27FC236}">
                <a16:creationId xmlns:a16="http://schemas.microsoft.com/office/drawing/2014/main" xmlns="" id="{9A5F0423-B6EE-42FD-9306-5E965142C6CE}"/>
              </a:ext>
            </a:extLst>
          </p:cNvPr>
          <p:cNvSpPr>
            <a:spLocks noGrp="1"/>
          </p:cNvSpPr>
          <p:nvPr>
            <p:ph type="sldNum" sz="quarter" idx="11"/>
          </p:nvPr>
        </p:nvSpPr>
        <p:spPr/>
        <p:txBody>
          <a:bodyPr/>
          <a:lstStyle/>
          <a:p>
            <a:fld id="{19B51A1E-902D-48AF-9020-955120F399B6}" type="slidenum">
              <a:rPr lang="en-ZA" smtClean="0"/>
              <a:pPr/>
              <a:t>‹#›</a:t>
            </a:fld>
            <a:endParaRPr lang="en-ZA" dirty="0"/>
          </a:p>
        </p:txBody>
      </p:sp>
      <p:sp>
        <p:nvSpPr>
          <p:cNvPr id="6" name="Footer Placeholder 5">
            <a:extLst>
              <a:ext uri="{FF2B5EF4-FFF2-40B4-BE49-F238E27FC236}">
                <a16:creationId xmlns:a16="http://schemas.microsoft.com/office/drawing/2014/main" xmlns="" id="{FBCE01B6-FB5C-471B-B95B-DB3DC8A0E4BD}"/>
              </a:ext>
            </a:extLst>
          </p:cNvPr>
          <p:cNvSpPr>
            <a:spLocks noGrp="1"/>
          </p:cNvSpPr>
          <p:nvPr>
            <p:ph type="ftr" sz="quarter" idx="12"/>
          </p:nvPr>
        </p:nvSpPr>
        <p:spPr/>
        <p:txBody>
          <a:bodyPr/>
          <a:lstStyle/>
          <a:p>
            <a:r>
              <a:rPr lang="en-ZA" dirty="0"/>
              <a:t>Add a footer</a:t>
            </a:r>
          </a:p>
        </p:txBody>
      </p:sp>
      <p:sp>
        <p:nvSpPr>
          <p:cNvPr id="9" name="Title 8">
            <a:extLst>
              <a:ext uri="{FF2B5EF4-FFF2-40B4-BE49-F238E27FC236}">
                <a16:creationId xmlns:a16="http://schemas.microsoft.com/office/drawing/2014/main" xmlns="" id="{5CA0D6D2-4DA0-4AEE-95C1-E8BDD0515364}"/>
              </a:ext>
            </a:extLst>
          </p:cNvPr>
          <p:cNvSpPr>
            <a:spLocks noGrp="1"/>
          </p:cNvSpPr>
          <p:nvPr>
            <p:ph type="title"/>
          </p:nvPr>
        </p:nvSpPr>
        <p:spPr/>
        <p:txBody>
          <a:bodyPr/>
          <a:lstStyle/>
          <a:p>
            <a:r>
              <a:rPr lang="en-US" smtClean="0"/>
              <a:t>Click to edit Master title style</a:t>
            </a:r>
            <a:endParaRPr lang="en-ZA"/>
          </a:p>
        </p:txBody>
      </p:sp>
    </p:spTree>
    <p:extLst>
      <p:ext uri="{BB962C8B-B14F-4D97-AF65-F5344CB8AC3E}">
        <p14:creationId xmlns:p14="http://schemas.microsoft.com/office/powerpoint/2010/main" val="173450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8" name="Footer Placeholder 7">
            <a:extLst>
              <a:ext uri="{FF2B5EF4-FFF2-40B4-BE49-F238E27FC236}">
                <a16:creationId xmlns:a16="http://schemas.microsoft.com/office/drawing/2014/main" xmlns=""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9" name="Slide Number Placeholder 8">
            <a:extLst>
              <a:ext uri="{FF2B5EF4-FFF2-40B4-BE49-F238E27FC236}">
                <a16:creationId xmlns:a16="http://schemas.microsoft.com/office/drawing/2014/main" xmlns=""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7" name="Content Placeholder 3">
            <a:extLst>
              <a:ext uri="{FF2B5EF4-FFF2-40B4-BE49-F238E27FC236}">
                <a16:creationId xmlns:a16="http://schemas.microsoft.com/office/drawing/2014/main" xmlns="" id="{BF156636-95EA-4995-B9CA-635FD1DEB426}"/>
              </a:ext>
            </a:extLst>
          </p:cNvPr>
          <p:cNvSpPr>
            <a:spLocks noGrp="1"/>
          </p:cNvSpPr>
          <p:nvPr>
            <p:ph sz="half" idx="2"/>
          </p:nvPr>
        </p:nvSpPr>
        <p:spPr>
          <a:xfrm>
            <a:off x="6300000" y="1152000"/>
            <a:ext cx="5472000" cy="5024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1552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5">
            <a:extLst>
              <a:ext uri="{FF2B5EF4-FFF2-40B4-BE49-F238E27FC236}">
                <a16:creationId xmlns:a16="http://schemas.microsoft.com/office/drawing/2014/main" xmlns=""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8" name="Content Placeholder 2">
            <a:extLst>
              <a:ext uri="{FF2B5EF4-FFF2-40B4-BE49-F238E27FC236}">
                <a16:creationId xmlns:a16="http://schemas.microsoft.com/office/drawing/2014/main" xmlns="" id="{1423F09E-5021-4E1D-A4A8-174F779F2749}"/>
              </a:ext>
            </a:extLst>
          </p:cNvPr>
          <p:cNvSpPr>
            <a:spLocks noGrp="1"/>
          </p:cNvSpPr>
          <p:nvPr>
            <p:ph sz="half" idx="29"/>
          </p:nvPr>
        </p:nvSpPr>
        <p:spPr>
          <a:xfrm>
            <a:off x="1790100" y="2701131"/>
            <a:ext cx="3546675" cy="28281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9" name="Content Placeholder 3">
            <a:extLst>
              <a:ext uri="{FF2B5EF4-FFF2-40B4-BE49-F238E27FC236}">
                <a16:creationId xmlns:a16="http://schemas.microsoft.com/office/drawing/2014/main" xmlns="" id="{F7C3D0F0-8880-4132-9B6F-33B2D7437FBB}"/>
              </a:ext>
            </a:extLst>
          </p:cNvPr>
          <p:cNvSpPr>
            <a:spLocks noGrp="1"/>
          </p:cNvSpPr>
          <p:nvPr>
            <p:ph sz="half" idx="2"/>
          </p:nvPr>
        </p:nvSpPr>
        <p:spPr>
          <a:xfrm>
            <a:off x="7658100" y="2701131"/>
            <a:ext cx="3546675" cy="2828138"/>
          </a:xfrm>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0" name="Text Placeholder 3">
            <a:extLst>
              <a:ext uri="{FF2B5EF4-FFF2-40B4-BE49-F238E27FC236}">
                <a16:creationId xmlns:a16="http://schemas.microsoft.com/office/drawing/2014/main" xmlns="" id="{9CBDEF46-1F51-42D2-A43C-36A28ECB3405}"/>
              </a:ext>
            </a:extLst>
          </p:cNvPr>
          <p:cNvSpPr>
            <a:spLocks noGrp="1"/>
          </p:cNvSpPr>
          <p:nvPr>
            <p:ph type="body" sz="quarter" idx="27" hasCustomPrompt="1"/>
          </p:nvPr>
        </p:nvSpPr>
        <p:spPr>
          <a:xfrm>
            <a:off x="1793079" y="1728000"/>
            <a:ext cx="3554451"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1" name="Text Placeholder 4">
            <a:extLst>
              <a:ext uri="{FF2B5EF4-FFF2-40B4-BE49-F238E27FC236}">
                <a16:creationId xmlns:a16="http://schemas.microsoft.com/office/drawing/2014/main" xmlns="" id="{9CA11096-D31C-4BD0-AFF9-7575C5E8E52B}"/>
              </a:ext>
            </a:extLst>
          </p:cNvPr>
          <p:cNvSpPr>
            <a:spLocks noGrp="1"/>
          </p:cNvSpPr>
          <p:nvPr>
            <p:ph type="body" sz="quarter" idx="30" hasCustomPrompt="1"/>
          </p:nvPr>
        </p:nvSpPr>
        <p:spPr>
          <a:xfrm>
            <a:off x="7655762" y="1722438"/>
            <a:ext cx="3538517" cy="735749"/>
          </a:xfrm>
        </p:spPr>
        <p:txBody>
          <a:bodyPr anchor="t"/>
          <a:lstStyle>
            <a:lvl1pPr marL="0" indent="0">
              <a:buNone/>
              <a:defRPr sz="5400">
                <a:solidFill>
                  <a:schemeClr val="accent1">
                    <a:lumMod val="50000"/>
                  </a:schemeClr>
                </a:solidFill>
                <a:latin typeface="+mj-lt"/>
              </a:defRPr>
            </a:lvl1pPr>
          </a:lstStyle>
          <a:p>
            <a:pPr lvl="0"/>
            <a:r>
              <a:rPr lang="en-US" dirty="0"/>
              <a:t>2</a:t>
            </a:r>
            <a:endParaRPr lang="en-ZA" dirty="0"/>
          </a:p>
        </p:txBody>
      </p:sp>
      <p:sp>
        <p:nvSpPr>
          <p:cNvPr id="4" name="Picture Placeholder 3">
            <a:extLst>
              <a:ext uri="{FF2B5EF4-FFF2-40B4-BE49-F238E27FC236}">
                <a16:creationId xmlns:a16="http://schemas.microsoft.com/office/drawing/2014/main" xmlns="" id="{6438B210-DE07-4BDD-BDB3-2A3DF619BED3}"/>
              </a:ext>
            </a:extLst>
          </p:cNvPr>
          <p:cNvSpPr>
            <a:spLocks noGrp="1"/>
          </p:cNvSpPr>
          <p:nvPr>
            <p:ph type="pic" sz="quarter" idx="33"/>
          </p:nvPr>
        </p:nvSpPr>
        <p:spPr>
          <a:xfrm>
            <a:off x="859785" y="1722438"/>
            <a:ext cx="735013" cy="735012"/>
          </a:xfrm>
        </p:spPr>
        <p:txBody>
          <a:bodyPr anchor="ctr"/>
          <a:lstStyle>
            <a:lvl1pPr marL="0" indent="0" algn="ctr">
              <a:buNone/>
              <a:defRPr sz="1100" i="1"/>
            </a:lvl1pPr>
          </a:lstStyle>
          <a:p>
            <a:r>
              <a:rPr lang="en-US" smtClean="0"/>
              <a:t>Click icon to add picture</a:t>
            </a:r>
            <a:endParaRPr lang="en-ZA" dirty="0"/>
          </a:p>
        </p:txBody>
      </p:sp>
      <p:sp>
        <p:nvSpPr>
          <p:cNvPr id="12" name="Picture Placeholder 3">
            <a:extLst>
              <a:ext uri="{FF2B5EF4-FFF2-40B4-BE49-F238E27FC236}">
                <a16:creationId xmlns:a16="http://schemas.microsoft.com/office/drawing/2014/main" xmlns="" id="{FAD6E0EA-E35F-4E2B-869F-7A912C4CB629}"/>
              </a:ext>
            </a:extLst>
          </p:cNvPr>
          <p:cNvSpPr>
            <a:spLocks noGrp="1"/>
          </p:cNvSpPr>
          <p:nvPr>
            <p:ph type="pic" sz="quarter" idx="34"/>
          </p:nvPr>
        </p:nvSpPr>
        <p:spPr>
          <a:xfrm>
            <a:off x="6722468" y="1722438"/>
            <a:ext cx="735013" cy="735012"/>
          </a:xfrm>
        </p:spPr>
        <p:txBody>
          <a:bodyPr anchor="ctr"/>
          <a:lstStyle>
            <a:lvl1pPr marL="0" indent="0" algn="ctr">
              <a:buNone/>
              <a:defRPr sz="1100" i="1"/>
            </a:lvl1pPr>
          </a:lstStyle>
          <a:p>
            <a:r>
              <a:rPr lang="en-US" smtClean="0"/>
              <a:t>Click icon to add picture</a:t>
            </a:r>
            <a:endParaRPr lang="en-ZA" dirty="0"/>
          </a:p>
        </p:txBody>
      </p:sp>
    </p:spTree>
    <p:extLst>
      <p:ext uri="{BB962C8B-B14F-4D97-AF65-F5344CB8AC3E}">
        <p14:creationId xmlns:p14="http://schemas.microsoft.com/office/powerpoint/2010/main" val="272851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xmlns="" id="{72C502DE-CADD-4CC1-972E-20071995502D}"/>
              </a:ext>
            </a:extLst>
          </p:cNvPr>
          <p:cNvSpPr>
            <a:spLocks noGrp="1"/>
          </p:cNvSpPr>
          <p:nvPr>
            <p:ph type="body" sz="quarter" idx="27" hasCustomPrompt="1"/>
          </p:nvPr>
        </p:nvSpPr>
        <p:spPr>
          <a:xfrm>
            <a:off x="890706" y="1593150"/>
            <a:ext cx="4348065" cy="4348065"/>
          </a:xfrm>
          <a:prstGeom prst="ellipse">
            <a:avLst/>
          </a:prstGeom>
          <a:solidFill>
            <a:schemeClr val="bg1">
              <a:lumMod val="85000"/>
            </a:schemeClr>
          </a:solidFill>
        </p:spPr>
        <p:txBody>
          <a:bodyPr anchor="ctr"/>
          <a:lstStyle>
            <a:lvl1pPr marL="0" indent="0" algn="ctr">
              <a:buNone/>
              <a:defRPr sz="1800">
                <a:solidFill>
                  <a:schemeClr val="tx1">
                    <a:lumMod val="85000"/>
                    <a:lumOff val="1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ZA" dirty="0"/>
              <a:t>Section Header</a:t>
            </a:r>
          </a:p>
        </p:txBody>
      </p:sp>
      <p:sp>
        <p:nvSpPr>
          <p:cNvPr id="14" name="Text Placeholder 9">
            <a:extLst>
              <a:ext uri="{FF2B5EF4-FFF2-40B4-BE49-F238E27FC236}">
                <a16:creationId xmlns:a16="http://schemas.microsoft.com/office/drawing/2014/main" xmlns="" id="{19BE8230-B656-44E2-9319-E1464125040B}"/>
              </a:ext>
            </a:extLst>
          </p:cNvPr>
          <p:cNvSpPr>
            <a:spLocks noGrp="1"/>
          </p:cNvSpPr>
          <p:nvPr>
            <p:ph type="body" sz="quarter" idx="28" hasCustomPrompt="1"/>
          </p:nvPr>
        </p:nvSpPr>
        <p:spPr>
          <a:xfrm>
            <a:off x="4921084" y="1949641"/>
            <a:ext cx="3635083" cy="3635083"/>
          </a:xfrm>
          <a:prstGeom prst="ellipse">
            <a:avLst/>
          </a:prstGeom>
          <a:solidFill>
            <a:schemeClr val="tx1">
              <a:lumMod val="65000"/>
              <a:lumOff val="3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ZA" dirty="0"/>
              <a:t>Section Header</a:t>
            </a:r>
          </a:p>
        </p:txBody>
      </p:sp>
      <p:sp>
        <p:nvSpPr>
          <p:cNvPr id="15" name="Text Placeholder 9">
            <a:extLst>
              <a:ext uri="{FF2B5EF4-FFF2-40B4-BE49-F238E27FC236}">
                <a16:creationId xmlns:a16="http://schemas.microsoft.com/office/drawing/2014/main" xmlns="" id="{8F1CA0D5-06FF-4D1F-B534-1DFFCB23EA71}"/>
              </a:ext>
            </a:extLst>
          </p:cNvPr>
          <p:cNvSpPr>
            <a:spLocks noGrp="1"/>
          </p:cNvSpPr>
          <p:nvPr>
            <p:ph type="body" sz="quarter" idx="29" hasCustomPrompt="1"/>
          </p:nvPr>
        </p:nvSpPr>
        <p:spPr>
          <a:xfrm>
            <a:off x="8238481" y="2207063"/>
            <a:ext cx="3120238" cy="3120238"/>
          </a:xfrm>
          <a:prstGeom prst="ellipse">
            <a:avLst/>
          </a:prstGeom>
          <a:solidFill>
            <a:schemeClr val="tx1">
              <a:lumMod val="85000"/>
              <a:lumOff val="1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ZA" dirty="0"/>
              <a:t>Section Header</a:t>
            </a:r>
          </a:p>
        </p:txBody>
      </p:sp>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5">
            <a:extLst>
              <a:ext uri="{FF2B5EF4-FFF2-40B4-BE49-F238E27FC236}">
                <a16:creationId xmlns:a16="http://schemas.microsoft.com/office/drawing/2014/main" xmlns=""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6" name="Text Placeholder 3">
            <a:extLst>
              <a:ext uri="{FF2B5EF4-FFF2-40B4-BE49-F238E27FC236}">
                <a16:creationId xmlns:a16="http://schemas.microsoft.com/office/drawing/2014/main" xmlns="" id="{3A5BA28D-2313-499F-93AB-7C86B030570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85000"/>
                    <a:lumOff val="1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xmlns="" id="{4E9F4FE1-F54C-4B3C-9CED-6C3058B00352}"/>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xmlns="" id="{26328AB3-6C8E-4BB6-9C01-852150BDFE17}"/>
              </a:ext>
            </a:extLst>
          </p:cNvPr>
          <p:cNvSpPr>
            <a:spLocks noGrp="1"/>
          </p:cNvSpPr>
          <p:nvPr>
            <p:ph type="body" sz="quarter" idx="33"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dirty="0"/>
              <a:t>3</a:t>
            </a:r>
            <a:endParaRPr lang="en-ZA" dirty="0"/>
          </a:p>
        </p:txBody>
      </p:sp>
      <p:sp>
        <p:nvSpPr>
          <p:cNvPr id="19" name="Content Placeholder 3">
            <a:extLst>
              <a:ext uri="{FF2B5EF4-FFF2-40B4-BE49-F238E27FC236}">
                <a16:creationId xmlns:a16="http://schemas.microsoft.com/office/drawing/2014/main" xmlns="" id="{B1F9D630-F36F-43B5-B6A8-62245E084CAB}"/>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85000"/>
                    <a:lumOff val="15000"/>
                  </a:schemeClr>
                </a:solidFill>
              </a:defRPr>
            </a:lvl1pPr>
          </a:lstStyle>
          <a:p>
            <a:pPr lvl="0"/>
            <a:r>
              <a:rPr lang="en-US" dirty="0"/>
              <a:t>Section Description</a:t>
            </a:r>
            <a:endParaRPr lang="en-ZA" dirty="0"/>
          </a:p>
        </p:txBody>
      </p:sp>
      <p:sp>
        <p:nvSpPr>
          <p:cNvPr id="20" name="Text Placeholder 5">
            <a:extLst>
              <a:ext uri="{FF2B5EF4-FFF2-40B4-BE49-F238E27FC236}">
                <a16:creationId xmlns:a16="http://schemas.microsoft.com/office/drawing/2014/main" xmlns="" id="{7488A707-03CD-495D-B761-9F9DAE92C6CA}"/>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p>
        </p:txBody>
      </p:sp>
      <p:sp>
        <p:nvSpPr>
          <p:cNvPr id="21" name="Text Placeholder 9">
            <a:extLst>
              <a:ext uri="{FF2B5EF4-FFF2-40B4-BE49-F238E27FC236}">
                <a16:creationId xmlns:a16="http://schemas.microsoft.com/office/drawing/2014/main" xmlns="" id="{99A33CFC-3C95-43CD-92E8-05A5E6D98559}"/>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p>
        </p:txBody>
      </p:sp>
      <p:sp>
        <p:nvSpPr>
          <p:cNvPr id="25" name="TextBox 24">
            <a:extLst>
              <a:ext uri="{FF2B5EF4-FFF2-40B4-BE49-F238E27FC236}">
                <a16:creationId xmlns:a16="http://schemas.microsoft.com/office/drawing/2014/main" xmlns="" id="{047CF562-A700-49C4-A50C-2A49B19BC7BF}"/>
              </a:ext>
            </a:extLst>
          </p:cNvPr>
          <p:cNvSpPr txBox="1">
            <a:spLocks/>
          </p:cNvSpPr>
          <p:nvPr userDrawn="1"/>
        </p:nvSpPr>
        <p:spPr>
          <a:xfrm>
            <a:off x="4921084" y="2993698"/>
            <a:ext cx="317688" cy="1544221"/>
          </a:xfrm>
          <a:custGeom>
            <a:avLst/>
            <a:gdLst>
              <a:gd name="connsiteX0" fmla="*/ 173971 w 317688"/>
              <a:gd name="connsiteY0" fmla="*/ 0 h 1544221"/>
              <a:gd name="connsiteX1" fmla="*/ 219948 w 317688"/>
              <a:gd name="connsiteY1" fmla="*/ 125619 h 1544221"/>
              <a:gd name="connsiteX2" fmla="*/ 317688 w 317688"/>
              <a:gd name="connsiteY2" fmla="*/ 772110 h 1544221"/>
              <a:gd name="connsiteX3" fmla="*/ 219948 w 317688"/>
              <a:gd name="connsiteY3" fmla="*/ 1418601 h 1544221"/>
              <a:gd name="connsiteX4" fmla="*/ 173971 w 317688"/>
              <a:gd name="connsiteY4" fmla="*/ 1544221 h 1544221"/>
              <a:gd name="connsiteX5" fmla="*/ 142832 w 317688"/>
              <a:gd name="connsiteY5" fmla="*/ 1479580 h 1544221"/>
              <a:gd name="connsiteX6" fmla="*/ 0 w 317688"/>
              <a:gd name="connsiteY6" fmla="*/ 772110 h 1544221"/>
              <a:gd name="connsiteX7" fmla="*/ 142832 w 317688"/>
              <a:gd name="connsiteY7" fmla="*/ 64641 h 154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8" h="1544221">
                <a:moveTo>
                  <a:pt x="173971" y="0"/>
                </a:moveTo>
                <a:lnTo>
                  <a:pt x="219948" y="125619"/>
                </a:lnTo>
                <a:cubicBezTo>
                  <a:pt x="283469" y="329846"/>
                  <a:pt x="317688" y="546982"/>
                  <a:pt x="317688" y="772110"/>
                </a:cubicBezTo>
                <a:cubicBezTo>
                  <a:pt x="317688" y="997239"/>
                  <a:pt x="283469" y="1214375"/>
                  <a:pt x="219948" y="1418601"/>
                </a:cubicBezTo>
                <a:lnTo>
                  <a:pt x="173971" y="1544221"/>
                </a:lnTo>
                <a:lnTo>
                  <a:pt x="142832" y="1479580"/>
                </a:lnTo>
                <a:cubicBezTo>
                  <a:pt x="50859" y="1262132"/>
                  <a:pt x="0" y="1023060"/>
                  <a:pt x="0" y="772110"/>
                </a:cubicBezTo>
                <a:cubicBezTo>
                  <a:pt x="0" y="521160"/>
                  <a:pt x="50859" y="282088"/>
                  <a:pt x="142832" y="64641"/>
                </a:cubicBezTo>
                <a:close/>
              </a:path>
            </a:pathLst>
          </a:custGeom>
          <a:solidFill>
            <a:schemeClr val="accent1"/>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6" name="TextBox 25">
            <a:extLst>
              <a:ext uri="{FF2B5EF4-FFF2-40B4-BE49-F238E27FC236}">
                <a16:creationId xmlns:a16="http://schemas.microsoft.com/office/drawing/2014/main" xmlns="" id="{594DA0E5-4933-41D4-8C7B-70093A9DB34D}"/>
              </a:ext>
            </a:extLst>
          </p:cNvPr>
          <p:cNvSpPr txBox="1">
            <a:spLocks/>
          </p:cNvSpPr>
          <p:nvPr userDrawn="1"/>
        </p:nvSpPr>
        <p:spPr>
          <a:xfrm>
            <a:off x="8238481" y="3054203"/>
            <a:ext cx="317687" cy="1423210"/>
          </a:xfrm>
          <a:custGeom>
            <a:avLst/>
            <a:gdLst>
              <a:gd name="connsiteX0" fmla="*/ 172863 w 317687"/>
              <a:gd name="connsiteY0" fmla="*/ 0 h 1423210"/>
              <a:gd name="connsiteX1" fmla="*/ 174856 w 317687"/>
              <a:gd name="connsiteY1" fmla="*/ 4136 h 1423210"/>
              <a:gd name="connsiteX2" fmla="*/ 317687 w 317687"/>
              <a:gd name="connsiteY2" fmla="*/ 711605 h 1423210"/>
              <a:gd name="connsiteX3" fmla="*/ 174856 w 317687"/>
              <a:gd name="connsiteY3" fmla="*/ 1419075 h 1423210"/>
              <a:gd name="connsiteX4" fmla="*/ 172864 w 317687"/>
              <a:gd name="connsiteY4" fmla="*/ 1423210 h 1423210"/>
              <a:gd name="connsiteX5" fmla="*/ 122602 w 317687"/>
              <a:gd name="connsiteY5" fmla="*/ 1318873 h 1423210"/>
              <a:gd name="connsiteX6" fmla="*/ 0 w 317687"/>
              <a:gd name="connsiteY6" fmla="*/ 711604 h 1423210"/>
              <a:gd name="connsiteX7" fmla="*/ 122602 w 317687"/>
              <a:gd name="connsiteY7" fmla="*/ 104335 h 142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7" h="1423210">
                <a:moveTo>
                  <a:pt x="172863" y="0"/>
                </a:moveTo>
                <a:lnTo>
                  <a:pt x="174856" y="4136"/>
                </a:lnTo>
                <a:cubicBezTo>
                  <a:pt x="266828" y="221583"/>
                  <a:pt x="317687" y="460655"/>
                  <a:pt x="317687" y="711605"/>
                </a:cubicBezTo>
                <a:cubicBezTo>
                  <a:pt x="317687" y="962555"/>
                  <a:pt x="266828" y="1201627"/>
                  <a:pt x="174856" y="1419075"/>
                </a:cubicBezTo>
                <a:lnTo>
                  <a:pt x="172864" y="1423210"/>
                </a:lnTo>
                <a:lnTo>
                  <a:pt x="122602" y="1318873"/>
                </a:lnTo>
                <a:cubicBezTo>
                  <a:pt x="43656" y="1132223"/>
                  <a:pt x="0" y="927012"/>
                  <a:pt x="0" y="711604"/>
                </a:cubicBezTo>
                <a:cubicBezTo>
                  <a:pt x="0" y="496197"/>
                  <a:pt x="43656" y="290985"/>
                  <a:pt x="122602" y="104335"/>
                </a:cubicBezTo>
                <a:close/>
              </a:path>
            </a:pathLst>
          </a:custGeom>
          <a:solidFill>
            <a:schemeClr val="accent1">
              <a:lumMod val="50000"/>
            </a:schemeClr>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857514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3" name="Arrow: Left-Right 2">
            <a:extLst>
              <a:ext uri="{FF2B5EF4-FFF2-40B4-BE49-F238E27FC236}">
                <a16:creationId xmlns:a16="http://schemas.microsoft.com/office/drawing/2014/main" xmlns="" id="{CFAEDCAA-CDC7-47ED-A380-37E6ACCA8560}"/>
              </a:ext>
            </a:extLst>
          </p:cNvPr>
          <p:cNvSpPr/>
          <p:nvPr userDrawn="1"/>
        </p:nvSpPr>
        <p:spPr>
          <a:xfrm>
            <a:off x="388279" y="3558496"/>
            <a:ext cx="11415443"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Arrow: Left-Right 13">
            <a:extLst>
              <a:ext uri="{FF2B5EF4-FFF2-40B4-BE49-F238E27FC236}">
                <a16:creationId xmlns:a16="http://schemas.microsoft.com/office/drawing/2014/main" xmlns="" id="{F9300B0F-E539-42E5-B7E4-21E21637BA8D}"/>
              </a:ext>
            </a:extLst>
          </p:cNvPr>
          <p:cNvSpPr/>
          <p:nvPr userDrawn="1"/>
        </p:nvSpPr>
        <p:spPr>
          <a:xfrm rot="5400000">
            <a:off x="3772822" y="3576211"/>
            <a:ext cx="4652357"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10" name="Text Placeholder 5">
            <a:extLst>
              <a:ext uri="{FF2B5EF4-FFF2-40B4-BE49-F238E27FC236}">
                <a16:creationId xmlns:a16="http://schemas.microsoft.com/office/drawing/2014/main" xmlns="" id="{6CD52AD9-4495-432B-B01C-26AAF0EAA89F}"/>
              </a:ext>
            </a:extLst>
          </p:cNvPr>
          <p:cNvSpPr>
            <a:spLocks noGrp="1"/>
          </p:cNvSpPr>
          <p:nvPr>
            <p:ph type="body" sz="quarter" idx="12" hasCustomPrompt="1"/>
          </p:nvPr>
        </p:nvSpPr>
        <p:spPr>
          <a:xfrm>
            <a:off x="5109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xmlns="" id="{23E8F54F-C5BD-4FE6-BB69-FEC69BC0FDDD}"/>
              </a:ext>
            </a:extLst>
          </p:cNvPr>
          <p:cNvSpPr>
            <a:spLocks noGrp="1"/>
          </p:cNvSpPr>
          <p:nvPr>
            <p:ph type="body" sz="quarter" idx="13" hasCustomPrompt="1"/>
          </p:nvPr>
        </p:nvSpPr>
        <p:spPr>
          <a:xfrm>
            <a:off x="5109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xmlns="" id="{AF9EB7E7-72B3-4FD3-B153-815A53CB1B7D}"/>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xmlns="" id="{139AE34A-A4BE-43AA-9A69-9A18D5FC53D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Tree>
    <p:extLst>
      <p:ext uri="{BB962C8B-B14F-4D97-AF65-F5344CB8AC3E}">
        <p14:creationId xmlns:p14="http://schemas.microsoft.com/office/powerpoint/2010/main" val="431150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5">
            <a:extLst>
              <a:ext uri="{FF2B5EF4-FFF2-40B4-BE49-F238E27FC236}">
                <a16:creationId xmlns:a16="http://schemas.microsoft.com/office/drawing/2014/main" xmlns=""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8" name="Content Placeholder 2">
            <a:extLst>
              <a:ext uri="{FF2B5EF4-FFF2-40B4-BE49-F238E27FC236}">
                <a16:creationId xmlns:a16="http://schemas.microsoft.com/office/drawing/2014/main" xmlns="" id="{3103194D-3DB5-46F8-9ACE-B2B142B87BE9}"/>
              </a:ext>
            </a:extLst>
          </p:cNvPr>
          <p:cNvSpPr>
            <a:spLocks noGrp="1"/>
          </p:cNvSpPr>
          <p:nvPr>
            <p:ph idx="14"/>
          </p:nvPr>
        </p:nvSpPr>
        <p:spPr>
          <a:xfrm>
            <a:off x="794569"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9" name="Content Placeholder 2">
            <a:extLst>
              <a:ext uri="{FF2B5EF4-FFF2-40B4-BE49-F238E27FC236}">
                <a16:creationId xmlns:a16="http://schemas.microsoft.com/office/drawing/2014/main" xmlns="" id="{3569837A-DE3B-4C2A-B811-BCC93B8681FC}"/>
              </a:ext>
            </a:extLst>
          </p:cNvPr>
          <p:cNvSpPr>
            <a:spLocks noGrp="1"/>
          </p:cNvSpPr>
          <p:nvPr>
            <p:ph idx="15"/>
          </p:nvPr>
        </p:nvSpPr>
        <p:spPr>
          <a:xfrm>
            <a:off x="4614397"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0" name="Content Placeholder 2">
            <a:extLst>
              <a:ext uri="{FF2B5EF4-FFF2-40B4-BE49-F238E27FC236}">
                <a16:creationId xmlns:a16="http://schemas.microsoft.com/office/drawing/2014/main" xmlns="" id="{A914D45E-73D5-4807-A6F8-1A996A31F7F2}"/>
              </a:ext>
            </a:extLst>
          </p:cNvPr>
          <p:cNvSpPr>
            <a:spLocks noGrp="1"/>
          </p:cNvSpPr>
          <p:nvPr>
            <p:ph idx="16"/>
          </p:nvPr>
        </p:nvSpPr>
        <p:spPr>
          <a:xfrm>
            <a:off x="8434225"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1" name="Content Placeholder 2">
            <a:extLst>
              <a:ext uri="{FF2B5EF4-FFF2-40B4-BE49-F238E27FC236}">
                <a16:creationId xmlns:a16="http://schemas.microsoft.com/office/drawing/2014/main" xmlns="" id="{20206252-95E9-4C8F-8EB4-26F27AC6FB4D}"/>
              </a:ext>
            </a:extLst>
          </p:cNvPr>
          <p:cNvSpPr>
            <a:spLocks noGrp="1"/>
          </p:cNvSpPr>
          <p:nvPr>
            <p:ph idx="1" hasCustomPrompt="1"/>
          </p:nvPr>
        </p:nvSpPr>
        <p:spPr>
          <a:xfrm>
            <a:off x="794569"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dirty="0"/>
              <a:t>Section 1 Title</a:t>
            </a:r>
            <a:endParaRPr lang="en-ZA" dirty="0"/>
          </a:p>
        </p:txBody>
      </p:sp>
      <p:sp>
        <p:nvSpPr>
          <p:cNvPr id="12" name="Content Placeholder 2">
            <a:extLst>
              <a:ext uri="{FF2B5EF4-FFF2-40B4-BE49-F238E27FC236}">
                <a16:creationId xmlns:a16="http://schemas.microsoft.com/office/drawing/2014/main" xmlns="" id="{9256C163-60A0-49AC-9FEA-A56ACF30FA33}"/>
              </a:ext>
            </a:extLst>
          </p:cNvPr>
          <p:cNvSpPr>
            <a:spLocks noGrp="1"/>
          </p:cNvSpPr>
          <p:nvPr>
            <p:ph idx="12" hasCustomPrompt="1"/>
          </p:nvPr>
        </p:nvSpPr>
        <p:spPr>
          <a:xfrm>
            <a:off x="4614397"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dirty="0"/>
              <a:t>Section 2 Title</a:t>
            </a:r>
            <a:endParaRPr lang="en-ZA" dirty="0"/>
          </a:p>
        </p:txBody>
      </p:sp>
      <p:sp>
        <p:nvSpPr>
          <p:cNvPr id="13" name="Content Placeholder 2">
            <a:extLst>
              <a:ext uri="{FF2B5EF4-FFF2-40B4-BE49-F238E27FC236}">
                <a16:creationId xmlns:a16="http://schemas.microsoft.com/office/drawing/2014/main" xmlns="" id="{FAF68729-4DB7-4514-BF22-9950FB3ECC3E}"/>
              </a:ext>
            </a:extLst>
          </p:cNvPr>
          <p:cNvSpPr>
            <a:spLocks noGrp="1"/>
          </p:cNvSpPr>
          <p:nvPr>
            <p:ph idx="13" hasCustomPrompt="1"/>
          </p:nvPr>
        </p:nvSpPr>
        <p:spPr>
          <a:xfrm>
            <a:off x="8434225"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dirty="0"/>
              <a:t>Section 3 Title</a:t>
            </a:r>
            <a:endParaRPr lang="en-ZA" dirty="0"/>
          </a:p>
        </p:txBody>
      </p:sp>
      <p:sp>
        <p:nvSpPr>
          <p:cNvPr id="14" name="Rectangle 6">
            <a:extLst>
              <a:ext uri="{FF2B5EF4-FFF2-40B4-BE49-F238E27FC236}">
                <a16:creationId xmlns:a16="http://schemas.microsoft.com/office/drawing/2014/main" xmlns="" id="{567F4AE9-9C59-4A3C-9E27-EFC9EE499EB4}"/>
              </a:ext>
              <a:ext uri="{C183D7F6-B498-43B3-948B-1728B52AA6E4}">
                <adec:decorative xmlns="" xmlns:adec="http://schemas.microsoft.com/office/drawing/2017/decorative" val="1"/>
              </a:ext>
            </a:extLst>
          </p:cNvPr>
          <p:cNvSpPr/>
          <p:nvPr userDrawn="1"/>
        </p:nvSpPr>
        <p:spPr>
          <a:xfrm>
            <a:off x="794568"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6">
            <a:extLst>
              <a:ext uri="{FF2B5EF4-FFF2-40B4-BE49-F238E27FC236}">
                <a16:creationId xmlns:a16="http://schemas.microsoft.com/office/drawing/2014/main" xmlns="" id="{3DA09F5A-AF46-4646-A84F-35C1002AF73E}"/>
              </a:ext>
              <a:ext uri="{C183D7F6-B498-43B3-948B-1728B52AA6E4}">
                <adec:decorative xmlns="" xmlns:adec="http://schemas.microsoft.com/office/drawing/2017/decorative" val="1"/>
              </a:ext>
            </a:extLst>
          </p:cNvPr>
          <p:cNvSpPr/>
          <p:nvPr userDrawn="1"/>
        </p:nvSpPr>
        <p:spPr>
          <a:xfrm flipH="1" flipV="1">
            <a:off x="794568"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 name="Rectangle 6">
            <a:extLst>
              <a:ext uri="{FF2B5EF4-FFF2-40B4-BE49-F238E27FC236}">
                <a16:creationId xmlns:a16="http://schemas.microsoft.com/office/drawing/2014/main" xmlns="" id="{36D8447C-AA9F-491F-8EE4-A151146D11A9}"/>
              </a:ext>
              <a:ext uri="{C183D7F6-B498-43B3-948B-1728B52AA6E4}">
                <adec:decorative xmlns="" xmlns:adec="http://schemas.microsoft.com/office/drawing/2017/decorative" val="1"/>
              </a:ext>
            </a:extLst>
          </p:cNvPr>
          <p:cNvSpPr/>
          <p:nvPr userDrawn="1"/>
        </p:nvSpPr>
        <p:spPr>
          <a:xfrm>
            <a:off x="4608396"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7" name="Rectangle 6">
            <a:extLst>
              <a:ext uri="{FF2B5EF4-FFF2-40B4-BE49-F238E27FC236}">
                <a16:creationId xmlns:a16="http://schemas.microsoft.com/office/drawing/2014/main" xmlns="" id="{826B47AC-1601-4AA8-BEB3-930A9A37FC54}"/>
              </a:ext>
              <a:ext uri="{C183D7F6-B498-43B3-948B-1728B52AA6E4}">
                <adec:decorative xmlns="" xmlns:adec="http://schemas.microsoft.com/office/drawing/2017/decorative" val="1"/>
              </a:ext>
            </a:extLst>
          </p:cNvPr>
          <p:cNvSpPr/>
          <p:nvPr userDrawn="1"/>
        </p:nvSpPr>
        <p:spPr>
          <a:xfrm flipH="1" flipV="1">
            <a:off x="4608396"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 name="Rectangle 6">
            <a:extLst>
              <a:ext uri="{FF2B5EF4-FFF2-40B4-BE49-F238E27FC236}">
                <a16:creationId xmlns:a16="http://schemas.microsoft.com/office/drawing/2014/main" xmlns="" id="{EFC9E01C-1D66-47F5-B8D1-BF6041620EE5}"/>
              </a:ext>
              <a:ext uri="{C183D7F6-B498-43B3-948B-1728B52AA6E4}">
                <adec:decorative xmlns="" xmlns:adec="http://schemas.microsoft.com/office/drawing/2017/decorative" val="1"/>
              </a:ext>
            </a:extLst>
          </p:cNvPr>
          <p:cNvSpPr/>
          <p:nvPr userDrawn="1"/>
        </p:nvSpPr>
        <p:spPr>
          <a:xfrm>
            <a:off x="8434225"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9" name="Rectangle 6">
            <a:extLst>
              <a:ext uri="{FF2B5EF4-FFF2-40B4-BE49-F238E27FC236}">
                <a16:creationId xmlns:a16="http://schemas.microsoft.com/office/drawing/2014/main" xmlns="" id="{9F5FC000-6DCF-4A02-B144-CC77E752DBA0}"/>
              </a:ext>
              <a:ext uri="{C183D7F6-B498-43B3-948B-1728B52AA6E4}">
                <adec:decorative xmlns="" xmlns:adec="http://schemas.microsoft.com/office/drawing/2017/decorative" val="1"/>
              </a:ext>
            </a:extLst>
          </p:cNvPr>
          <p:cNvSpPr/>
          <p:nvPr userDrawn="1"/>
        </p:nvSpPr>
        <p:spPr>
          <a:xfrm flipH="1" flipV="1">
            <a:off x="8434225"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0" name="Graphic 19" descr="Right Arrow">
            <a:extLst>
              <a:ext uri="{FF2B5EF4-FFF2-40B4-BE49-F238E27FC236}">
                <a16:creationId xmlns:a16="http://schemas.microsoft.com/office/drawing/2014/main" xmlns="" id="{74A090BA-639F-4C16-9838-60A32BE3A1D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flipH="1">
            <a:off x="4081865" y="3932250"/>
            <a:ext cx="220441" cy="376363"/>
          </a:xfrm>
          <a:prstGeom prst="rect">
            <a:avLst/>
          </a:prstGeom>
        </p:spPr>
      </p:pic>
      <p:pic>
        <p:nvPicPr>
          <p:cNvPr id="21" name="Graphic 20" descr="Right Arrow">
            <a:extLst>
              <a:ext uri="{FF2B5EF4-FFF2-40B4-BE49-F238E27FC236}">
                <a16:creationId xmlns:a16="http://schemas.microsoft.com/office/drawing/2014/main" xmlns="" id="{DF58D762-A719-4FC3-BF9E-7B858F0D916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flipH="1">
            <a:off x="7901693" y="3932250"/>
            <a:ext cx="220441" cy="376363"/>
          </a:xfrm>
          <a:prstGeom prst="rect">
            <a:avLst/>
          </a:prstGeom>
        </p:spPr>
      </p:pic>
    </p:spTree>
    <p:extLst>
      <p:ext uri="{BB962C8B-B14F-4D97-AF65-F5344CB8AC3E}">
        <p14:creationId xmlns:p14="http://schemas.microsoft.com/office/powerpoint/2010/main" val="1327349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5">
            <a:extLst>
              <a:ext uri="{FF2B5EF4-FFF2-40B4-BE49-F238E27FC236}">
                <a16:creationId xmlns:a16="http://schemas.microsoft.com/office/drawing/2014/main" xmlns=""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9" name="Text Placeholder 10">
            <a:extLst>
              <a:ext uri="{FF2B5EF4-FFF2-40B4-BE49-F238E27FC236}">
                <a16:creationId xmlns:a16="http://schemas.microsoft.com/office/drawing/2014/main" xmlns="" id="{7811C96E-0DEE-4C3C-914D-3D8E37D685D8}"/>
              </a:ext>
            </a:extLst>
          </p:cNvPr>
          <p:cNvSpPr>
            <a:spLocks noGrp="1"/>
          </p:cNvSpPr>
          <p:nvPr>
            <p:ph type="body" sz="quarter" idx="33" hasCustomPrompt="1"/>
          </p:nvPr>
        </p:nvSpPr>
        <p:spPr>
          <a:xfrm>
            <a:off x="3164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xmlns="" id="{401495E4-6A47-4169-8AF4-736F7CF55C37}"/>
              </a:ext>
            </a:extLst>
          </p:cNvPr>
          <p:cNvSpPr>
            <a:spLocks noGrp="1"/>
          </p:cNvSpPr>
          <p:nvPr>
            <p:ph type="body" sz="quarter" idx="34" hasCustomPrompt="1"/>
          </p:nvPr>
        </p:nvSpPr>
        <p:spPr>
          <a:xfrm>
            <a:off x="431799"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xmlns="" id="{4A350147-917D-4020-B9C3-CE41143A103A}"/>
              </a:ext>
            </a:extLst>
          </p:cNvPr>
          <p:cNvSpPr>
            <a:spLocks noGrp="1"/>
          </p:cNvSpPr>
          <p:nvPr>
            <p:ph type="body" sz="quarter" idx="35" hasCustomPrompt="1"/>
          </p:nvPr>
        </p:nvSpPr>
        <p:spPr>
          <a:xfrm>
            <a:off x="903816"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xmlns="" id="{595A6F9E-88A2-46C6-B4B4-642D65C42C1E}"/>
              </a:ext>
            </a:extLst>
          </p:cNvPr>
          <p:cNvSpPr>
            <a:spLocks noGrp="1"/>
          </p:cNvSpPr>
          <p:nvPr>
            <p:ph type="body" sz="quarter" idx="36" hasCustomPrompt="1"/>
          </p:nvPr>
        </p:nvSpPr>
        <p:spPr>
          <a:xfrm>
            <a:off x="1375833"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xmlns="" id="{11C0F1C3-D7E3-418A-8706-CD257C1F5B6A}"/>
              </a:ext>
            </a:extLst>
          </p:cNvPr>
          <p:cNvSpPr>
            <a:spLocks noGrp="1"/>
          </p:cNvSpPr>
          <p:nvPr>
            <p:ph type="body" sz="quarter" idx="37" hasCustomPrompt="1"/>
          </p:nvPr>
        </p:nvSpPr>
        <p:spPr>
          <a:xfrm>
            <a:off x="1847850"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xmlns="" id="{105D759B-EB6D-4560-B0B8-1F7EB7D1B841}"/>
              </a:ext>
            </a:extLst>
          </p:cNvPr>
          <p:cNvSpPr>
            <a:spLocks noGrp="1"/>
          </p:cNvSpPr>
          <p:nvPr>
            <p:ph type="body" sz="quarter" idx="38" hasCustomPrompt="1"/>
          </p:nvPr>
        </p:nvSpPr>
        <p:spPr>
          <a:xfrm>
            <a:off x="59806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dirty="0"/>
              <a:t>Year</a:t>
            </a:r>
            <a:endParaRPr lang="en-ZA" dirty="0"/>
          </a:p>
        </p:txBody>
      </p:sp>
      <p:sp>
        <p:nvSpPr>
          <p:cNvPr id="15" name="Text Placeholder 10">
            <a:extLst>
              <a:ext uri="{FF2B5EF4-FFF2-40B4-BE49-F238E27FC236}">
                <a16:creationId xmlns:a16="http://schemas.microsoft.com/office/drawing/2014/main" xmlns="" id="{8715823E-52F8-49ED-9EC8-E99ED0915BDD}"/>
              </a:ext>
            </a:extLst>
          </p:cNvPr>
          <p:cNvSpPr>
            <a:spLocks noGrp="1"/>
          </p:cNvSpPr>
          <p:nvPr>
            <p:ph type="body" sz="quarter" idx="39" hasCustomPrompt="1"/>
          </p:nvPr>
        </p:nvSpPr>
        <p:spPr>
          <a:xfrm>
            <a:off x="2319867"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xmlns="" id="{7DF700D5-2F9B-4B15-92CF-1052851D5E1B}"/>
              </a:ext>
            </a:extLst>
          </p:cNvPr>
          <p:cNvSpPr>
            <a:spLocks noGrp="1"/>
          </p:cNvSpPr>
          <p:nvPr>
            <p:ph type="body" sz="quarter" idx="40" hasCustomPrompt="1"/>
          </p:nvPr>
        </p:nvSpPr>
        <p:spPr>
          <a:xfrm>
            <a:off x="2791884"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xmlns="" id="{BB40768A-A2DB-44AA-89F5-071BCE4D9F91}"/>
              </a:ext>
            </a:extLst>
          </p:cNvPr>
          <p:cNvSpPr>
            <a:spLocks noGrp="1"/>
          </p:cNvSpPr>
          <p:nvPr>
            <p:ph type="body" sz="quarter" idx="41" hasCustomPrompt="1"/>
          </p:nvPr>
        </p:nvSpPr>
        <p:spPr>
          <a:xfrm>
            <a:off x="3263901"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xmlns="" id="{16D07EB6-011E-4F65-9F28-20CAB54640E8}"/>
              </a:ext>
            </a:extLst>
          </p:cNvPr>
          <p:cNvSpPr>
            <a:spLocks noGrp="1"/>
          </p:cNvSpPr>
          <p:nvPr>
            <p:ph type="body" sz="quarter" idx="42" hasCustomPrompt="1"/>
          </p:nvPr>
        </p:nvSpPr>
        <p:spPr>
          <a:xfrm>
            <a:off x="4679952"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xmlns="" id="{105B8381-43DD-41A0-A705-D1255AC449AE}"/>
              </a:ext>
            </a:extLst>
          </p:cNvPr>
          <p:cNvSpPr>
            <a:spLocks noGrp="1"/>
          </p:cNvSpPr>
          <p:nvPr>
            <p:ph type="body" sz="quarter" idx="43" hasCustomPrompt="1"/>
          </p:nvPr>
        </p:nvSpPr>
        <p:spPr>
          <a:xfrm>
            <a:off x="3735918"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xmlns="" id="{C178CB7C-93FB-40C1-9170-B99EF8EE9E8F}"/>
              </a:ext>
            </a:extLst>
          </p:cNvPr>
          <p:cNvSpPr>
            <a:spLocks noGrp="1"/>
          </p:cNvSpPr>
          <p:nvPr>
            <p:ph type="body" sz="quarter" idx="44" hasCustomPrompt="1"/>
          </p:nvPr>
        </p:nvSpPr>
        <p:spPr>
          <a:xfrm>
            <a:off x="4207935"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xmlns="" id="{A2B65EAF-1F60-417C-B138-F72EFEBF6D81}"/>
              </a:ext>
            </a:extLst>
          </p:cNvPr>
          <p:cNvSpPr>
            <a:spLocks noGrp="1"/>
          </p:cNvSpPr>
          <p:nvPr>
            <p:ph type="body" sz="quarter" idx="45" hasCustomPrompt="1"/>
          </p:nvPr>
        </p:nvSpPr>
        <p:spPr>
          <a:xfrm>
            <a:off x="5151969"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xmlns="" id="{76D120F4-A640-421C-B1F8-406158CFBC8E}"/>
              </a:ext>
            </a:extLst>
          </p:cNvPr>
          <p:cNvSpPr>
            <a:spLocks noGrp="1"/>
          </p:cNvSpPr>
          <p:nvPr>
            <p:ph type="body" sz="quarter" idx="46" hasCustomPrompt="1"/>
          </p:nvPr>
        </p:nvSpPr>
        <p:spPr>
          <a:xfrm>
            <a:off x="5623986"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3" name="Text Placeholder 10">
            <a:extLst>
              <a:ext uri="{FF2B5EF4-FFF2-40B4-BE49-F238E27FC236}">
                <a16:creationId xmlns:a16="http://schemas.microsoft.com/office/drawing/2014/main" xmlns="" id="{BBD14391-1DC8-4D56-951F-25C5BDB3921C}"/>
              </a:ext>
            </a:extLst>
          </p:cNvPr>
          <p:cNvSpPr>
            <a:spLocks noGrp="1"/>
          </p:cNvSpPr>
          <p:nvPr>
            <p:ph type="body" sz="quarter" idx="47" hasCustomPrompt="1"/>
          </p:nvPr>
        </p:nvSpPr>
        <p:spPr>
          <a:xfrm>
            <a:off x="6095999"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xmlns="" id="{93FC04C9-D1DE-47BA-8D50-6D762B72B8FC}"/>
              </a:ext>
            </a:extLst>
          </p:cNvPr>
          <p:cNvSpPr>
            <a:spLocks noGrp="1"/>
          </p:cNvSpPr>
          <p:nvPr>
            <p:ph type="body" sz="quarter" idx="48" hasCustomPrompt="1"/>
          </p:nvPr>
        </p:nvSpPr>
        <p:spPr>
          <a:xfrm>
            <a:off x="6568012"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xmlns="" id="{B8FB174F-BC80-4817-90C7-42F90C7978E5}"/>
              </a:ext>
            </a:extLst>
          </p:cNvPr>
          <p:cNvSpPr>
            <a:spLocks noGrp="1"/>
          </p:cNvSpPr>
          <p:nvPr>
            <p:ph type="body" sz="quarter" idx="49" hasCustomPrompt="1"/>
          </p:nvPr>
        </p:nvSpPr>
        <p:spPr>
          <a:xfrm>
            <a:off x="7040029"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xmlns="" id="{E896FB65-5B08-4993-8523-822688BB2A9B}"/>
              </a:ext>
            </a:extLst>
          </p:cNvPr>
          <p:cNvSpPr>
            <a:spLocks noGrp="1"/>
          </p:cNvSpPr>
          <p:nvPr>
            <p:ph type="body" sz="quarter" idx="50" hasCustomPrompt="1"/>
          </p:nvPr>
        </p:nvSpPr>
        <p:spPr>
          <a:xfrm>
            <a:off x="7512046"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xmlns="" id="{DBAF247D-367F-4524-9E85-4B66631D5309}"/>
              </a:ext>
            </a:extLst>
          </p:cNvPr>
          <p:cNvSpPr>
            <a:spLocks noGrp="1"/>
          </p:cNvSpPr>
          <p:nvPr>
            <p:ph type="body" sz="quarter" idx="51" hasCustomPrompt="1"/>
          </p:nvPr>
        </p:nvSpPr>
        <p:spPr>
          <a:xfrm>
            <a:off x="7984063"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xmlns="" id="{4F9BFDEC-4D89-4C8E-A3D9-A6DF0297F780}"/>
              </a:ext>
            </a:extLst>
          </p:cNvPr>
          <p:cNvSpPr>
            <a:spLocks noGrp="1"/>
          </p:cNvSpPr>
          <p:nvPr>
            <p:ph type="body" sz="quarter" idx="52" hasCustomPrompt="1"/>
          </p:nvPr>
        </p:nvSpPr>
        <p:spPr>
          <a:xfrm>
            <a:off x="8456080"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xmlns="" id="{9C08EC58-18EC-4890-94D6-2422A6BBA8D5}"/>
              </a:ext>
            </a:extLst>
          </p:cNvPr>
          <p:cNvSpPr>
            <a:spLocks noGrp="1"/>
          </p:cNvSpPr>
          <p:nvPr>
            <p:ph type="body" sz="quarter" idx="53" hasCustomPrompt="1"/>
          </p:nvPr>
        </p:nvSpPr>
        <p:spPr>
          <a:xfrm>
            <a:off x="8928097"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xmlns="" id="{D360A36A-7282-4045-B0DF-503E6A97BA47}"/>
              </a:ext>
            </a:extLst>
          </p:cNvPr>
          <p:cNvSpPr>
            <a:spLocks noGrp="1"/>
          </p:cNvSpPr>
          <p:nvPr>
            <p:ph type="body" sz="quarter" idx="54" hasCustomPrompt="1"/>
          </p:nvPr>
        </p:nvSpPr>
        <p:spPr>
          <a:xfrm>
            <a:off x="10344148"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xmlns="" id="{5F5960EF-7F51-41A0-9E73-D2F727AB3F0D}"/>
              </a:ext>
            </a:extLst>
          </p:cNvPr>
          <p:cNvSpPr>
            <a:spLocks noGrp="1"/>
          </p:cNvSpPr>
          <p:nvPr>
            <p:ph type="body" sz="quarter" idx="55" hasCustomPrompt="1"/>
          </p:nvPr>
        </p:nvSpPr>
        <p:spPr>
          <a:xfrm>
            <a:off x="9400114"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xmlns="" id="{9F81D711-9D82-42A4-8AB2-12D1F4490AAD}"/>
              </a:ext>
            </a:extLst>
          </p:cNvPr>
          <p:cNvSpPr>
            <a:spLocks noGrp="1"/>
          </p:cNvSpPr>
          <p:nvPr>
            <p:ph type="body" sz="quarter" idx="56" hasCustomPrompt="1"/>
          </p:nvPr>
        </p:nvSpPr>
        <p:spPr>
          <a:xfrm>
            <a:off x="9872131"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xmlns="" id="{0A2E5DCC-5FCD-4396-9980-17ECD06BB370}"/>
              </a:ext>
            </a:extLst>
          </p:cNvPr>
          <p:cNvSpPr>
            <a:spLocks noGrp="1"/>
          </p:cNvSpPr>
          <p:nvPr>
            <p:ph type="body" sz="quarter" idx="57" hasCustomPrompt="1"/>
          </p:nvPr>
        </p:nvSpPr>
        <p:spPr>
          <a:xfrm>
            <a:off x="10816165"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xmlns="" id="{A3860367-6AF8-4009-AE8B-33DEE49D1773}"/>
              </a:ext>
            </a:extLst>
          </p:cNvPr>
          <p:cNvSpPr>
            <a:spLocks noGrp="1"/>
          </p:cNvSpPr>
          <p:nvPr>
            <p:ph type="body" sz="quarter" idx="58" hasCustomPrompt="1"/>
          </p:nvPr>
        </p:nvSpPr>
        <p:spPr>
          <a:xfrm>
            <a:off x="11288182"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5" name="Text Placeholder 3">
            <a:extLst>
              <a:ext uri="{FF2B5EF4-FFF2-40B4-BE49-F238E27FC236}">
                <a16:creationId xmlns:a16="http://schemas.microsoft.com/office/drawing/2014/main" xmlns="" id="{EC5BA522-ACA2-41E7-8167-4CAD19A343D4}"/>
              </a:ext>
            </a:extLst>
          </p:cNvPr>
          <p:cNvSpPr>
            <a:spLocks noGrp="1"/>
          </p:cNvSpPr>
          <p:nvPr>
            <p:ph type="body" sz="quarter" idx="59" hasCustomPrompt="1"/>
          </p:nvPr>
        </p:nvSpPr>
        <p:spPr>
          <a:xfrm>
            <a:off x="5360988" y="2190750"/>
            <a:ext cx="1793875" cy="561975"/>
          </a:xfrm>
          <a:solidFill>
            <a:schemeClr val="bg1">
              <a:lumMod val="95000"/>
            </a:schemeClr>
          </a:solidFill>
          <a:ln>
            <a:noFill/>
          </a:ln>
        </p:spPr>
        <p:txBody>
          <a:bodyPr tIns="36000" anchor="t"/>
          <a:lstStyle>
            <a:lvl1pPr marL="0" indent="0" algn="ctr">
              <a:buNone/>
              <a:defRPr sz="16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xmlns="" id="{3FE4D07D-18EE-4015-BE1A-670EF5502FD5}"/>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75000"/>
                    <a:lumOff val="25000"/>
                  </a:schemeClr>
                </a:solidFill>
              </a:defRPr>
            </a:lvl1pPr>
          </a:lstStyle>
          <a:p>
            <a:pPr lvl="0"/>
            <a:r>
              <a:rPr lang="en-US" dirty="0"/>
              <a:t>Month, Year</a:t>
            </a:r>
            <a:endParaRPr lang="en-ZA" dirty="0"/>
          </a:p>
        </p:txBody>
      </p:sp>
      <p:sp>
        <p:nvSpPr>
          <p:cNvPr id="37" name="Arrow: Right 36">
            <a:extLst>
              <a:ext uri="{FF2B5EF4-FFF2-40B4-BE49-F238E27FC236}">
                <a16:creationId xmlns:a16="http://schemas.microsoft.com/office/drawing/2014/main" xmlns="" id="{A21A7A3E-FAE9-412E-9085-C5396DD58558}"/>
              </a:ext>
            </a:extLst>
          </p:cNvPr>
          <p:cNvSpPr/>
          <p:nvPr userDrawn="1"/>
        </p:nvSpPr>
        <p:spPr>
          <a:xfrm>
            <a:off x="388279" y="4008086"/>
            <a:ext cx="11415443" cy="97190"/>
          </a:xfrm>
          <a:prstGeom prst="rightArrow">
            <a:avLst>
              <a:gd name="adj1" fmla="val 100000"/>
              <a:gd name="adj2" fmla="val 8593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Tree>
    <p:extLst>
      <p:ext uri="{BB962C8B-B14F-4D97-AF65-F5344CB8AC3E}">
        <p14:creationId xmlns:p14="http://schemas.microsoft.com/office/powerpoint/2010/main" val="3701082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5">
            <a:extLst>
              <a:ext uri="{FF2B5EF4-FFF2-40B4-BE49-F238E27FC236}">
                <a16:creationId xmlns:a16="http://schemas.microsoft.com/office/drawing/2014/main" xmlns=""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8" name="Picture Placeholder 4">
            <a:extLst>
              <a:ext uri="{FF2B5EF4-FFF2-40B4-BE49-F238E27FC236}">
                <a16:creationId xmlns:a16="http://schemas.microsoft.com/office/drawing/2014/main" xmlns="" id="{85FDB45C-8129-42FD-85BB-977F66FEA7E3}"/>
              </a:ext>
            </a:extLst>
          </p:cNvPr>
          <p:cNvSpPr>
            <a:spLocks noGrp="1"/>
          </p:cNvSpPr>
          <p:nvPr>
            <p:ph type="pic" sz="quarter" idx="12" hasCustomPrompt="1"/>
          </p:nvPr>
        </p:nvSpPr>
        <p:spPr>
          <a:xfrm>
            <a:off x="512915"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9" name="Text Placeholder 8">
            <a:extLst>
              <a:ext uri="{FF2B5EF4-FFF2-40B4-BE49-F238E27FC236}">
                <a16:creationId xmlns:a16="http://schemas.microsoft.com/office/drawing/2014/main" xmlns="" id="{65BC675B-B0CF-41E3-9A61-5C9C8185863E}"/>
              </a:ext>
            </a:extLst>
          </p:cNvPr>
          <p:cNvSpPr>
            <a:spLocks noGrp="1"/>
          </p:cNvSpPr>
          <p:nvPr>
            <p:ph type="body" sz="quarter" idx="13" hasCustomPrompt="1"/>
          </p:nvPr>
        </p:nvSpPr>
        <p:spPr>
          <a:xfrm>
            <a:off x="205597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dirty="0"/>
              <a:t>Name</a:t>
            </a:r>
            <a:endParaRPr lang="en-ZA" dirty="0"/>
          </a:p>
        </p:txBody>
      </p:sp>
      <p:sp>
        <p:nvSpPr>
          <p:cNvPr id="10" name="Text Placeholder 10">
            <a:extLst>
              <a:ext uri="{FF2B5EF4-FFF2-40B4-BE49-F238E27FC236}">
                <a16:creationId xmlns:a16="http://schemas.microsoft.com/office/drawing/2014/main" xmlns="" id="{B199D9B2-D8DF-4F6F-9076-9976C85EA493}"/>
              </a:ext>
            </a:extLst>
          </p:cNvPr>
          <p:cNvSpPr>
            <a:spLocks noGrp="1"/>
          </p:cNvSpPr>
          <p:nvPr>
            <p:ph type="body" sz="quarter" idx="14" hasCustomPrompt="1"/>
          </p:nvPr>
        </p:nvSpPr>
        <p:spPr>
          <a:xfrm>
            <a:off x="512915" y="3800064"/>
            <a:ext cx="3246368" cy="1800000"/>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11" name="Text Placeholder 8">
            <a:extLst>
              <a:ext uri="{FF2B5EF4-FFF2-40B4-BE49-F238E27FC236}">
                <a16:creationId xmlns:a16="http://schemas.microsoft.com/office/drawing/2014/main" xmlns="" id="{F83D3F97-C129-418E-B4E5-27919687902F}"/>
              </a:ext>
            </a:extLst>
          </p:cNvPr>
          <p:cNvSpPr>
            <a:spLocks noGrp="1"/>
          </p:cNvSpPr>
          <p:nvPr>
            <p:ph type="body" sz="quarter" idx="33" hasCustomPrompt="1"/>
          </p:nvPr>
        </p:nvSpPr>
        <p:spPr>
          <a:xfrm>
            <a:off x="205597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12" name="Picture Placeholder 4">
            <a:extLst>
              <a:ext uri="{FF2B5EF4-FFF2-40B4-BE49-F238E27FC236}">
                <a16:creationId xmlns:a16="http://schemas.microsoft.com/office/drawing/2014/main" xmlns="" id="{559091DF-E0B7-4867-B43C-3B02311C64A1}"/>
              </a:ext>
            </a:extLst>
          </p:cNvPr>
          <p:cNvSpPr>
            <a:spLocks noGrp="1"/>
          </p:cNvSpPr>
          <p:nvPr>
            <p:ph type="pic" sz="quarter" idx="34" hasCustomPrompt="1"/>
          </p:nvPr>
        </p:nvSpPr>
        <p:spPr>
          <a:xfrm>
            <a:off x="4523213"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13" name="Text Placeholder 8">
            <a:extLst>
              <a:ext uri="{FF2B5EF4-FFF2-40B4-BE49-F238E27FC236}">
                <a16:creationId xmlns:a16="http://schemas.microsoft.com/office/drawing/2014/main" xmlns="" id="{B89D4389-4870-4BAE-B233-955685FCBC65}"/>
              </a:ext>
            </a:extLst>
          </p:cNvPr>
          <p:cNvSpPr>
            <a:spLocks noGrp="1"/>
          </p:cNvSpPr>
          <p:nvPr>
            <p:ph type="body" sz="quarter" idx="35" hasCustomPrompt="1"/>
          </p:nvPr>
        </p:nvSpPr>
        <p:spPr>
          <a:xfrm>
            <a:off x="6061985"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dirty="0"/>
              <a:t>Name</a:t>
            </a:r>
            <a:endParaRPr lang="en-ZA" dirty="0"/>
          </a:p>
        </p:txBody>
      </p:sp>
      <p:sp>
        <p:nvSpPr>
          <p:cNvPr id="14" name="Text Placeholder 10">
            <a:extLst>
              <a:ext uri="{FF2B5EF4-FFF2-40B4-BE49-F238E27FC236}">
                <a16:creationId xmlns:a16="http://schemas.microsoft.com/office/drawing/2014/main" xmlns="" id="{27F961F7-987F-4B95-AC48-08F4331BE905}"/>
              </a:ext>
            </a:extLst>
          </p:cNvPr>
          <p:cNvSpPr>
            <a:spLocks noGrp="1"/>
          </p:cNvSpPr>
          <p:nvPr>
            <p:ph type="body" sz="quarter" idx="36" hasCustomPrompt="1"/>
          </p:nvPr>
        </p:nvSpPr>
        <p:spPr>
          <a:xfrm>
            <a:off x="4518930" y="3800064"/>
            <a:ext cx="3246368" cy="1800000"/>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15" name="Text Placeholder 8">
            <a:extLst>
              <a:ext uri="{FF2B5EF4-FFF2-40B4-BE49-F238E27FC236}">
                <a16:creationId xmlns:a16="http://schemas.microsoft.com/office/drawing/2014/main" xmlns="" id="{586A8311-6FEF-4231-B5DD-80FA52F5272F}"/>
              </a:ext>
            </a:extLst>
          </p:cNvPr>
          <p:cNvSpPr>
            <a:spLocks noGrp="1"/>
          </p:cNvSpPr>
          <p:nvPr>
            <p:ph type="body" sz="quarter" idx="37" hasCustomPrompt="1"/>
          </p:nvPr>
        </p:nvSpPr>
        <p:spPr>
          <a:xfrm>
            <a:off x="6061985"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16" name="Picture Placeholder 4">
            <a:extLst>
              <a:ext uri="{FF2B5EF4-FFF2-40B4-BE49-F238E27FC236}">
                <a16:creationId xmlns:a16="http://schemas.microsoft.com/office/drawing/2014/main" xmlns="" id="{A6A8345C-014C-4AD2-8529-29D0E8EECAB5}"/>
              </a:ext>
            </a:extLst>
          </p:cNvPr>
          <p:cNvSpPr>
            <a:spLocks noGrp="1"/>
          </p:cNvSpPr>
          <p:nvPr>
            <p:ph type="pic" sz="quarter" idx="38" hasCustomPrompt="1"/>
          </p:nvPr>
        </p:nvSpPr>
        <p:spPr>
          <a:xfrm>
            <a:off x="8533512"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17" name="Text Placeholder 8">
            <a:extLst>
              <a:ext uri="{FF2B5EF4-FFF2-40B4-BE49-F238E27FC236}">
                <a16:creationId xmlns:a16="http://schemas.microsoft.com/office/drawing/2014/main" xmlns="" id="{4C771BB0-7999-4A45-A6BB-56C98E978E83}"/>
              </a:ext>
            </a:extLst>
          </p:cNvPr>
          <p:cNvSpPr>
            <a:spLocks noGrp="1"/>
          </p:cNvSpPr>
          <p:nvPr>
            <p:ph type="body" sz="quarter" idx="39" hasCustomPrompt="1"/>
          </p:nvPr>
        </p:nvSpPr>
        <p:spPr>
          <a:xfrm>
            <a:off x="1006800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dirty="0"/>
              <a:t>Name</a:t>
            </a:r>
            <a:endParaRPr lang="en-ZA" dirty="0"/>
          </a:p>
        </p:txBody>
      </p:sp>
      <p:sp>
        <p:nvSpPr>
          <p:cNvPr id="18" name="Text Placeholder 10">
            <a:extLst>
              <a:ext uri="{FF2B5EF4-FFF2-40B4-BE49-F238E27FC236}">
                <a16:creationId xmlns:a16="http://schemas.microsoft.com/office/drawing/2014/main" xmlns="" id="{9FC27C2C-A218-4626-9D04-ECC36D852E8F}"/>
              </a:ext>
            </a:extLst>
          </p:cNvPr>
          <p:cNvSpPr>
            <a:spLocks noGrp="1"/>
          </p:cNvSpPr>
          <p:nvPr>
            <p:ph type="body" sz="quarter" idx="40" hasCustomPrompt="1"/>
          </p:nvPr>
        </p:nvSpPr>
        <p:spPr>
          <a:xfrm>
            <a:off x="8524945" y="3800064"/>
            <a:ext cx="3246368" cy="1800000"/>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19" name="Text Placeholder 8">
            <a:extLst>
              <a:ext uri="{FF2B5EF4-FFF2-40B4-BE49-F238E27FC236}">
                <a16:creationId xmlns:a16="http://schemas.microsoft.com/office/drawing/2014/main" xmlns="" id="{15F0F321-195A-45FE-9F4E-2DE6EFF480E8}"/>
              </a:ext>
            </a:extLst>
          </p:cNvPr>
          <p:cNvSpPr>
            <a:spLocks noGrp="1"/>
          </p:cNvSpPr>
          <p:nvPr>
            <p:ph type="body" sz="quarter" idx="41" hasCustomPrompt="1"/>
          </p:nvPr>
        </p:nvSpPr>
        <p:spPr>
          <a:xfrm>
            <a:off x="1006800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20" name="Rectangle 6">
            <a:extLst>
              <a:ext uri="{FF2B5EF4-FFF2-40B4-BE49-F238E27FC236}">
                <a16:creationId xmlns:a16="http://schemas.microsoft.com/office/drawing/2014/main" xmlns="" id="{A31AFB6F-80F0-4E69-8E48-7431E389859C}"/>
              </a:ext>
              <a:ext uri="{C183D7F6-B498-43B3-948B-1728B52AA6E4}">
                <adec:decorative xmlns="" xmlns:adec="http://schemas.microsoft.com/office/drawing/2017/decorative" val="1"/>
              </a:ext>
            </a:extLst>
          </p:cNvPr>
          <p:cNvSpPr/>
          <p:nvPr userDrawn="1"/>
        </p:nvSpPr>
        <p:spPr>
          <a:xfrm>
            <a:off x="2055970"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Rectangle 6">
            <a:extLst>
              <a:ext uri="{FF2B5EF4-FFF2-40B4-BE49-F238E27FC236}">
                <a16:creationId xmlns:a16="http://schemas.microsoft.com/office/drawing/2014/main" xmlns="" id="{115CE1DD-8B35-4422-9BB1-DB18FB6B5955}"/>
              </a:ext>
              <a:ext uri="{C183D7F6-B498-43B3-948B-1728B52AA6E4}">
                <adec:decorative xmlns="" xmlns:adec="http://schemas.microsoft.com/office/drawing/2017/decorative" val="1"/>
              </a:ext>
            </a:extLst>
          </p:cNvPr>
          <p:cNvSpPr/>
          <p:nvPr userDrawn="1"/>
        </p:nvSpPr>
        <p:spPr>
          <a:xfrm>
            <a:off x="6061985"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2" name="Rectangle 6">
            <a:extLst>
              <a:ext uri="{FF2B5EF4-FFF2-40B4-BE49-F238E27FC236}">
                <a16:creationId xmlns:a16="http://schemas.microsoft.com/office/drawing/2014/main" xmlns="" id="{C174B088-E2BB-4A47-A4CE-403CAE0149F8}"/>
              </a:ext>
              <a:ext uri="{C183D7F6-B498-43B3-948B-1728B52AA6E4}">
                <adec:decorative xmlns="" xmlns:adec="http://schemas.microsoft.com/office/drawing/2017/decorative" val="1"/>
              </a:ext>
            </a:extLst>
          </p:cNvPr>
          <p:cNvSpPr/>
          <p:nvPr userDrawn="1"/>
        </p:nvSpPr>
        <p:spPr>
          <a:xfrm>
            <a:off x="10067999"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338642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5">
            <a:extLst>
              <a:ext uri="{FF2B5EF4-FFF2-40B4-BE49-F238E27FC236}">
                <a16:creationId xmlns:a16="http://schemas.microsoft.com/office/drawing/2014/main" xmlns=""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8" name="Text Placeholder 8">
            <a:extLst>
              <a:ext uri="{FF2B5EF4-FFF2-40B4-BE49-F238E27FC236}">
                <a16:creationId xmlns:a16="http://schemas.microsoft.com/office/drawing/2014/main" xmlns="" id="{6B292F32-22A3-4DBC-93C9-F66C5F87D4EE}"/>
              </a:ext>
            </a:extLst>
          </p:cNvPr>
          <p:cNvSpPr>
            <a:spLocks noGrp="1"/>
          </p:cNvSpPr>
          <p:nvPr>
            <p:ph type="body" sz="quarter" idx="17" hasCustomPrompt="1"/>
          </p:nvPr>
        </p:nvSpPr>
        <p:spPr>
          <a:xfrm>
            <a:off x="431800"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endParaRPr lang="en-ZA" dirty="0"/>
          </a:p>
        </p:txBody>
      </p:sp>
      <p:sp>
        <p:nvSpPr>
          <p:cNvPr id="9" name="Text Placeholder 10">
            <a:extLst>
              <a:ext uri="{FF2B5EF4-FFF2-40B4-BE49-F238E27FC236}">
                <a16:creationId xmlns:a16="http://schemas.microsoft.com/office/drawing/2014/main" xmlns="" id="{2AE8CF21-3DA6-45E6-9CB4-F48688C3B744}"/>
              </a:ext>
            </a:extLst>
          </p:cNvPr>
          <p:cNvSpPr>
            <a:spLocks noGrp="1"/>
          </p:cNvSpPr>
          <p:nvPr>
            <p:ph type="body" sz="quarter" idx="18" hasCustomPrompt="1"/>
          </p:nvPr>
        </p:nvSpPr>
        <p:spPr>
          <a:xfrm>
            <a:off x="431800"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endParaRPr lang="en-ZA" dirty="0"/>
          </a:p>
        </p:txBody>
      </p:sp>
      <p:sp>
        <p:nvSpPr>
          <p:cNvPr id="10" name="Text Placeholder 8">
            <a:extLst>
              <a:ext uri="{FF2B5EF4-FFF2-40B4-BE49-F238E27FC236}">
                <a16:creationId xmlns:a16="http://schemas.microsoft.com/office/drawing/2014/main" xmlns="" id="{3FBB809B-C7A4-40BB-A5F6-0692C7B3E74A}"/>
              </a:ext>
            </a:extLst>
          </p:cNvPr>
          <p:cNvSpPr>
            <a:spLocks noGrp="1"/>
          </p:cNvSpPr>
          <p:nvPr>
            <p:ph type="body" sz="quarter" idx="33" hasCustomPrompt="1"/>
          </p:nvPr>
        </p:nvSpPr>
        <p:spPr>
          <a:xfrm>
            <a:off x="2375703"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11" name="Text Placeholder 10">
            <a:extLst>
              <a:ext uri="{FF2B5EF4-FFF2-40B4-BE49-F238E27FC236}">
                <a16:creationId xmlns:a16="http://schemas.microsoft.com/office/drawing/2014/main" xmlns="" id="{5822DE8D-141C-4FC8-8690-DC699987557A}"/>
              </a:ext>
            </a:extLst>
          </p:cNvPr>
          <p:cNvSpPr>
            <a:spLocks noGrp="1"/>
          </p:cNvSpPr>
          <p:nvPr>
            <p:ph type="body" sz="quarter" idx="34" hasCustomPrompt="1"/>
          </p:nvPr>
        </p:nvSpPr>
        <p:spPr>
          <a:xfrm>
            <a:off x="2375703"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12" name="Text Placeholder 8">
            <a:extLst>
              <a:ext uri="{FF2B5EF4-FFF2-40B4-BE49-F238E27FC236}">
                <a16:creationId xmlns:a16="http://schemas.microsoft.com/office/drawing/2014/main" xmlns="" id="{8BFF2A50-B1BC-445F-AAF4-5EF044B5B219}"/>
              </a:ext>
            </a:extLst>
          </p:cNvPr>
          <p:cNvSpPr>
            <a:spLocks noGrp="1"/>
          </p:cNvSpPr>
          <p:nvPr>
            <p:ph type="body" sz="quarter" idx="35" hasCustomPrompt="1"/>
          </p:nvPr>
        </p:nvSpPr>
        <p:spPr>
          <a:xfrm>
            <a:off x="4319606"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13" name="Text Placeholder 10">
            <a:extLst>
              <a:ext uri="{FF2B5EF4-FFF2-40B4-BE49-F238E27FC236}">
                <a16:creationId xmlns:a16="http://schemas.microsoft.com/office/drawing/2014/main" xmlns="" id="{50ED32C1-427F-4852-93EF-04246DAB6E09}"/>
              </a:ext>
            </a:extLst>
          </p:cNvPr>
          <p:cNvSpPr>
            <a:spLocks noGrp="1"/>
          </p:cNvSpPr>
          <p:nvPr>
            <p:ph type="body" sz="quarter" idx="36" hasCustomPrompt="1"/>
          </p:nvPr>
        </p:nvSpPr>
        <p:spPr>
          <a:xfrm>
            <a:off x="4319606"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14" name="Text Placeholder 8">
            <a:extLst>
              <a:ext uri="{FF2B5EF4-FFF2-40B4-BE49-F238E27FC236}">
                <a16:creationId xmlns:a16="http://schemas.microsoft.com/office/drawing/2014/main" xmlns="" id="{4B8DDBCF-B9FF-412C-BB0A-F20DF81F3CCB}"/>
              </a:ext>
            </a:extLst>
          </p:cNvPr>
          <p:cNvSpPr>
            <a:spLocks noGrp="1"/>
          </p:cNvSpPr>
          <p:nvPr>
            <p:ph type="body" sz="quarter" idx="37" hasCustomPrompt="1"/>
          </p:nvPr>
        </p:nvSpPr>
        <p:spPr>
          <a:xfrm>
            <a:off x="6263509"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15" name="Text Placeholder 10">
            <a:extLst>
              <a:ext uri="{FF2B5EF4-FFF2-40B4-BE49-F238E27FC236}">
                <a16:creationId xmlns:a16="http://schemas.microsoft.com/office/drawing/2014/main" xmlns="" id="{E5554625-705D-43C2-BB3F-07E4FB3A8857}"/>
              </a:ext>
            </a:extLst>
          </p:cNvPr>
          <p:cNvSpPr>
            <a:spLocks noGrp="1"/>
          </p:cNvSpPr>
          <p:nvPr>
            <p:ph type="body" sz="quarter" idx="38" hasCustomPrompt="1"/>
          </p:nvPr>
        </p:nvSpPr>
        <p:spPr>
          <a:xfrm>
            <a:off x="6263509"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16" name="Text Placeholder 8">
            <a:extLst>
              <a:ext uri="{FF2B5EF4-FFF2-40B4-BE49-F238E27FC236}">
                <a16:creationId xmlns:a16="http://schemas.microsoft.com/office/drawing/2014/main" xmlns="" id="{695A6D51-51C5-4128-9C65-70256D07FEBB}"/>
              </a:ext>
            </a:extLst>
          </p:cNvPr>
          <p:cNvSpPr>
            <a:spLocks noGrp="1"/>
          </p:cNvSpPr>
          <p:nvPr>
            <p:ph type="body" sz="quarter" idx="39" hasCustomPrompt="1"/>
          </p:nvPr>
        </p:nvSpPr>
        <p:spPr>
          <a:xfrm>
            <a:off x="8207412"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17" name="Text Placeholder 10">
            <a:extLst>
              <a:ext uri="{FF2B5EF4-FFF2-40B4-BE49-F238E27FC236}">
                <a16:creationId xmlns:a16="http://schemas.microsoft.com/office/drawing/2014/main" xmlns="" id="{94020390-663C-426B-A32A-7DD435D35428}"/>
              </a:ext>
            </a:extLst>
          </p:cNvPr>
          <p:cNvSpPr>
            <a:spLocks noGrp="1"/>
          </p:cNvSpPr>
          <p:nvPr>
            <p:ph type="body" sz="quarter" idx="40" hasCustomPrompt="1"/>
          </p:nvPr>
        </p:nvSpPr>
        <p:spPr>
          <a:xfrm>
            <a:off x="8207412"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18" name="Picture Placeholder 15">
            <a:extLst>
              <a:ext uri="{FF2B5EF4-FFF2-40B4-BE49-F238E27FC236}">
                <a16:creationId xmlns:a16="http://schemas.microsoft.com/office/drawing/2014/main" xmlns="" id="{A5BFEA69-91F2-4BAB-BC3E-F4494C809953}"/>
              </a:ext>
            </a:extLst>
          </p:cNvPr>
          <p:cNvSpPr>
            <a:spLocks noGrp="1"/>
          </p:cNvSpPr>
          <p:nvPr>
            <p:ph type="pic" sz="quarter" idx="41"/>
          </p:nvPr>
        </p:nvSpPr>
        <p:spPr>
          <a:xfrm>
            <a:off x="431800"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19" name="Picture Placeholder 15">
            <a:extLst>
              <a:ext uri="{FF2B5EF4-FFF2-40B4-BE49-F238E27FC236}">
                <a16:creationId xmlns:a16="http://schemas.microsoft.com/office/drawing/2014/main" xmlns="" id="{4D9A8C49-F2A0-4F67-A4E0-B5FBBE0A8DFD}"/>
              </a:ext>
            </a:extLst>
          </p:cNvPr>
          <p:cNvSpPr>
            <a:spLocks noGrp="1"/>
          </p:cNvSpPr>
          <p:nvPr>
            <p:ph type="pic" sz="quarter" idx="42"/>
          </p:nvPr>
        </p:nvSpPr>
        <p:spPr>
          <a:xfrm>
            <a:off x="237570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0" name="Picture Placeholder 15">
            <a:extLst>
              <a:ext uri="{FF2B5EF4-FFF2-40B4-BE49-F238E27FC236}">
                <a16:creationId xmlns:a16="http://schemas.microsoft.com/office/drawing/2014/main" xmlns="" id="{622E18C4-0DBF-4C58-A1B6-1E6A1D521733}"/>
              </a:ext>
            </a:extLst>
          </p:cNvPr>
          <p:cNvSpPr>
            <a:spLocks noGrp="1"/>
          </p:cNvSpPr>
          <p:nvPr>
            <p:ph type="pic" sz="quarter" idx="43"/>
          </p:nvPr>
        </p:nvSpPr>
        <p:spPr>
          <a:xfrm>
            <a:off x="4319606"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1" name="Picture Placeholder 15">
            <a:extLst>
              <a:ext uri="{FF2B5EF4-FFF2-40B4-BE49-F238E27FC236}">
                <a16:creationId xmlns:a16="http://schemas.microsoft.com/office/drawing/2014/main" xmlns="" id="{0F58001D-98C8-4213-9315-4990EFFEFD8E}"/>
              </a:ext>
            </a:extLst>
          </p:cNvPr>
          <p:cNvSpPr>
            <a:spLocks noGrp="1"/>
          </p:cNvSpPr>
          <p:nvPr>
            <p:ph type="pic" sz="quarter" idx="44"/>
          </p:nvPr>
        </p:nvSpPr>
        <p:spPr>
          <a:xfrm>
            <a:off x="6263509"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2" name="Picture Placeholder 15">
            <a:extLst>
              <a:ext uri="{FF2B5EF4-FFF2-40B4-BE49-F238E27FC236}">
                <a16:creationId xmlns:a16="http://schemas.microsoft.com/office/drawing/2014/main" xmlns="" id="{940802B1-FF22-4F45-8475-AB393E6CF883}"/>
              </a:ext>
            </a:extLst>
          </p:cNvPr>
          <p:cNvSpPr>
            <a:spLocks noGrp="1"/>
          </p:cNvSpPr>
          <p:nvPr>
            <p:ph type="pic" sz="quarter" idx="45"/>
          </p:nvPr>
        </p:nvSpPr>
        <p:spPr>
          <a:xfrm>
            <a:off x="8207412"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3" name="Text Placeholder 8">
            <a:extLst>
              <a:ext uri="{FF2B5EF4-FFF2-40B4-BE49-F238E27FC236}">
                <a16:creationId xmlns:a16="http://schemas.microsoft.com/office/drawing/2014/main" xmlns="" id="{5C2D6443-41AF-4535-B6F7-4BB6BE08976E}"/>
              </a:ext>
            </a:extLst>
          </p:cNvPr>
          <p:cNvSpPr>
            <a:spLocks noGrp="1"/>
          </p:cNvSpPr>
          <p:nvPr>
            <p:ph type="body" sz="quarter" idx="46" hasCustomPrompt="1"/>
          </p:nvPr>
        </p:nvSpPr>
        <p:spPr>
          <a:xfrm>
            <a:off x="10151313"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24" name="Text Placeholder 10">
            <a:extLst>
              <a:ext uri="{FF2B5EF4-FFF2-40B4-BE49-F238E27FC236}">
                <a16:creationId xmlns:a16="http://schemas.microsoft.com/office/drawing/2014/main" xmlns="" id="{A671736E-3711-4DA1-AF16-23EEC87C86C8}"/>
              </a:ext>
            </a:extLst>
          </p:cNvPr>
          <p:cNvSpPr>
            <a:spLocks noGrp="1"/>
          </p:cNvSpPr>
          <p:nvPr>
            <p:ph type="body" sz="quarter" idx="47" hasCustomPrompt="1"/>
          </p:nvPr>
        </p:nvSpPr>
        <p:spPr>
          <a:xfrm>
            <a:off x="10151313"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25" name="Picture Placeholder 15">
            <a:extLst>
              <a:ext uri="{FF2B5EF4-FFF2-40B4-BE49-F238E27FC236}">
                <a16:creationId xmlns:a16="http://schemas.microsoft.com/office/drawing/2014/main" xmlns="" id="{1FED522C-94B3-41E3-A83A-E03843DE7551}"/>
              </a:ext>
            </a:extLst>
          </p:cNvPr>
          <p:cNvSpPr>
            <a:spLocks noGrp="1"/>
          </p:cNvSpPr>
          <p:nvPr>
            <p:ph type="pic" sz="quarter" idx="48"/>
          </p:nvPr>
        </p:nvSpPr>
        <p:spPr>
          <a:xfrm>
            <a:off x="1015131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Tree>
    <p:extLst>
      <p:ext uri="{BB962C8B-B14F-4D97-AF65-F5344CB8AC3E}">
        <p14:creationId xmlns:p14="http://schemas.microsoft.com/office/powerpoint/2010/main" val="3061294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7" name="Footer Placeholder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8" name="Slide Number Placeholder 7">
            <a:extLst>
              <a:ext uri="{FF2B5EF4-FFF2-40B4-BE49-F238E27FC236}">
                <a16:creationId xmlns:a16="http://schemas.microsoft.com/office/drawing/2014/main" xmlns=""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4">
            <a:extLst>
              <a:ext uri="{FF2B5EF4-FFF2-40B4-BE49-F238E27FC236}">
                <a16:creationId xmlns:a16="http://schemas.microsoft.com/office/drawing/2014/main" xmlns="" id="{16A38E24-EB1C-472F-B631-5DF32F9C4CF5}"/>
              </a:ext>
            </a:extLst>
          </p:cNvPr>
          <p:cNvSpPr>
            <a:spLocks noGrp="1"/>
          </p:cNvSpPr>
          <p:nvPr>
            <p:ph type="body" sz="quarter" idx="12"/>
          </p:nvPr>
        </p:nvSpPr>
        <p:spPr>
          <a:xfrm>
            <a:off x="4301550" y="1152000"/>
            <a:ext cx="3600450" cy="5038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11" name="Text Placeholder 10">
            <a:extLst>
              <a:ext uri="{FF2B5EF4-FFF2-40B4-BE49-F238E27FC236}">
                <a16:creationId xmlns:a16="http://schemas.microsoft.com/office/drawing/2014/main" xmlns="" id="{5B4A252E-78C9-4F76-98A4-A4B580AD072A}"/>
              </a:ext>
            </a:extLst>
          </p:cNvPr>
          <p:cNvSpPr>
            <a:spLocks noGrp="1"/>
          </p:cNvSpPr>
          <p:nvPr>
            <p:ph type="body" sz="quarter" idx="13"/>
          </p:nvPr>
        </p:nvSpPr>
        <p:spPr>
          <a:xfrm>
            <a:off x="8171550" y="1152000"/>
            <a:ext cx="3600450" cy="5038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Half Image">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xmlns=""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0" rIns="540000" anchor="ctr"/>
          <a:lstStyle>
            <a:lvl1pPr marL="0" indent="0" algn="r">
              <a:buNone/>
              <a:defRPr/>
            </a:lvl1pPr>
          </a:lstStyle>
          <a:p>
            <a:r>
              <a:rPr lang="en-ZA" dirty="0"/>
              <a:t>Insert or Drag and Drop your Photo</a:t>
            </a:r>
          </a:p>
        </p:txBody>
      </p:sp>
      <p:sp>
        <p:nvSpPr>
          <p:cNvPr id="13" name="Rectangle 12">
            <a:extLst>
              <a:ext uri="{FF2B5EF4-FFF2-40B4-BE49-F238E27FC236}">
                <a16:creationId xmlns:a16="http://schemas.microsoft.com/office/drawing/2014/main" xmlns=""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xmlns=""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dirty="0"/>
              <a:t>Cover Title 2</a:t>
            </a:r>
            <a:endParaRPr lang="en-ZA" dirty="0"/>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607606" y="557849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6" name="Picture Placeholder 5">
            <a:extLst>
              <a:ext uri="{FF2B5EF4-FFF2-40B4-BE49-F238E27FC236}">
                <a16:creationId xmlns:a16="http://schemas.microsoft.com/office/drawing/2014/main" xmlns="" id="{63EB74F7-DC44-48B1-8EF5-BD557540B41C}"/>
              </a:ext>
            </a:extLst>
          </p:cNvPr>
          <p:cNvSpPr>
            <a:spLocks noGrp="1"/>
          </p:cNvSpPr>
          <p:nvPr>
            <p:ph type="pic" sz="quarter" idx="14"/>
          </p:nvPr>
        </p:nvSpPr>
        <p:spPr>
          <a:xfrm>
            <a:off x="607606" y="764518"/>
            <a:ext cx="3932788" cy="2448000"/>
          </a:xfrm>
          <a:solidFill>
            <a:schemeClr val="bg1">
              <a:lumMod val="95000"/>
            </a:schemeClr>
          </a:solidFill>
        </p:spPr>
        <p:txBody>
          <a:bodyPr anchor="ctr"/>
          <a:lstStyle>
            <a:lvl1pPr marL="0" indent="0" algn="ctr">
              <a:buNone/>
              <a:defRPr/>
            </a:lvl1pPr>
          </a:lstStyle>
          <a:p>
            <a:r>
              <a:rPr lang="en-US" smtClean="0"/>
              <a:t>Click icon to add picture</a:t>
            </a:r>
            <a:endParaRPr lang="en-ZA" dirty="0"/>
          </a:p>
        </p:txBody>
      </p:sp>
    </p:spTree>
    <p:extLst>
      <p:ext uri="{BB962C8B-B14F-4D97-AF65-F5344CB8AC3E}">
        <p14:creationId xmlns:p14="http://schemas.microsoft.com/office/powerpoint/2010/main" val="1454445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7" name="Footer Placeholder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8" name="Slide Number Placeholder 7">
            <a:extLst>
              <a:ext uri="{FF2B5EF4-FFF2-40B4-BE49-F238E27FC236}">
                <a16:creationId xmlns:a16="http://schemas.microsoft.com/office/drawing/2014/main" xmlns=""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4">
            <a:extLst>
              <a:ext uri="{FF2B5EF4-FFF2-40B4-BE49-F238E27FC236}">
                <a16:creationId xmlns:a16="http://schemas.microsoft.com/office/drawing/2014/main" xmlns="" id="{1F5B3657-F2AE-455A-BF81-1A0C2ACECD20}"/>
              </a:ext>
            </a:extLst>
          </p:cNvPr>
          <p:cNvSpPr>
            <a:spLocks noGrp="1"/>
          </p:cNvSpPr>
          <p:nvPr>
            <p:ph type="body" sz="quarter" idx="12"/>
          </p:nvPr>
        </p:nvSpPr>
        <p:spPr>
          <a:xfrm>
            <a:off x="2726412" y="1152525"/>
            <a:ext cx="2160588" cy="5038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13" name="Text Placeholder 12">
            <a:extLst>
              <a:ext uri="{FF2B5EF4-FFF2-40B4-BE49-F238E27FC236}">
                <a16:creationId xmlns:a16="http://schemas.microsoft.com/office/drawing/2014/main" xmlns="" id="{6A983D98-E0AB-429A-9EC2-B50D4216D691}"/>
              </a:ext>
            </a:extLst>
          </p:cNvPr>
          <p:cNvSpPr>
            <a:spLocks noGrp="1"/>
          </p:cNvSpPr>
          <p:nvPr>
            <p:ph type="body" sz="quarter" idx="13"/>
          </p:nvPr>
        </p:nvSpPr>
        <p:spPr>
          <a:xfrm>
            <a:off x="5021412" y="1152525"/>
            <a:ext cx="2160588" cy="5038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15" name="Text Placeholder 14">
            <a:extLst>
              <a:ext uri="{FF2B5EF4-FFF2-40B4-BE49-F238E27FC236}">
                <a16:creationId xmlns:a16="http://schemas.microsoft.com/office/drawing/2014/main" xmlns="" id="{755213BF-EF6D-45DC-A01B-DE6C2F23A6D2}"/>
              </a:ext>
            </a:extLst>
          </p:cNvPr>
          <p:cNvSpPr>
            <a:spLocks noGrp="1"/>
          </p:cNvSpPr>
          <p:nvPr>
            <p:ph type="body" sz="quarter" idx="14"/>
          </p:nvPr>
        </p:nvSpPr>
        <p:spPr>
          <a:xfrm>
            <a:off x="7316412" y="1148060"/>
            <a:ext cx="2160588" cy="5038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17" name="Text Placeholder 16">
            <a:extLst>
              <a:ext uri="{FF2B5EF4-FFF2-40B4-BE49-F238E27FC236}">
                <a16:creationId xmlns:a16="http://schemas.microsoft.com/office/drawing/2014/main" xmlns="" id="{77D6BBBA-F4A3-45D4-91BC-A405FFDC7C3D}"/>
              </a:ext>
            </a:extLst>
          </p:cNvPr>
          <p:cNvSpPr>
            <a:spLocks noGrp="1"/>
          </p:cNvSpPr>
          <p:nvPr>
            <p:ph type="body" sz="quarter" idx="15"/>
          </p:nvPr>
        </p:nvSpPr>
        <p:spPr>
          <a:xfrm>
            <a:off x="9611412" y="1152525"/>
            <a:ext cx="2160588" cy="5038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3" name="Text Placeholder 2">
            <a:extLst>
              <a:ext uri="{FF2B5EF4-FFF2-40B4-BE49-F238E27FC236}">
                <a16:creationId xmlns:a16="http://schemas.microsoft.com/office/drawing/2014/main" xmlns=""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0" name="Footer Placeholder 9">
            <a:extLst>
              <a:ext uri="{FF2B5EF4-FFF2-40B4-BE49-F238E27FC236}">
                <a16:creationId xmlns:a16="http://schemas.microsoft.com/office/drawing/2014/main" xmlns=""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11" name="Slide Number Placeholder 10">
            <a:extLst>
              <a:ext uri="{FF2B5EF4-FFF2-40B4-BE49-F238E27FC236}">
                <a16:creationId xmlns:a16="http://schemas.microsoft.com/office/drawing/2014/main" xmlns=""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cxnSp>
        <p:nvCxnSpPr>
          <p:cNvPr id="9" name="Straight Connector 8">
            <a:extLst>
              <a:ext uri="{FF2B5EF4-FFF2-40B4-BE49-F238E27FC236}">
                <a16:creationId xmlns:a16="http://schemas.microsoft.com/office/drawing/2014/main" xmlns="" id="{0A0FADEC-BFBD-4A6E-B51C-B0DFD4C804F5}"/>
              </a:ext>
              <a:ext uri="{C183D7F6-B498-43B3-948B-1728B52AA6E4}">
                <adec:decorative xmlns="" xmlns:adec="http://schemas.microsoft.com/office/drawing/2017/decorative" val="1"/>
              </a:ext>
            </a:extLst>
          </p:cNvPr>
          <p:cNvCxnSpPr>
            <a:cxnSpLocks/>
          </p:cNvCxnSpPr>
          <p:nvPr userDrawn="1"/>
        </p:nvCxnSpPr>
        <p:spPr>
          <a:xfrm>
            <a:off x="6101944" y="2185851"/>
            <a:ext cx="0" cy="26273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xmlns="" id="{C47312EC-14D6-4EE3-84DF-5BE8F35DD85E}"/>
              </a:ext>
            </a:extLst>
          </p:cNvPr>
          <p:cNvSpPr>
            <a:spLocks noGrp="1"/>
          </p:cNvSpPr>
          <p:nvPr>
            <p:ph type="body" sz="quarter" idx="3"/>
          </p:nvPr>
        </p:nvSpPr>
        <p:spPr>
          <a:xfrm>
            <a:off x="6300000" y="1152000"/>
            <a:ext cx="5472000" cy="360000"/>
          </a:xfrm>
        </p:spPr>
        <p:txBody>
          <a:bodyPr vert="horz" lIns="0" tIns="0" rIns="0" bIns="0" rtlCol="0" anchor="t">
            <a:noAutofit/>
          </a:bodyPr>
          <a:lstStyle>
            <a:lvl1pPr marL="0" indent="0">
              <a:buNone/>
              <a:defRPr lang="en-US" sz="2400" b="1"/>
            </a:lvl1pPr>
          </a:lstStyle>
          <a:p>
            <a:pPr marL="266700" lvl="0" indent="-266700"/>
            <a:r>
              <a:rPr lang="en-US" smtClean="0"/>
              <a:t>Click to edit Master text styles</a:t>
            </a:r>
          </a:p>
        </p:txBody>
      </p:sp>
      <p:sp>
        <p:nvSpPr>
          <p:cNvPr id="14" name="Content Placeholder 5">
            <a:extLst>
              <a:ext uri="{FF2B5EF4-FFF2-40B4-BE49-F238E27FC236}">
                <a16:creationId xmlns:a16="http://schemas.microsoft.com/office/drawing/2014/main" xmlns="" id="{D2E4423B-993A-4321-BD96-12519C601A1E}"/>
              </a:ext>
            </a:extLst>
          </p:cNvPr>
          <p:cNvSpPr>
            <a:spLocks noGrp="1"/>
          </p:cNvSpPr>
          <p:nvPr>
            <p:ph sz="quarter" idx="4"/>
          </p:nvPr>
        </p:nvSpPr>
        <p:spPr>
          <a:xfrm>
            <a:off x="6288002" y="1581663"/>
            <a:ext cx="5483998" cy="4608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F380D91F-8335-4C39-A703-5F4EE36875C8}"/>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xmlns="" id="{ADB88685-006A-43C3-A850-F409CF02FC40}"/>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xmlns=""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1116000" rIns="0" anchor="t"/>
          <a:lstStyle>
            <a:lvl1pPr marL="0" indent="0" algn="ctr">
              <a:buNone/>
              <a:defRPr/>
            </a:lvl1pPr>
          </a:lstStyle>
          <a:p>
            <a:r>
              <a:rPr lang="en-ZA" dirty="0"/>
              <a:t>Insert or Drag and Drop your Photo</a:t>
            </a:r>
          </a:p>
        </p:txBody>
      </p:sp>
      <p:sp>
        <p:nvSpPr>
          <p:cNvPr id="13" name="Rectangle 12">
            <a:extLst>
              <a:ext uri="{FF2B5EF4-FFF2-40B4-BE49-F238E27FC236}">
                <a16:creationId xmlns:a16="http://schemas.microsoft.com/office/drawing/2014/main" xmlns=""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xmlns=""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2448000" anchor="b"/>
          <a:lstStyle>
            <a:lvl1pPr algn="l">
              <a:defRPr sz="6600">
                <a:solidFill>
                  <a:schemeClr val="tx1">
                    <a:lumMod val="75000"/>
                    <a:lumOff val="25000"/>
                  </a:schemeClr>
                </a:solidFill>
              </a:defRPr>
            </a:lvl1pPr>
          </a:lstStyle>
          <a:p>
            <a:r>
              <a:rPr lang="en-US" dirty="0"/>
              <a:t>Thank You</a:t>
            </a:r>
            <a:endParaRPr lang="en-ZA" dirty="0"/>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hasCustomPrompt="1"/>
          </p:nvPr>
        </p:nvSpPr>
        <p:spPr>
          <a:xfrm>
            <a:off x="1038224" y="4504149"/>
            <a:ext cx="3349381" cy="252000"/>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Full Name</a:t>
            </a:r>
            <a:endParaRPr lang="en-ZA" dirty="0"/>
          </a:p>
        </p:txBody>
      </p:sp>
      <p:sp>
        <p:nvSpPr>
          <p:cNvPr id="5" name="Text Placeholder 4">
            <a:extLst>
              <a:ext uri="{FF2B5EF4-FFF2-40B4-BE49-F238E27FC236}">
                <a16:creationId xmlns:a16="http://schemas.microsoft.com/office/drawing/2014/main" xmlns="" id="{4BFF1D51-2F23-4712-A1F0-725B32B9F42F}"/>
              </a:ext>
            </a:extLst>
          </p:cNvPr>
          <p:cNvSpPr>
            <a:spLocks noGrp="1"/>
          </p:cNvSpPr>
          <p:nvPr>
            <p:ph type="body" sz="quarter" idx="15" hasCustomPrompt="1"/>
          </p:nvPr>
        </p:nvSpPr>
        <p:spPr>
          <a:xfrm>
            <a:off x="1038224" y="4908147"/>
            <a:ext cx="3349381"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a:t>
            </a:r>
            <a:endParaRPr lang="en-ZA" dirty="0"/>
          </a:p>
        </p:txBody>
      </p:sp>
      <p:sp>
        <p:nvSpPr>
          <p:cNvPr id="11" name="Text Placeholder 10">
            <a:extLst>
              <a:ext uri="{FF2B5EF4-FFF2-40B4-BE49-F238E27FC236}">
                <a16:creationId xmlns:a16="http://schemas.microsoft.com/office/drawing/2014/main" xmlns="" id="{3BDABCD1-5D5B-40B2-8066-B5C93CEEC105}"/>
              </a:ext>
            </a:extLst>
          </p:cNvPr>
          <p:cNvSpPr>
            <a:spLocks noGrp="1"/>
          </p:cNvSpPr>
          <p:nvPr>
            <p:ph type="body" sz="quarter" idx="16" hasCustomPrompt="1"/>
          </p:nvPr>
        </p:nvSpPr>
        <p:spPr>
          <a:xfrm>
            <a:off x="1038631" y="5312145"/>
            <a:ext cx="3349381" cy="252000"/>
          </a:xfrm>
        </p:spPr>
        <p:txBody>
          <a:bodyPr/>
          <a:lstStyle>
            <a:lvl1pPr marL="0" indent="0">
              <a:buNone/>
              <a:defRPr/>
            </a:lvl1pPr>
          </a:lstStyle>
          <a:p>
            <a:pPr lvl="0"/>
            <a:r>
              <a:rPr lang="en-US" dirty="0"/>
              <a:t>Email</a:t>
            </a:r>
            <a:endParaRPr lang="en-ZA" dirty="0"/>
          </a:p>
        </p:txBody>
      </p:sp>
      <p:sp>
        <p:nvSpPr>
          <p:cNvPr id="16" name="Text Placeholder 15">
            <a:extLst>
              <a:ext uri="{FF2B5EF4-FFF2-40B4-BE49-F238E27FC236}">
                <a16:creationId xmlns:a16="http://schemas.microsoft.com/office/drawing/2014/main" xmlns="" id="{38902124-F995-42DE-9ABC-A5670119893D}"/>
              </a:ext>
            </a:extLst>
          </p:cNvPr>
          <p:cNvSpPr>
            <a:spLocks noGrp="1"/>
          </p:cNvSpPr>
          <p:nvPr>
            <p:ph type="body" sz="quarter" idx="17" hasCustomPrompt="1"/>
          </p:nvPr>
        </p:nvSpPr>
        <p:spPr>
          <a:xfrm>
            <a:off x="1026094" y="5715370"/>
            <a:ext cx="3350644" cy="252413"/>
          </a:xfrm>
        </p:spPr>
        <p:txBody>
          <a:bodyPr/>
          <a:lstStyle>
            <a:lvl1pPr marL="0" indent="0">
              <a:buNone/>
              <a:defRPr/>
            </a:lvl1pPr>
          </a:lstStyle>
          <a:p>
            <a:pPr lvl="0"/>
            <a:r>
              <a:rPr lang="en-US" dirty="0"/>
              <a:t>Website</a:t>
            </a:r>
            <a:endParaRPr lang="en-ZA" dirty="0"/>
          </a:p>
        </p:txBody>
      </p:sp>
    </p:spTree>
    <p:extLst>
      <p:ext uri="{BB962C8B-B14F-4D97-AF65-F5344CB8AC3E}">
        <p14:creationId xmlns:p14="http://schemas.microsoft.com/office/powerpoint/2010/main" val="31047434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AF9ABA0-4960-4BBE-9249-3B9F526B543D}"/>
              </a:ext>
            </a:extLst>
          </p:cNvPr>
          <p:cNvSpPr/>
          <p:nvPr userDrawn="1"/>
        </p:nvSpPr>
        <p:spPr>
          <a:xfrm>
            <a:off x="0" y="0"/>
            <a:ext cx="12204000" cy="6773258"/>
          </a:xfrm>
          <a:prstGeom prst="rect">
            <a:avLst/>
          </a:prstGeom>
          <a:solidFill>
            <a:schemeClr val="accent1">
              <a:lumMod val="50000"/>
              <a:alpha val="2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dirty="0"/>
              <a:t>Cover Title 1</a:t>
            </a:r>
            <a:endParaRPr lang="en-ZA" dirty="0"/>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12" name="Rectangle 11">
            <a:extLst>
              <a:ext uri="{FF2B5EF4-FFF2-40B4-BE49-F238E27FC236}">
                <a16:creationId xmlns:a16="http://schemas.microsoft.com/office/drawing/2014/main" xmlns=""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xmlns=""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8" name="Group 7" descr="Accent image brackets&#10;">
            <a:extLst>
              <a:ext uri="{FF2B5EF4-FFF2-40B4-BE49-F238E27FC236}">
                <a16:creationId xmlns:a16="http://schemas.microsoft.com/office/drawing/2014/main" xmlns="" id="{C76F92B7-6C7B-47FA-99F4-C2B7B3F6DEC5}"/>
              </a:ext>
              <a:ext uri="{C183D7F6-B498-43B3-948B-1728B52AA6E4}">
                <adec:decorative xmlns="" xmlns:adec="http://schemas.microsoft.com/office/drawing/2017/decorative" val="1"/>
              </a:ext>
            </a:extLst>
          </p:cNvPr>
          <p:cNvGrpSpPr/>
          <p:nvPr userDrawn="1"/>
        </p:nvGrpSpPr>
        <p:grpSpPr>
          <a:xfrm>
            <a:off x="144000" y="144000"/>
            <a:ext cx="4860000" cy="6498000"/>
            <a:chOff x="408650" y="404285"/>
            <a:chExt cx="4330700" cy="3164637"/>
          </a:xfrm>
        </p:grpSpPr>
        <p:sp>
          <p:nvSpPr>
            <p:cNvPr id="9" name="Rectangle 6">
              <a:extLst>
                <a:ext uri="{FF2B5EF4-FFF2-40B4-BE49-F238E27FC236}">
                  <a16:creationId xmlns:a16="http://schemas.microsoft.com/office/drawing/2014/main" xmlns="" id="{3C768717-8441-4105-AF79-95C8C7634CEF}"/>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6">
              <a:extLst>
                <a:ext uri="{FF2B5EF4-FFF2-40B4-BE49-F238E27FC236}">
                  <a16:creationId xmlns:a16="http://schemas.microsoft.com/office/drawing/2014/main" xmlns="" id="{0AF2D9B2-503F-41FB-981B-EBBEF4D0D01D}"/>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Tree>
    <p:extLst>
      <p:ext uri="{BB962C8B-B14F-4D97-AF65-F5344CB8AC3E}">
        <p14:creationId xmlns:p14="http://schemas.microsoft.com/office/powerpoint/2010/main" val="2925071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5AE6A42-8962-4702-8E68-FB78280BAD08}"/>
              </a:ext>
            </a:extLst>
          </p:cNvPr>
          <p:cNvSpPr/>
          <p:nvPr userDrawn="1"/>
        </p:nvSpPr>
        <p:spPr>
          <a:xfrm>
            <a:off x="0" y="-1"/>
            <a:ext cx="12192000" cy="6013451"/>
          </a:xfrm>
          <a:prstGeom prst="rect">
            <a:avLst/>
          </a:prstGeom>
          <a:solidFill>
            <a:schemeClr val="accent1">
              <a:lumMod val="50000"/>
              <a:alpha val="2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5" name="Slide Number Placeholder 4">
            <a:extLst>
              <a:ext uri="{FF2B5EF4-FFF2-40B4-BE49-F238E27FC236}">
                <a16:creationId xmlns:a16="http://schemas.microsoft.com/office/drawing/2014/main" xmlns="" id="{AE6A6BE3-DFA9-4797-868F-D23E7118FAB9}"/>
              </a:ext>
            </a:extLst>
          </p:cNvPr>
          <p:cNvSpPr>
            <a:spLocks noGrp="1"/>
          </p:cNvSpPr>
          <p:nvPr>
            <p:ph type="sldNum" sz="quarter" idx="11"/>
          </p:nvPr>
        </p:nvSpPr>
        <p:spPr/>
        <p:txBody>
          <a:bodyPr/>
          <a:lstStyle/>
          <a:p>
            <a:fld id="{19B51A1E-902D-48AF-9020-955120F399B6}" type="slidenum">
              <a:rPr lang="en-ZA" smtClean="0"/>
              <a:pPr/>
              <a:t>‹#›</a:t>
            </a:fld>
            <a:endParaRPr lang="en-ZA" dirty="0"/>
          </a:p>
        </p:txBody>
      </p:sp>
      <p:sp>
        <p:nvSpPr>
          <p:cNvPr id="9" name="Footer Placeholder 8">
            <a:extLst>
              <a:ext uri="{FF2B5EF4-FFF2-40B4-BE49-F238E27FC236}">
                <a16:creationId xmlns:a16="http://schemas.microsoft.com/office/drawing/2014/main" xmlns="" id="{827C91B9-2B28-435F-8A65-9FB91CE2F765}"/>
              </a:ext>
            </a:extLst>
          </p:cNvPr>
          <p:cNvSpPr>
            <a:spLocks noGrp="1"/>
          </p:cNvSpPr>
          <p:nvPr>
            <p:ph type="ftr" sz="quarter" idx="12"/>
          </p:nvPr>
        </p:nvSpPr>
        <p:spPr/>
        <p:txBody>
          <a:bodyPr/>
          <a:lstStyle/>
          <a:p>
            <a:r>
              <a:rPr lang="en-ZA" dirty="0"/>
              <a:t>Add a footer</a:t>
            </a:r>
          </a:p>
        </p:txBody>
      </p:sp>
    </p:spTree>
    <p:extLst>
      <p:ext uri="{BB962C8B-B14F-4D97-AF65-F5344CB8AC3E}">
        <p14:creationId xmlns:p14="http://schemas.microsoft.com/office/powerpoint/2010/main" val="10248439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xmlns="" id="{AE6A6BE3-DFA9-4797-868F-D23E7118FAB9}"/>
              </a:ext>
            </a:extLst>
          </p:cNvPr>
          <p:cNvSpPr>
            <a:spLocks noGrp="1"/>
          </p:cNvSpPr>
          <p:nvPr>
            <p:ph type="sldNum" sz="quarter" idx="11"/>
          </p:nvPr>
        </p:nvSpPr>
        <p:spPr/>
        <p:txBody>
          <a:bodyPr/>
          <a:lstStyle/>
          <a:p>
            <a:fld id="{19B51A1E-902D-48AF-9020-955120F399B6}" type="slidenum">
              <a:rPr lang="en-ZA" smtClean="0"/>
              <a:pPr/>
              <a:t>‹#›</a:t>
            </a:fld>
            <a:endParaRPr lang="en-ZA" dirty="0"/>
          </a:p>
        </p:txBody>
      </p:sp>
      <p:sp>
        <p:nvSpPr>
          <p:cNvPr id="9" name="Footer Placeholder 8">
            <a:extLst>
              <a:ext uri="{FF2B5EF4-FFF2-40B4-BE49-F238E27FC236}">
                <a16:creationId xmlns:a16="http://schemas.microsoft.com/office/drawing/2014/main" xmlns="" id="{827C91B9-2B28-435F-8A65-9FB91CE2F765}"/>
              </a:ext>
            </a:extLst>
          </p:cNvPr>
          <p:cNvSpPr>
            <a:spLocks noGrp="1"/>
          </p:cNvSpPr>
          <p:nvPr>
            <p:ph type="ftr" sz="quarter" idx="12"/>
          </p:nvPr>
        </p:nvSpPr>
        <p:spPr/>
        <p:txBody>
          <a:bodyPr/>
          <a:lstStyle/>
          <a:p>
            <a:r>
              <a:rPr lang="en-ZA" dirty="0"/>
              <a:t>Add a footer</a:t>
            </a:r>
          </a:p>
        </p:txBody>
      </p:sp>
      <p:sp>
        <p:nvSpPr>
          <p:cNvPr id="11" name="Text Placeholder 3">
            <a:extLst>
              <a:ext uri="{FF2B5EF4-FFF2-40B4-BE49-F238E27FC236}">
                <a16:creationId xmlns:a16="http://schemas.microsoft.com/office/drawing/2014/main" xmlns=""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4" name="Title 1">
            <a:extLst>
              <a:ext uri="{FF2B5EF4-FFF2-40B4-BE49-F238E27FC236}">
                <a16:creationId xmlns:a16="http://schemas.microsoft.com/office/drawing/2014/main" xmlns=""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smtClean="0"/>
              <a:t>Click to edit Master title style</a:t>
            </a:r>
            <a:endParaRPr lang="en-US"/>
          </a:p>
        </p:txBody>
      </p:sp>
      <p:sp>
        <p:nvSpPr>
          <p:cNvPr id="15" name="Content Placeholder 2">
            <a:extLst>
              <a:ext uri="{FF2B5EF4-FFF2-40B4-BE49-F238E27FC236}">
                <a16:creationId xmlns:a16="http://schemas.microsoft.com/office/drawing/2014/main" xmlns="" id="{2055B4F8-B74A-49D7-8E56-9627BCFF69B6}"/>
              </a:ext>
            </a:extLst>
          </p:cNvPr>
          <p:cNvSpPr>
            <a:spLocks noGrp="1"/>
          </p:cNvSpPr>
          <p:nvPr>
            <p:ph idx="1"/>
          </p:nvPr>
        </p:nvSpPr>
        <p:spPr>
          <a:xfrm>
            <a:off x="5183188" y="457201"/>
            <a:ext cx="686601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398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xmlns="" id="{AE6A6BE3-DFA9-4797-868F-D23E7118FAB9}"/>
              </a:ext>
            </a:extLst>
          </p:cNvPr>
          <p:cNvSpPr>
            <a:spLocks noGrp="1"/>
          </p:cNvSpPr>
          <p:nvPr>
            <p:ph type="sldNum" sz="quarter" idx="11"/>
          </p:nvPr>
        </p:nvSpPr>
        <p:spPr/>
        <p:txBody>
          <a:bodyPr/>
          <a:lstStyle/>
          <a:p>
            <a:fld id="{19B51A1E-902D-48AF-9020-955120F399B6}" type="slidenum">
              <a:rPr lang="en-ZA" smtClean="0"/>
              <a:pPr/>
              <a:t>‹#›</a:t>
            </a:fld>
            <a:endParaRPr lang="en-ZA" dirty="0"/>
          </a:p>
        </p:txBody>
      </p:sp>
      <p:sp>
        <p:nvSpPr>
          <p:cNvPr id="9" name="Footer Placeholder 8">
            <a:extLst>
              <a:ext uri="{FF2B5EF4-FFF2-40B4-BE49-F238E27FC236}">
                <a16:creationId xmlns:a16="http://schemas.microsoft.com/office/drawing/2014/main" xmlns="" id="{827C91B9-2B28-435F-8A65-9FB91CE2F765}"/>
              </a:ext>
            </a:extLst>
          </p:cNvPr>
          <p:cNvSpPr>
            <a:spLocks noGrp="1"/>
          </p:cNvSpPr>
          <p:nvPr>
            <p:ph type="ftr" sz="quarter" idx="12"/>
          </p:nvPr>
        </p:nvSpPr>
        <p:spPr/>
        <p:txBody>
          <a:bodyPr/>
          <a:lstStyle/>
          <a:p>
            <a:r>
              <a:rPr lang="en-ZA" dirty="0"/>
              <a:t>Add a footer</a:t>
            </a:r>
          </a:p>
        </p:txBody>
      </p:sp>
      <p:sp>
        <p:nvSpPr>
          <p:cNvPr id="11" name="Text Placeholder 3">
            <a:extLst>
              <a:ext uri="{FF2B5EF4-FFF2-40B4-BE49-F238E27FC236}">
                <a16:creationId xmlns:a16="http://schemas.microsoft.com/office/drawing/2014/main" xmlns=""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4" name="Title 1">
            <a:extLst>
              <a:ext uri="{FF2B5EF4-FFF2-40B4-BE49-F238E27FC236}">
                <a16:creationId xmlns:a16="http://schemas.microsoft.com/office/drawing/2014/main" xmlns=""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smtClean="0"/>
              <a:t>Click to edit Master title style</a:t>
            </a:r>
            <a:endParaRPr lang="en-US"/>
          </a:p>
        </p:txBody>
      </p:sp>
      <p:sp>
        <p:nvSpPr>
          <p:cNvPr id="8" name="Picture Placeholder 2">
            <a:extLst>
              <a:ext uri="{FF2B5EF4-FFF2-40B4-BE49-F238E27FC236}">
                <a16:creationId xmlns:a16="http://schemas.microsoft.com/office/drawing/2014/main" xmlns="" id="{142253A3-E01E-4F41-A614-A428B7D36E8F}"/>
              </a:ext>
            </a:extLst>
          </p:cNvPr>
          <p:cNvSpPr>
            <a:spLocks noGrp="1"/>
          </p:cNvSpPr>
          <p:nvPr>
            <p:ph type="pic" idx="1"/>
          </p:nvPr>
        </p:nvSpPr>
        <p:spPr>
          <a:xfrm>
            <a:off x="5183188" y="457201"/>
            <a:ext cx="6866012"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386384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no Header">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171E5E3D-6A1C-49BA-9E11-FC053AD81804}"/>
              </a:ext>
            </a:extLst>
          </p:cNvPr>
          <p:cNvSpPr>
            <a:spLocks noGrp="1"/>
          </p:cNvSpPr>
          <p:nvPr>
            <p:ph type="pic" sz="quarter" idx="13" hasCustomPrompt="1"/>
          </p:nvPr>
        </p:nvSpPr>
        <p:spPr>
          <a:xfrm>
            <a:off x="0" y="0"/>
            <a:ext cx="12192000" cy="6013450"/>
          </a:xfrm>
          <a:solidFill>
            <a:schemeClr val="bg1">
              <a:lumMod val="95000"/>
            </a:schemeClr>
          </a:solidFill>
        </p:spPr>
        <p:txBody>
          <a:bodyPr lIns="576000" tIns="0" rIns="36000" bIns="0" anchor="ctr"/>
          <a:lstStyle>
            <a:lvl1pPr marL="0" indent="0" algn="l">
              <a:buNone/>
              <a:defRPr/>
            </a:lvl1pPr>
          </a:lstStyle>
          <a:p>
            <a:r>
              <a:rPr lang="en-ZA" dirty="0"/>
              <a:t>Insert or Drag and Drop your Photo</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5" name="Slide Number Placeholder 4">
            <a:extLst>
              <a:ext uri="{FF2B5EF4-FFF2-40B4-BE49-F238E27FC236}">
                <a16:creationId xmlns:a16="http://schemas.microsoft.com/office/drawing/2014/main" xmlns="" id="{AE6A6BE3-DFA9-4797-868F-D23E7118FAB9}"/>
              </a:ext>
            </a:extLst>
          </p:cNvPr>
          <p:cNvSpPr>
            <a:spLocks noGrp="1"/>
          </p:cNvSpPr>
          <p:nvPr>
            <p:ph type="sldNum" sz="quarter" idx="11"/>
          </p:nvPr>
        </p:nvSpPr>
        <p:spPr/>
        <p:txBody>
          <a:bodyPr/>
          <a:lstStyle/>
          <a:p>
            <a:fld id="{19B51A1E-902D-48AF-9020-955120F399B6}" type="slidenum">
              <a:rPr lang="en-ZA" smtClean="0"/>
              <a:pPr/>
              <a:t>‹#›</a:t>
            </a:fld>
            <a:endParaRPr lang="en-ZA" dirty="0"/>
          </a:p>
        </p:txBody>
      </p:sp>
      <p:sp>
        <p:nvSpPr>
          <p:cNvPr id="9" name="Footer Placeholder 8">
            <a:extLst>
              <a:ext uri="{FF2B5EF4-FFF2-40B4-BE49-F238E27FC236}">
                <a16:creationId xmlns:a16="http://schemas.microsoft.com/office/drawing/2014/main" xmlns="" id="{827C91B9-2B28-435F-8A65-9FB91CE2F765}"/>
              </a:ext>
            </a:extLst>
          </p:cNvPr>
          <p:cNvSpPr>
            <a:spLocks noGrp="1"/>
          </p:cNvSpPr>
          <p:nvPr>
            <p:ph type="ftr" sz="quarter" idx="12"/>
          </p:nvPr>
        </p:nvSpPr>
        <p:spPr/>
        <p:txBody>
          <a:bodyPr/>
          <a:lstStyle/>
          <a:p>
            <a:r>
              <a:rPr lang="en-ZA" dirty="0"/>
              <a:t>Add a footer</a:t>
            </a:r>
          </a:p>
        </p:txBody>
      </p:sp>
      <p:sp>
        <p:nvSpPr>
          <p:cNvPr id="8" name="Picture Placeholder 5">
            <a:extLst>
              <a:ext uri="{FF2B5EF4-FFF2-40B4-BE49-F238E27FC236}">
                <a16:creationId xmlns:a16="http://schemas.microsoft.com/office/drawing/2014/main" xmlns="" id="{22A84B62-AFF6-45B7-8ACB-FE91AB69BFEA}"/>
              </a:ext>
            </a:extLst>
          </p:cNvPr>
          <p:cNvSpPr>
            <a:spLocks noGrp="1"/>
          </p:cNvSpPr>
          <p:nvPr>
            <p:ph type="pic" sz="quarter" idx="14"/>
          </p:nvPr>
        </p:nvSpPr>
        <p:spPr>
          <a:xfrm>
            <a:off x="7652806" y="764519"/>
            <a:ext cx="3932788" cy="1872000"/>
          </a:xfrm>
          <a:solidFill>
            <a:schemeClr val="bg1">
              <a:lumMod val="95000"/>
            </a:schemeClr>
          </a:solidFill>
        </p:spPr>
        <p:txBody>
          <a:bodyPr anchor="ctr"/>
          <a:lstStyle>
            <a:lvl1pPr marL="0" indent="0" algn="ctr">
              <a:buNone/>
              <a:defRPr/>
            </a:lvl1pPr>
          </a:lstStyle>
          <a:p>
            <a:r>
              <a:rPr lang="en-US" smtClean="0"/>
              <a:t>Click icon to add picture</a:t>
            </a:r>
            <a:endParaRPr lang="en-ZA" dirty="0"/>
          </a:p>
        </p:txBody>
      </p:sp>
    </p:spTree>
    <p:extLst>
      <p:ext uri="{BB962C8B-B14F-4D97-AF65-F5344CB8AC3E}">
        <p14:creationId xmlns:p14="http://schemas.microsoft.com/office/powerpoint/2010/main" val="364896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Content,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ZA" dirty="0"/>
              <a:t>Click to edit Your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5" name="Slide Number Placeholder 4">
            <a:extLst>
              <a:ext uri="{FF2B5EF4-FFF2-40B4-BE49-F238E27FC236}">
                <a16:creationId xmlns:a16="http://schemas.microsoft.com/office/drawing/2014/main" xmlns="" id="{AE6A6BE3-DFA9-4797-868F-D23E7118FAB9}"/>
              </a:ext>
            </a:extLst>
          </p:cNvPr>
          <p:cNvSpPr>
            <a:spLocks noGrp="1"/>
          </p:cNvSpPr>
          <p:nvPr>
            <p:ph type="sldNum" sz="quarter" idx="11"/>
          </p:nvPr>
        </p:nvSpPr>
        <p:spPr/>
        <p:txBody>
          <a:bodyPr/>
          <a:lstStyle/>
          <a:p>
            <a:fld id="{19B51A1E-902D-48AF-9020-955120F399B6}" type="slidenum">
              <a:rPr lang="en-ZA" smtClean="0"/>
              <a:pPr/>
              <a:t>‹#›</a:t>
            </a:fld>
            <a:endParaRPr lang="en-ZA" dirty="0"/>
          </a:p>
        </p:txBody>
      </p:sp>
      <p:sp>
        <p:nvSpPr>
          <p:cNvPr id="9" name="Footer Placeholder 8">
            <a:extLst>
              <a:ext uri="{FF2B5EF4-FFF2-40B4-BE49-F238E27FC236}">
                <a16:creationId xmlns:a16="http://schemas.microsoft.com/office/drawing/2014/main" xmlns="" id="{827C91B9-2B28-435F-8A65-9FB91CE2F765}"/>
              </a:ext>
            </a:extLst>
          </p:cNvPr>
          <p:cNvSpPr>
            <a:spLocks noGrp="1"/>
          </p:cNvSpPr>
          <p:nvPr>
            <p:ph type="ftr" sz="quarter" idx="12"/>
          </p:nvPr>
        </p:nvSpPr>
        <p:spPr/>
        <p:txBody>
          <a:bodyPr/>
          <a:lstStyle/>
          <a:p>
            <a:r>
              <a:rPr lang="en-ZA" dirty="0"/>
              <a:t>Add a footer</a:t>
            </a:r>
          </a:p>
        </p:txBody>
      </p:sp>
      <p:sp>
        <p:nvSpPr>
          <p:cNvPr id="12" name="Picture Placeholder 5">
            <a:extLst>
              <a:ext uri="{FF2B5EF4-FFF2-40B4-BE49-F238E27FC236}">
                <a16:creationId xmlns:a16="http://schemas.microsoft.com/office/drawing/2014/main" xmlns="" id="{3B9EDE4C-506D-4501-A8C1-766F17FB5C04}"/>
              </a:ext>
            </a:extLst>
          </p:cNvPr>
          <p:cNvSpPr>
            <a:spLocks noGrp="1"/>
          </p:cNvSpPr>
          <p:nvPr>
            <p:ph type="pic" sz="quarter" idx="16"/>
          </p:nvPr>
        </p:nvSpPr>
        <p:spPr>
          <a:xfrm>
            <a:off x="7652806" y="764519"/>
            <a:ext cx="1872000" cy="1872000"/>
          </a:xfrm>
          <a:solidFill>
            <a:schemeClr val="bg1">
              <a:lumMod val="95000"/>
            </a:schemeClr>
          </a:solidFill>
        </p:spPr>
        <p:txBody>
          <a:bodyPr anchor="ctr"/>
          <a:lstStyle>
            <a:lvl1pPr marL="0" indent="0" algn="ctr">
              <a:buNone/>
              <a:defRPr/>
            </a:lvl1pPr>
          </a:lstStyle>
          <a:p>
            <a:r>
              <a:rPr lang="en-US" smtClean="0"/>
              <a:t>Click icon to add picture</a:t>
            </a:r>
            <a:endParaRPr lang="en-ZA" dirty="0"/>
          </a:p>
        </p:txBody>
      </p:sp>
      <p:sp>
        <p:nvSpPr>
          <p:cNvPr id="13" name="Picture Placeholder 5">
            <a:extLst>
              <a:ext uri="{FF2B5EF4-FFF2-40B4-BE49-F238E27FC236}">
                <a16:creationId xmlns:a16="http://schemas.microsoft.com/office/drawing/2014/main" xmlns="" id="{2A359302-DDE8-41C2-8232-50B1223BEA25}"/>
              </a:ext>
            </a:extLst>
          </p:cNvPr>
          <p:cNvSpPr>
            <a:spLocks noGrp="1"/>
          </p:cNvSpPr>
          <p:nvPr>
            <p:ph type="pic" sz="quarter" idx="17"/>
          </p:nvPr>
        </p:nvSpPr>
        <p:spPr>
          <a:xfrm>
            <a:off x="9713594" y="764519"/>
            <a:ext cx="1872000" cy="1872000"/>
          </a:xfrm>
          <a:solidFill>
            <a:schemeClr val="bg1">
              <a:lumMod val="95000"/>
            </a:schemeClr>
          </a:solidFill>
        </p:spPr>
        <p:txBody>
          <a:bodyPr anchor="ctr"/>
          <a:lstStyle>
            <a:lvl1pPr marL="0" indent="0" algn="ctr">
              <a:buNone/>
              <a:defRPr/>
            </a:lvl1pPr>
          </a:lstStyle>
          <a:p>
            <a:r>
              <a:rPr lang="en-US" smtClean="0"/>
              <a:t>Click icon to add picture</a:t>
            </a:r>
            <a:endParaRPr lang="en-ZA" dirty="0"/>
          </a:p>
        </p:txBody>
      </p:sp>
      <p:sp>
        <p:nvSpPr>
          <p:cNvPr id="16" name="Text Placeholder 15">
            <a:extLst>
              <a:ext uri="{FF2B5EF4-FFF2-40B4-BE49-F238E27FC236}">
                <a16:creationId xmlns:a16="http://schemas.microsoft.com/office/drawing/2014/main" xmlns="" id="{B975D864-7312-481A-A5DD-E3B6C5B41BDB}"/>
              </a:ext>
            </a:extLst>
          </p:cNvPr>
          <p:cNvSpPr>
            <a:spLocks noGrp="1"/>
          </p:cNvSpPr>
          <p:nvPr>
            <p:ph type="body" sz="quarter" idx="18"/>
          </p:nvPr>
        </p:nvSpPr>
        <p:spPr>
          <a:xfrm>
            <a:off x="424800" y="3327399"/>
            <a:ext cx="6350000" cy="25604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Tree>
    <p:extLst>
      <p:ext uri="{BB962C8B-B14F-4D97-AF65-F5344CB8AC3E}">
        <p14:creationId xmlns:p14="http://schemas.microsoft.com/office/powerpoint/2010/main" val="175520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8">
            <a:extLst>
              <a:ext uri="{FF2B5EF4-FFF2-40B4-BE49-F238E27FC236}">
                <a16:creationId xmlns:a16="http://schemas.microsoft.com/office/drawing/2014/main" xmlns="" id="{31898370-0247-41A8-AF7A-6DD67D2AEDB1}"/>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xmlns="" id="{697E4DC3-72E4-4678-9EB9-18EF75AE1A59}"/>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9" name="Text Placeholder 8">
            <a:extLst>
              <a:ext uri="{FF2B5EF4-FFF2-40B4-BE49-F238E27FC236}">
                <a16:creationId xmlns:a16="http://schemas.microsoft.com/office/drawing/2014/main" xmlns=""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xmlns=""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xmlns=""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xmlns=""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xmlns=""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xmlns=""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5" name="Text Placeholder 8">
            <a:extLst>
              <a:ext uri="{FF2B5EF4-FFF2-40B4-BE49-F238E27FC236}">
                <a16:creationId xmlns:a16="http://schemas.microsoft.com/office/drawing/2014/main" xmlns=""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5</a:t>
            </a:r>
            <a:endParaRPr lang="en-ZA" dirty="0"/>
          </a:p>
        </p:txBody>
      </p:sp>
      <p:sp>
        <p:nvSpPr>
          <p:cNvPr id="16" name="Text Placeholder 10">
            <a:extLst>
              <a:ext uri="{FF2B5EF4-FFF2-40B4-BE49-F238E27FC236}">
                <a16:creationId xmlns:a16="http://schemas.microsoft.com/office/drawing/2014/main" xmlns=""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7" name="Picture Placeholder 15">
            <a:extLst>
              <a:ext uri="{FF2B5EF4-FFF2-40B4-BE49-F238E27FC236}">
                <a16:creationId xmlns:a16="http://schemas.microsoft.com/office/drawing/2014/main" xmlns="" id="{9DE1E570-14DE-42F6-9DDD-49752C3ACA3B}"/>
              </a:ext>
            </a:extLst>
          </p:cNvPr>
          <p:cNvSpPr>
            <a:spLocks noGrp="1"/>
          </p:cNvSpPr>
          <p:nvPr>
            <p:ph type="pic" sz="quarter" idx="41"/>
          </p:nvPr>
        </p:nvSpPr>
        <p:spPr>
          <a:xfrm>
            <a:off x="6838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18" name="Picture Placeholder 15">
            <a:extLst>
              <a:ext uri="{FF2B5EF4-FFF2-40B4-BE49-F238E27FC236}">
                <a16:creationId xmlns:a16="http://schemas.microsoft.com/office/drawing/2014/main" xmlns=""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19" name="Picture Placeholder 15">
            <a:extLst>
              <a:ext uri="{FF2B5EF4-FFF2-40B4-BE49-F238E27FC236}">
                <a16:creationId xmlns:a16="http://schemas.microsoft.com/office/drawing/2014/main" xmlns=""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0" name="Picture Placeholder 15">
            <a:extLst>
              <a:ext uri="{FF2B5EF4-FFF2-40B4-BE49-F238E27FC236}">
                <a16:creationId xmlns:a16="http://schemas.microsoft.com/office/drawing/2014/main" xmlns=""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1" name="Picture Placeholder 15">
            <a:extLst>
              <a:ext uri="{FF2B5EF4-FFF2-40B4-BE49-F238E27FC236}">
                <a16:creationId xmlns:a16="http://schemas.microsoft.com/office/drawing/2014/main" xmlns=""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2" name="Text Placeholder 5">
            <a:extLst>
              <a:ext uri="{FF2B5EF4-FFF2-40B4-BE49-F238E27FC236}">
                <a16:creationId xmlns:a16="http://schemas.microsoft.com/office/drawing/2014/main" xmlns=""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23" name="Rectangle 6">
            <a:extLst>
              <a:ext uri="{FF2B5EF4-FFF2-40B4-BE49-F238E27FC236}">
                <a16:creationId xmlns:a16="http://schemas.microsoft.com/office/drawing/2014/main" xmlns="" id="{644FE3AF-A04D-4D49-BDFD-FAF66D921FBF}"/>
              </a:ext>
              <a:ext uri="{C183D7F6-B498-43B3-948B-1728B52AA6E4}">
                <adec:decorative xmlns=""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 name="Rectangle 6">
            <a:extLst>
              <a:ext uri="{FF2B5EF4-FFF2-40B4-BE49-F238E27FC236}">
                <a16:creationId xmlns:a16="http://schemas.microsoft.com/office/drawing/2014/main" xmlns="" id="{EAC46016-1B95-4163-8EAA-252BE4B86300}"/>
              </a:ext>
              <a:ext uri="{C183D7F6-B498-43B3-948B-1728B52AA6E4}">
                <adec:decorative xmlns=""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 name="Rectangle 6">
            <a:extLst>
              <a:ext uri="{FF2B5EF4-FFF2-40B4-BE49-F238E27FC236}">
                <a16:creationId xmlns:a16="http://schemas.microsoft.com/office/drawing/2014/main" xmlns="" id="{EC09029D-7190-452C-92D6-6B055D055C5B}"/>
              </a:ext>
              <a:ext uri="{C183D7F6-B498-43B3-948B-1728B52AA6E4}">
                <adec:decorative xmlns="" xmlns:adec="http://schemas.microsoft.com/office/drawing/2017/decorative" val="1"/>
              </a:ext>
            </a:extLst>
          </p:cNvPr>
          <p:cNvSpPr/>
          <p:nvPr userDrawn="1"/>
        </p:nvSpPr>
        <p:spPr>
          <a:xfrm>
            <a:off x="5038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6" name="Rectangle 6">
            <a:extLst>
              <a:ext uri="{FF2B5EF4-FFF2-40B4-BE49-F238E27FC236}">
                <a16:creationId xmlns:a16="http://schemas.microsoft.com/office/drawing/2014/main" xmlns="" id="{78798274-03F6-4FD0-93AB-82A31D0A2649}"/>
              </a:ext>
              <a:ext uri="{C183D7F6-B498-43B3-948B-1728B52AA6E4}">
                <adec:decorative xmlns="" xmlns:adec="http://schemas.microsoft.com/office/drawing/2017/decorative" val="1"/>
              </a:ext>
            </a:extLst>
          </p:cNvPr>
          <p:cNvSpPr/>
          <p:nvPr userDrawn="1"/>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7" name="Rectangle 6">
            <a:extLst>
              <a:ext uri="{FF2B5EF4-FFF2-40B4-BE49-F238E27FC236}">
                <a16:creationId xmlns:a16="http://schemas.microsoft.com/office/drawing/2014/main" xmlns="" id="{1E3DDEC1-3507-486F-8CCF-7F1E9EB810E9}"/>
              </a:ext>
              <a:ext uri="{C183D7F6-B498-43B3-948B-1728B52AA6E4}">
                <adec:decorative xmlns=""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75832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3" name="Picture Placeholder 10">
            <a:extLst>
              <a:ext uri="{FF2B5EF4-FFF2-40B4-BE49-F238E27FC236}">
                <a16:creationId xmlns:a16="http://schemas.microsoft.com/office/drawing/2014/main" xmlns=""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ZA" dirty="0"/>
              <a:t>Insert or Drag and Drop your Photo</a:t>
            </a:r>
          </a:p>
        </p:txBody>
      </p:sp>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11" name="Text Placeholder 8">
            <a:extLst>
              <a:ext uri="{FF2B5EF4-FFF2-40B4-BE49-F238E27FC236}">
                <a16:creationId xmlns:a16="http://schemas.microsoft.com/office/drawing/2014/main" xmlns=""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xmlns=""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xmlns=""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14" name="Text Placeholder 10">
            <a:extLst>
              <a:ext uri="{FF2B5EF4-FFF2-40B4-BE49-F238E27FC236}">
                <a16:creationId xmlns:a16="http://schemas.microsoft.com/office/drawing/2014/main" xmlns=""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5" name="Text Placeholder 8">
            <a:extLst>
              <a:ext uri="{FF2B5EF4-FFF2-40B4-BE49-F238E27FC236}">
                <a16:creationId xmlns:a16="http://schemas.microsoft.com/office/drawing/2014/main" xmlns=""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3</a:t>
            </a:r>
            <a:endParaRPr lang="en-ZA" dirty="0"/>
          </a:p>
        </p:txBody>
      </p:sp>
      <p:sp>
        <p:nvSpPr>
          <p:cNvPr id="16" name="Text Placeholder 10">
            <a:extLst>
              <a:ext uri="{FF2B5EF4-FFF2-40B4-BE49-F238E27FC236}">
                <a16:creationId xmlns:a16="http://schemas.microsoft.com/office/drawing/2014/main" xmlns=""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9" name="Picture Placeholder 15">
            <a:extLst>
              <a:ext uri="{FF2B5EF4-FFF2-40B4-BE49-F238E27FC236}">
                <a16:creationId xmlns:a16="http://schemas.microsoft.com/office/drawing/2014/main" xmlns=""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0" name="Picture Placeholder 15">
            <a:extLst>
              <a:ext uri="{FF2B5EF4-FFF2-40B4-BE49-F238E27FC236}">
                <a16:creationId xmlns:a16="http://schemas.microsoft.com/office/drawing/2014/main" xmlns=""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1" name="Picture Placeholder 15">
            <a:extLst>
              <a:ext uri="{FF2B5EF4-FFF2-40B4-BE49-F238E27FC236}">
                <a16:creationId xmlns:a16="http://schemas.microsoft.com/office/drawing/2014/main" xmlns=""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2" name="Text Placeholder 5">
            <a:extLst>
              <a:ext uri="{FF2B5EF4-FFF2-40B4-BE49-F238E27FC236}">
                <a16:creationId xmlns:a16="http://schemas.microsoft.com/office/drawing/2014/main" xmlns=""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grpSp>
        <p:nvGrpSpPr>
          <p:cNvPr id="25" name="Group 24">
            <a:extLst>
              <a:ext uri="{FF2B5EF4-FFF2-40B4-BE49-F238E27FC236}">
                <a16:creationId xmlns:a16="http://schemas.microsoft.com/office/drawing/2014/main" xmlns=""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a16="http://schemas.microsoft.com/office/drawing/2014/main" xmlns=""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7" name="Rectangle 6">
              <a:extLst>
                <a:ext uri="{FF2B5EF4-FFF2-40B4-BE49-F238E27FC236}">
                  <a16:creationId xmlns:a16="http://schemas.microsoft.com/office/drawing/2014/main" xmlns=""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24" name="Rectangle 6">
            <a:extLst>
              <a:ext uri="{FF2B5EF4-FFF2-40B4-BE49-F238E27FC236}">
                <a16:creationId xmlns:a16="http://schemas.microsoft.com/office/drawing/2014/main" xmlns="" id="{3E24480B-1EA1-4618-A14A-DFF8FA263887}"/>
              </a:ext>
              <a:ext uri="{C183D7F6-B498-43B3-948B-1728B52AA6E4}">
                <adec:decorative xmlns=""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8" name="Rectangle 6">
            <a:extLst>
              <a:ext uri="{FF2B5EF4-FFF2-40B4-BE49-F238E27FC236}">
                <a16:creationId xmlns:a16="http://schemas.microsoft.com/office/drawing/2014/main" xmlns="" id="{043B620A-4118-4E00-9D79-5BD4C87DCEAB}"/>
              </a:ext>
              <a:ext uri="{C183D7F6-B498-43B3-948B-1728B52AA6E4}">
                <adec:decorative xmlns=""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9" name="Rectangle 6">
            <a:extLst>
              <a:ext uri="{FF2B5EF4-FFF2-40B4-BE49-F238E27FC236}">
                <a16:creationId xmlns:a16="http://schemas.microsoft.com/office/drawing/2014/main" xmlns="" id="{612097E6-9559-4AEF-968E-6C2F89163D7B}"/>
              </a:ext>
              <a:ext uri="{C183D7F6-B498-43B3-948B-1728B52AA6E4}">
                <adec:decorative xmlns=""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68649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3" name="Picture Placeholder 10">
            <a:extLst>
              <a:ext uri="{FF2B5EF4-FFF2-40B4-BE49-F238E27FC236}">
                <a16:creationId xmlns:a16="http://schemas.microsoft.com/office/drawing/2014/main" xmlns=""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ZA" dirty="0"/>
              <a:t>Insert or Drag and Drop your Photo</a:t>
            </a:r>
          </a:p>
        </p:txBody>
      </p:sp>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11" name="Text Placeholder 8">
            <a:extLst>
              <a:ext uri="{FF2B5EF4-FFF2-40B4-BE49-F238E27FC236}">
                <a16:creationId xmlns:a16="http://schemas.microsoft.com/office/drawing/2014/main" xmlns="" id="{97E7DC10-1618-471B-9441-C640C7FEDD37}"/>
              </a:ext>
            </a:extLst>
          </p:cNvPr>
          <p:cNvSpPr>
            <a:spLocks noGrp="1"/>
          </p:cNvSpPr>
          <p:nvPr>
            <p:ph type="body" sz="quarter" idx="35" hasCustomPrompt="1"/>
          </p:nvPr>
        </p:nvSpPr>
        <p:spPr>
          <a:xfrm>
            <a:off x="6502388"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xmlns="" id="{20AEB661-858B-44C9-9484-E540E04AD365}"/>
              </a:ext>
            </a:extLst>
          </p:cNvPr>
          <p:cNvSpPr>
            <a:spLocks noGrp="1"/>
          </p:cNvSpPr>
          <p:nvPr>
            <p:ph type="body" sz="quarter" idx="36" hasCustomPrompt="1"/>
          </p:nvPr>
        </p:nvSpPr>
        <p:spPr>
          <a:xfrm>
            <a:off x="6502388" y="2721591"/>
            <a:ext cx="1872000" cy="360000"/>
          </a:xfrm>
        </p:spPr>
        <p:txBody>
          <a:bodyPr/>
          <a:lstStyle>
            <a:lvl1pPr marL="0" indent="0" algn="l">
              <a:buNone/>
              <a:defRPr sz="1400">
                <a:solidFill>
                  <a:schemeClr val="tx1">
                    <a:lumMod val="75000"/>
                    <a:lumOff val="25000"/>
                  </a:schemeClr>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xmlns="" id="{FDB26B40-5901-4EF0-BCF0-55677E28B176}"/>
              </a:ext>
            </a:extLst>
          </p:cNvPr>
          <p:cNvSpPr>
            <a:spLocks noGrp="1"/>
          </p:cNvSpPr>
          <p:nvPr>
            <p:ph type="body" sz="quarter" idx="37" hasCustomPrompt="1"/>
          </p:nvPr>
        </p:nvSpPr>
        <p:spPr>
          <a:xfrm>
            <a:off x="9899313"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14" name="Text Placeholder 10">
            <a:extLst>
              <a:ext uri="{FF2B5EF4-FFF2-40B4-BE49-F238E27FC236}">
                <a16:creationId xmlns:a16="http://schemas.microsoft.com/office/drawing/2014/main" xmlns="" id="{CCEAE0AB-74EC-4097-A534-A578F1097938}"/>
              </a:ext>
            </a:extLst>
          </p:cNvPr>
          <p:cNvSpPr>
            <a:spLocks noGrp="1"/>
          </p:cNvSpPr>
          <p:nvPr>
            <p:ph type="body" sz="quarter" idx="38" hasCustomPrompt="1"/>
          </p:nvPr>
        </p:nvSpPr>
        <p:spPr>
          <a:xfrm>
            <a:off x="9899313" y="2721591"/>
            <a:ext cx="1872000" cy="360000"/>
          </a:xfrm>
        </p:spPr>
        <p:txBody>
          <a:bodyPr/>
          <a:lstStyle>
            <a:lvl1pPr marL="0" indent="0" algn="l">
              <a:buNone/>
              <a:defRPr sz="1400">
                <a:solidFill>
                  <a:schemeClr val="tx1">
                    <a:lumMod val="75000"/>
                    <a:lumOff val="25000"/>
                  </a:schemeClr>
                </a:solidFill>
              </a:defRPr>
            </a:lvl1pPr>
          </a:lstStyle>
          <a:p>
            <a:pPr lvl="0"/>
            <a:r>
              <a:rPr lang="en-US" dirty="0"/>
              <a:t>Bullet Description</a:t>
            </a:r>
            <a:endParaRPr lang="en-ZA" dirty="0"/>
          </a:p>
        </p:txBody>
      </p:sp>
      <p:sp>
        <p:nvSpPr>
          <p:cNvPr id="19" name="Picture Placeholder 15">
            <a:extLst>
              <a:ext uri="{FF2B5EF4-FFF2-40B4-BE49-F238E27FC236}">
                <a16:creationId xmlns:a16="http://schemas.microsoft.com/office/drawing/2014/main" xmlns="" id="{E63C0874-8701-4CED-B60A-61A655FB5A5F}"/>
              </a:ext>
            </a:extLst>
          </p:cNvPr>
          <p:cNvSpPr>
            <a:spLocks noGrp="1"/>
          </p:cNvSpPr>
          <p:nvPr>
            <p:ph type="pic" sz="quarter" idx="43"/>
          </p:nvPr>
        </p:nvSpPr>
        <p:spPr>
          <a:xfrm>
            <a:off x="5130008"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0" name="Picture Placeholder 15">
            <a:extLst>
              <a:ext uri="{FF2B5EF4-FFF2-40B4-BE49-F238E27FC236}">
                <a16:creationId xmlns:a16="http://schemas.microsoft.com/office/drawing/2014/main" xmlns="" id="{F223D9C7-A9C3-4D38-B4D8-9CAB3A19CF51}"/>
              </a:ext>
            </a:extLst>
          </p:cNvPr>
          <p:cNvSpPr>
            <a:spLocks noGrp="1"/>
          </p:cNvSpPr>
          <p:nvPr>
            <p:ph type="pic" sz="quarter" idx="44"/>
          </p:nvPr>
        </p:nvSpPr>
        <p:spPr>
          <a:xfrm>
            <a:off x="8526933"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2" name="Text Placeholder 5">
            <a:extLst>
              <a:ext uri="{FF2B5EF4-FFF2-40B4-BE49-F238E27FC236}">
                <a16:creationId xmlns:a16="http://schemas.microsoft.com/office/drawing/2014/main" xmlns=""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grpSp>
        <p:nvGrpSpPr>
          <p:cNvPr id="25" name="Group 24">
            <a:extLst>
              <a:ext uri="{FF2B5EF4-FFF2-40B4-BE49-F238E27FC236}">
                <a16:creationId xmlns:a16="http://schemas.microsoft.com/office/drawing/2014/main" xmlns=""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a16="http://schemas.microsoft.com/office/drawing/2014/main" xmlns=""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7" name="Rectangle 6">
              <a:extLst>
                <a:ext uri="{FF2B5EF4-FFF2-40B4-BE49-F238E27FC236}">
                  <a16:creationId xmlns:a16="http://schemas.microsoft.com/office/drawing/2014/main" xmlns=""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33" name="Text Placeholder 8">
            <a:extLst>
              <a:ext uri="{FF2B5EF4-FFF2-40B4-BE49-F238E27FC236}">
                <a16:creationId xmlns:a16="http://schemas.microsoft.com/office/drawing/2014/main" xmlns="" id="{88A88076-4208-4A97-A015-3DFBFCC94A72}"/>
              </a:ext>
            </a:extLst>
          </p:cNvPr>
          <p:cNvSpPr>
            <a:spLocks noGrp="1"/>
          </p:cNvSpPr>
          <p:nvPr>
            <p:ph type="body" sz="quarter" idx="45" hasCustomPrompt="1"/>
          </p:nvPr>
        </p:nvSpPr>
        <p:spPr>
          <a:xfrm>
            <a:off x="6502388"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dirty="0"/>
              <a:t>Bullet 1</a:t>
            </a:r>
            <a:endParaRPr lang="en-ZA" dirty="0"/>
          </a:p>
        </p:txBody>
      </p:sp>
      <p:sp>
        <p:nvSpPr>
          <p:cNvPr id="34" name="Text Placeholder 10">
            <a:extLst>
              <a:ext uri="{FF2B5EF4-FFF2-40B4-BE49-F238E27FC236}">
                <a16:creationId xmlns:a16="http://schemas.microsoft.com/office/drawing/2014/main" xmlns="" id="{C0468E64-5403-40FE-84BE-184FCF30EA38}"/>
              </a:ext>
            </a:extLst>
          </p:cNvPr>
          <p:cNvSpPr>
            <a:spLocks noGrp="1"/>
          </p:cNvSpPr>
          <p:nvPr>
            <p:ph type="body" sz="quarter" idx="46" hasCustomPrompt="1"/>
          </p:nvPr>
        </p:nvSpPr>
        <p:spPr>
          <a:xfrm>
            <a:off x="6502388" y="4348309"/>
            <a:ext cx="1872000" cy="360000"/>
          </a:xfrm>
        </p:spPr>
        <p:txBody>
          <a:bodyPr/>
          <a:lstStyle>
            <a:lvl1pPr marL="0" indent="0" algn="l">
              <a:buNone/>
              <a:defRPr sz="1400">
                <a:solidFill>
                  <a:schemeClr val="tx1">
                    <a:lumMod val="75000"/>
                    <a:lumOff val="25000"/>
                  </a:schemeClr>
                </a:solidFill>
              </a:defRPr>
            </a:lvl1pPr>
          </a:lstStyle>
          <a:p>
            <a:pPr lvl="0"/>
            <a:r>
              <a:rPr lang="en-US" dirty="0"/>
              <a:t>Bullet Description</a:t>
            </a:r>
            <a:endParaRPr lang="en-ZA" dirty="0"/>
          </a:p>
        </p:txBody>
      </p:sp>
      <p:sp>
        <p:nvSpPr>
          <p:cNvPr id="35" name="Text Placeholder 8">
            <a:extLst>
              <a:ext uri="{FF2B5EF4-FFF2-40B4-BE49-F238E27FC236}">
                <a16:creationId xmlns:a16="http://schemas.microsoft.com/office/drawing/2014/main" xmlns="" id="{D0CF6241-B0D3-4D20-B605-DD302BA1D6C1}"/>
              </a:ext>
            </a:extLst>
          </p:cNvPr>
          <p:cNvSpPr>
            <a:spLocks noGrp="1"/>
          </p:cNvSpPr>
          <p:nvPr>
            <p:ph type="body" sz="quarter" idx="47" hasCustomPrompt="1"/>
          </p:nvPr>
        </p:nvSpPr>
        <p:spPr>
          <a:xfrm>
            <a:off x="9899313"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36" name="Text Placeholder 10">
            <a:extLst>
              <a:ext uri="{FF2B5EF4-FFF2-40B4-BE49-F238E27FC236}">
                <a16:creationId xmlns:a16="http://schemas.microsoft.com/office/drawing/2014/main" xmlns="" id="{711DB09A-A42D-4902-AF3E-5D0DC168C285}"/>
              </a:ext>
            </a:extLst>
          </p:cNvPr>
          <p:cNvSpPr>
            <a:spLocks noGrp="1"/>
          </p:cNvSpPr>
          <p:nvPr>
            <p:ph type="body" sz="quarter" idx="48" hasCustomPrompt="1"/>
          </p:nvPr>
        </p:nvSpPr>
        <p:spPr>
          <a:xfrm>
            <a:off x="9899313" y="4348309"/>
            <a:ext cx="1872000" cy="360000"/>
          </a:xfrm>
        </p:spPr>
        <p:txBody>
          <a:bodyPr/>
          <a:lstStyle>
            <a:lvl1pPr marL="0" indent="0" algn="l">
              <a:buNone/>
              <a:defRPr sz="1400">
                <a:solidFill>
                  <a:schemeClr val="tx1">
                    <a:lumMod val="75000"/>
                    <a:lumOff val="25000"/>
                  </a:schemeClr>
                </a:solidFill>
              </a:defRPr>
            </a:lvl1pPr>
          </a:lstStyle>
          <a:p>
            <a:pPr lvl="0"/>
            <a:r>
              <a:rPr lang="en-US" dirty="0"/>
              <a:t>Bullet Description</a:t>
            </a:r>
            <a:endParaRPr lang="en-ZA" dirty="0"/>
          </a:p>
        </p:txBody>
      </p:sp>
      <p:sp>
        <p:nvSpPr>
          <p:cNvPr id="37" name="Picture Placeholder 15">
            <a:extLst>
              <a:ext uri="{FF2B5EF4-FFF2-40B4-BE49-F238E27FC236}">
                <a16:creationId xmlns:a16="http://schemas.microsoft.com/office/drawing/2014/main" xmlns="" id="{E96186ED-3118-47CD-987B-87DECE43F025}"/>
              </a:ext>
            </a:extLst>
          </p:cNvPr>
          <p:cNvSpPr>
            <a:spLocks noGrp="1"/>
          </p:cNvSpPr>
          <p:nvPr>
            <p:ph type="pic" sz="quarter" idx="49"/>
          </p:nvPr>
        </p:nvSpPr>
        <p:spPr>
          <a:xfrm>
            <a:off x="5130008"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38" name="Picture Placeholder 15">
            <a:extLst>
              <a:ext uri="{FF2B5EF4-FFF2-40B4-BE49-F238E27FC236}">
                <a16:creationId xmlns:a16="http://schemas.microsoft.com/office/drawing/2014/main" xmlns="" id="{BF2BC07A-75E7-4434-B71D-F48A7ADA8048}"/>
              </a:ext>
            </a:extLst>
          </p:cNvPr>
          <p:cNvSpPr>
            <a:spLocks noGrp="1"/>
          </p:cNvSpPr>
          <p:nvPr>
            <p:ph type="pic" sz="quarter" idx="50"/>
          </p:nvPr>
        </p:nvSpPr>
        <p:spPr>
          <a:xfrm>
            <a:off x="8526933"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4" name="Rectangle 6">
            <a:extLst>
              <a:ext uri="{FF2B5EF4-FFF2-40B4-BE49-F238E27FC236}">
                <a16:creationId xmlns:a16="http://schemas.microsoft.com/office/drawing/2014/main" xmlns="" id="{CEDEC4EC-1B7D-4C30-9BDC-ED714BC0AD87}"/>
              </a:ext>
              <a:ext uri="{C183D7F6-B498-43B3-948B-1728B52AA6E4}">
                <adec:decorative xmlns="" xmlns:adec="http://schemas.microsoft.com/office/drawing/2017/decorative" val="1"/>
              </a:ext>
            </a:extLst>
          </p:cNvPr>
          <p:cNvSpPr/>
          <p:nvPr userDrawn="1"/>
        </p:nvSpPr>
        <p:spPr>
          <a:xfrm>
            <a:off x="6502388"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8" name="Rectangle 6">
            <a:extLst>
              <a:ext uri="{FF2B5EF4-FFF2-40B4-BE49-F238E27FC236}">
                <a16:creationId xmlns:a16="http://schemas.microsoft.com/office/drawing/2014/main" xmlns="" id="{61B31970-0B46-450B-916F-74D6DEF9B8F8}"/>
              </a:ext>
              <a:ext uri="{C183D7F6-B498-43B3-948B-1728B52AA6E4}">
                <adec:decorative xmlns="" xmlns:adec="http://schemas.microsoft.com/office/drawing/2017/decorative" val="1"/>
              </a:ext>
            </a:extLst>
          </p:cNvPr>
          <p:cNvSpPr/>
          <p:nvPr userDrawn="1"/>
        </p:nvSpPr>
        <p:spPr>
          <a:xfrm>
            <a:off x="9917313"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9" name="Rectangle 6">
            <a:extLst>
              <a:ext uri="{FF2B5EF4-FFF2-40B4-BE49-F238E27FC236}">
                <a16:creationId xmlns:a16="http://schemas.microsoft.com/office/drawing/2014/main" xmlns="" id="{950320AF-7644-49E1-9D16-70547713917F}"/>
              </a:ext>
              <a:ext uri="{C183D7F6-B498-43B3-948B-1728B52AA6E4}">
                <adec:decorative xmlns="" xmlns:adec="http://schemas.microsoft.com/office/drawing/2017/decorative" val="1"/>
              </a:ext>
            </a:extLst>
          </p:cNvPr>
          <p:cNvSpPr/>
          <p:nvPr userDrawn="1"/>
        </p:nvSpPr>
        <p:spPr>
          <a:xfrm>
            <a:off x="6502388"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0" name="Rectangle 6">
            <a:extLst>
              <a:ext uri="{FF2B5EF4-FFF2-40B4-BE49-F238E27FC236}">
                <a16:creationId xmlns:a16="http://schemas.microsoft.com/office/drawing/2014/main" xmlns="" id="{D36D919E-E710-495F-8E8C-3A987E502CF7}"/>
              </a:ext>
              <a:ext uri="{C183D7F6-B498-43B3-948B-1728B52AA6E4}">
                <adec:decorative xmlns="" xmlns:adec="http://schemas.microsoft.com/office/drawing/2017/decorative" val="1"/>
              </a:ext>
            </a:extLst>
          </p:cNvPr>
          <p:cNvSpPr/>
          <p:nvPr userDrawn="1"/>
        </p:nvSpPr>
        <p:spPr>
          <a:xfrm>
            <a:off x="9917313"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98065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A4BB9D81-6871-4A9D-BF45-2D079E803094}"/>
              </a:ext>
            </a:extLst>
          </p:cNvPr>
          <p:cNvPicPr>
            <a:picLocks noChangeAspect="1"/>
          </p:cNvPicPr>
          <p:nvPr userDrawn="1"/>
        </p:nvPicPr>
        <p:blipFill>
          <a:blip r:embed="rId2"/>
          <a:stretch>
            <a:fillRect/>
          </a:stretch>
        </p:blipFill>
        <p:spPr>
          <a:xfrm>
            <a:off x="663465" y="812097"/>
            <a:ext cx="11528535" cy="5645385"/>
          </a:xfrm>
          <a:prstGeom prst="rect">
            <a:avLst/>
          </a:prstGeom>
        </p:spPr>
      </p:pic>
      <p:sp>
        <p:nvSpPr>
          <p:cNvPr id="8" name="Picture Placeholder 10">
            <a:extLst>
              <a:ext uri="{FF2B5EF4-FFF2-40B4-BE49-F238E27FC236}">
                <a16:creationId xmlns:a16="http://schemas.microsoft.com/office/drawing/2014/main" xmlns="" id="{D7C80831-068A-4F76-B718-3D893A2E5B24}"/>
              </a:ext>
            </a:extLst>
          </p:cNvPr>
          <p:cNvSpPr>
            <a:spLocks noGrp="1"/>
          </p:cNvSpPr>
          <p:nvPr>
            <p:ph type="pic" sz="quarter" idx="13" hasCustomPrompt="1"/>
          </p:nvPr>
        </p:nvSpPr>
        <p:spPr>
          <a:xfrm>
            <a:off x="5217319" y="125540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your Screen Design here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24370" y="3955774"/>
            <a:ext cx="3978665" cy="19766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5" name="Slide Number Placeholder 4">
            <a:extLst>
              <a:ext uri="{FF2B5EF4-FFF2-40B4-BE49-F238E27FC236}">
                <a16:creationId xmlns:a16="http://schemas.microsoft.com/office/drawing/2014/main" xmlns="" id="{9A5F0423-B6EE-42FD-9306-5E965142C6CE}"/>
              </a:ext>
            </a:extLst>
          </p:cNvPr>
          <p:cNvSpPr>
            <a:spLocks noGrp="1"/>
          </p:cNvSpPr>
          <p:nvPr>
            <p:ph type="sldNum" sz="quarter" idx="11"/>
          </p:nvPr>
        </p:nvSpPr>
        <p:spPr/>
        <p:txBody>
          <a:bodyPr/>
          <a:lstStyle/>
          <a:p>
            <a:fld id="{19B51A1E-902D-48AF-9020-955120F399B6}" type="slidenum">
              <a:rPr lang="en-ZA" smtClean="0"/>
              <a:pPr/>
              <a:t>‹#›</a:t>
            </a:fld>
            <a:endParaRPr lang="en-ZA" dirty="0"/>
          </a:p>
        </p:txBody>
      </p:sp>
      <p:sp>
        <p:nvSpPr>
          <p:cNvPr id="6" name="Footer Placeholder 5">
            <a:extLst>
              <a:ext uri="{FF2B5EF4-FFF2-40B4-BE49-F238E27FC236}">
                <a16:creationId xmlns:a16="http://schemas.microsoft.com/office/drawing/2014/main" xmlns="" id="{FBCE01B6-FB5C-471B-B95B-DB3DC8A0E4BD}"/>
              </a:ext>
            </a:extLst>
          </p:cNvPr>
          <p:cNvSpPr>
            <a:spLocks noGrp="1"/>
          </p:cNvSpPr>
          <p:nvPr>
            <p:ph type="ftr" sz="quarter" idx="12"/>
          </p:nvPr>
        </p:nvSpPr>
        <p:spPr/>
        <p:txBody>
          <a:bodyPr/>
          <a:lstStyle/>
          <a:p>
            <a:r>
              <a:rPr lang="en-ZA" dirty="0"/>
              <a:t>Add a footer</a:t>
            </a:r>
          </a:p>
        </p:txBody>
      </p:sp>
      <p:sp>
        <p:nvSpPr>
          <p:cNvPr id="9" name="Title 8">
            <a:extLst>
              <a:ext uri="{FF2B5EF4-FFF2-40B4-BE49-F238E27FC236}">
                <a16:creationId xmlns:a16="http://schemas.microsoft.com/office/drawing/2014/main" xmlns="" id="{5CA0D6D2-4DA0-4AEE-95C1-E8BDD0515364}"/>
              </a:ext>
            </a:extLst>
          </p:cNvPr>
          <p:cNvSpPr>
            <a:spLocks noGrp="1"/>
          </p:cNvSpPr>
          <p:nvPr>
            <p:ph type="title" hasCustomPrompt="1"/>
          </p:nvPr>
        </p:nvSpPr>
        <p:spPr>
          <a:xfrm>
            <a:off x="432000" y="432000"/>
            <a:ext cx="3971035" cy="432000"/>
          </a:xfrm>
        </p:spPr>
        <p:txBody>
          <a:bodyPr anchor="t"/>
          <a:lstStyle>
            <a:lvl1pPr>
              <a:defRPr>
                <a:solidFill>
                  <a:schemeClr val="tx1">
                    <a:lumMod val="75000"/>
                    <a:lumOff val="25000"/>
                  </a:schemeClr>
                </a:solidFill>
              </a:defRPr>
            </a:lvl1pPr>
          </a:lstStyle>
          <a:p>
            <a:r>
              <a:rPr lang="en-US" dirty="0"/>
              <a:t>Click to edit title</a:t>
            </a:r>
            <a:endParaRPr lang="en-ZA" dirty="0"/>
          </a:p>
        </p:txBody>
      </p:sp>
      <p:sp>
        <p:nvSpPr>
          <p:cNvPr id="4" name="Text Placeholder 3">
            <a:extLst>
              <a:ext uri="{FF2B5EF4-FFF2-40B4-BE49-F238E27FC236}">
                <a16:creationId xmlns:a16="http://schemas.microsoft.com/office/drawing/2014/main" xmlns="" id="{86E450DC-177B-4710-8122-B192B58AB345}"/>
              </a:ext>
            </a:extLst>
          </p:cNvPr>
          <p:cNvSpPr>
            <a:spLocks noGrp="1"/>
          </p:cNvSpPr>
          <p:nvPr>
            <p:ph type="body" sz="quarter" idx="14" hasCustomPrompt="1"/>
          </p:nvPr>
        </p:nvSpPr>
        <p:spPr>
          <a:xfrm>
            <a:off x="423863" y="2563813"/>
            <a:ext cx="3979862" cy="1212850"/>
          </a:xfrm>
        </p:spPr>
        <p:txBody>
          <a:bodyPr anchor="b"/>
          <a:lstStyle>
            <a:lvl1pPr marL="0" indent="0">
              <a:buNone/>
              <a:defRPr sz="2800">
                <a:latin typeface="+mj-lt"/>
              </a:defRPr>
            </a:lvl1pPr>
            <a:lvl2pPr marL="266700" indent="0">
              <a:buNone/>
              <a:defRPr>
                <a:latin typeface="+mj-lt"/>
              </a:defRPr>
            </a:lvl2pPr>
            <a:lvl3pPr marL="542925" indent="0">
              <a:buNone/>
              <a:defRPr>
                <a:latin typeface="+mj-lt"/>
              </a:defRPr>
            </a:lvl3pPr>
            <a:lvl4pPr marL="809625" indent="0">
              <a:buNone/>
              <a:defRPr>
                <a:latin typeface="+mj-lt"/>
              </a:defRPr>
            </a:lvl4pPr>
            <a:lvl5pPr marL="1076325" indent="0">
              <a:buNone/>
              <a:defRPr>
                <a:latin typeface="+mj-lt"/>
              </a:defRPr>
            </a:lvl5pPr>
          </a:lstStyle>
          <a:p>
            <a:pPr lvl="0"/>
            <a:r>
              <a:rPr lang="en-US" dirty="0"/>
              <a:t>Emphasized Text</a:t>
            </a:r>
            <a:endParaRPr lang="en-ZA" dirty="0"/>
          </a:p>
        </p:txBody>
      </p:sp>
    </p:spTree>
    <p:extLst>
      <p:ext uri="{BB962C8B-B14F-4D97-AF65-F5344CB8AC3E}">
        <p14:creationId xmlns:p14="http://schemas.microsoft.com/office/powerpoint/2010/main" val="419701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smtClean="0"/>
              <a:t>Click to edit Master title style</a:t>
            </a:r>
            <a:endParaRPr lang="en-ZA" dirty="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9" name="Text Placeholder 8">
            <a:extLst>
              <a:ext uri="{FF2B5EF4-FFF2-40B4-BE49-F238E27FC236}">
                <a16:creationId xmlns:a16="http://schemas.microsoft.com/office/drawing/2014/main" xmlns=""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xmlns=""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xmlns=""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xmlns=""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xmlns=""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xmlns=""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8" name="Picture Placeholder 15">
            <a:extLst>
              <a:ext uri="{FF2B5EF4-FFF2-40B4-BE49-F238E27FC236}">
                <a16:creationId xmlns:a16="http://schemas.microsoft.com/office/drawing/2014/main" xmlns=""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19" name="Picture Placeholder 15">
            <a:extLst>
              <a:ext uri="{FF2B5EF4-FFF2-40B4-BE49-F238E27FC236}">
                <a16:creationId xmlns:a16="http://schemas.microsoft.com/office/drawing/2014/main" xmlns=""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0" name="Picture Placeholder 15">
            <a:extLst>
              <a:ext uri="{FF2B5EF4-FFF2-40B4-BE49-F238E27FC236}">
                <a16:creationId xmlns:a16="http://schemas.microsoft.com/office/drawing/2014/main" xmlns=""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smtClean="0"/>
              <a:t>Click icon to add picture</a:t>
            </a:r>
            <a:endParaRPr lang="en-ZA" dirty="0"/>
          </a:p>
        </p:txBody>
      </p:sp>
      <p:sp>
        <p:nvSpPr>
          <p:cNvPr id="22" name="Text Placeholder 5">
            <a:extLst>
              <a:ext uri="{FF2B5EF4-FFF2-40B4-BE49-F238E27FC236}">
                <a16:creationId xmlns:a16="http://schemas.microsoft.com/office/drawing/2014/main" xmlns=""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grpSp>
        <p:nvGrpSpPr>
          <p:cNvPr id="15" name="Group 14">
            <a:extLst>
              <a:ext uri="{FF2B5EF4-FFF2-40B4-BE49-F238E27FC236}">
                <a16:creationId xmlns:a16="http://schemas.microsoft.com/office/drawing/2014/main" xmlns="" id="{0DFB96B7-45A3-4381-89C2-4A31A565FF96}"/>
              </a:ext>
              <a:ext uri="{C183D7F6-B498-43B3-948B-1728B52AA6E4}">
                <adec:decorative xmlns="" xmlns:adec="http://schemas.microsoft.com/office/drawing/2017/decorative" val="1"/>
              </a:ext>
            </a:extLst>
          </p:cNvPr>
          <p:cNvGrpSpPr/>
          <p:nvPr userDrawn="1"/>
        </p:nvGrpSpPr>
        <p:grpSpPr>
          <a:xfrm>
            <a:off x="2843850" y="1642400"/>
            <a:ext cx="6516100" cy="2131094"/>
            <a:chOff x="2843850" y="1642400"/>
            <a:chExt cx="1836000" cy="2131094"/>
          </a:xfrm>
        </p:grpSpPr>
        <p:sp>
          <p:nvSpPr>
            <p:cNvPr id="16" name="Rectangle 6">
              <a:extLst>
                <a:ext uri="{FF2B5EF4-FFF2-40B4-BE49-F238E27FC236}">
                  <a16:creationId xmlns:a16="http://schemas.microsoft.com/office/drawing/2014/main" xmlns="" id="{57C639D3-D14E-4739-A805-8BD1EE3723AB}"/>
                </a:ext>
              </a:extLst>
            </p:cNvPr>
            <p:cNvSpPr/>
            <p:nvPr/>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7" name="Rectangle 6">
              <a:extLst>
                <a:ext uri="{FF2B5EF4-FFF2-40B4-BE49-F238E27FC236}">
                  <a16:creationId xmlns:a16="http://schemas.microsoft.com/office/drawing/2014/main" xmlns="" id="{3552379E-CA58-42E4-929B-E0CDE195CFB4}"/>
                </a:ext>
              </a:extLst>
            </p:cNvPr>
            <p:cNvSpPr/>
            <p:nvPr/>
          </p:nvSpPr>
          <p:spPr>
            <a:xfrm flipV="1">
              <a:off x="2843850" y="1642400"/>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Tree>
    <p:extLst>
      <p:ext uri="{BB962C8B-B14F-4D97-AF65-F5344CB8AC3E}">
        <p14:creationId xmlns:p14="http://schemas.microsoft.com/office/powerpoint/2010/main" val="88397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72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C4608B7-DD3E-4FE7-99F3-5F9903CF962C}"/>
              </a:ext>
            </a:extLst>
          </p:cNvPr>
          <p:cNvSpPr/>
          <p:nvPr userDrawn="1"/>
        </p:nvSpPr>
        <p:spPr>
          <a:xfrm>
            <a:off x="11408062" y="6126183"/>
            <a:ext cx="540000" cy="540000"/>
          </a:xfrm>
          <a:prstGeom prst="rect">
            <a:avLst/>
          </a:pr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 name="Rectangle 15">
            <a:extLst>
              <a:ext uri="{FF2B5EF4-FFF2-40B4-BE49-F238E27FC236}">
                <a16:creationId xmlns:a16="http://schemas.microsoft.com/office/drawing/2014/main" xmlns="" id="{0014CD90-8DA5-4100-A913-BD3783FA44B9}"/>
              </a:ext>
            </a:extLst>
          </p:cNvPr>
          <p:cNvSpPr/>
          <p:nvPr userDrawn="1"/>
        </p:nvSpPr>
        <p:spPr>
          <a:xfrm>
            <a:off x="0" y="6780458"/>
            <a:ext cx="12192000" cy="775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xmlns=""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smtClean="0"/>
              <a:t>Click to edit Master title style</a:t>
            </a:r>
            <a:endParaRPr lang="en-ZA" dirty="0"/>
          </a:p>
        </p:txBody>
      </p:sp>
      <p:sp>
        <p:nvSpPr>
          <p:cNvPr id="3" name="Text Placeholder 2">
            <a:extLst>
              <a:ext uri="{FF2B5EF4-FFF2-40B4-BE49-F238E27FC236}">
                <a16:creationId xmlns:a16="http://schemas.microsoft.com/office/drawing/2014/main" xmlns="" id="{213AB95C-7DD4-4796-80E4-1B7466A2A037}"/>
              </a:ext>
            </a:extLst>
          </p:cNvPr>
          <p:cNvSpPr>
            <a:spLocks noGrp="1"/>
          </p:cNvSpPr>
          <p:nvPr>
            <p:ph type="body" idx="1"/>
          </p:nvPr>
        </p:nvSpPr>
        <p:spPr>
          <a:xfrm>
            <a:off x="424370" y="1272208"/>
            <a:ext cx="11340000" cy="4660183"/>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xmlns="" id="{58879C91-B77F-4273-9A27-A3535FB889DB}"/>
              </a:ext>
            </a:extLst>
          </p:cNvPr>
          <p:cNvSpPr>
            <a:spLocks noGrp="1"/>
          </p:cNvSpPr>
          <p:nvPr>
            <p:ph type="ftr" sz="quarter" idx="3"/>
          </p:nvPr>
        </p:nvSpPr>
        <p:spPr>
          <a:xfrm>
            <a:off x="7089975" y="6487997"/>
            <a:ext cx="4114800" cy="206104"/>
          </a:xfrm>
          <a:prstGeom prst="rect">
            <a:avLst/>
          </a:prstGeom>
        </p:spPr>
        <p:txBody>
          <a:bodyPr vert="horz" lIns="0" tIns="0" rIns="0" bIns="0" rtlCol="0" anchor="b"/>
          <a:lstStyle>
            <a:lvl1pPr algn="r">
              <a:defRPr sz="1200" i="1">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xmlns="" id="{5ECA3099-A94F-4C3E-BC29-780EDD38F722}"/>
              </a:ext>
            </a:extLst>
          </p:cNvPr>
          <p:cNvSpPr>
            <a:spLocks noGrp="1"/>
          </p:cNvSpPr>
          <p:nvPr>
            <p:ph type="sldNum" sz="quarter" idx="4"/>
          </p:nvPr>
        </p:nvSpPr>
        <p:spPr>
          <a:xfrm>
            <a:off x="11409431" y="6213621"/>
            <a:ext cx="537262" cy="365125"/>
          </a:xfrm>
          <a:prstGeom prst="rect">
            <a:avLst/>
          </a:prstGeom>
        </p:spPr>
        <p:txBody>
          <a:bodyPr vert="horz" lIns="0" tIns="0" rIns="0" bIns="0" rtlCol="0" anchor="ctr"/>
          <a:lstStyle>
            <a:lvl1pPr algn="ctr">
              <a:defRPr sz="1600" b="1" i="0">
                <a:solidFill>
                  <a:schemeClr val="tx1">
                    <a:lumMod val="50000"/>
                    <a:lumOff val="50000"/>
                  </a:schemeClr>
                </a:solidFill>
                <a:latin typeface="+mj-lt"/>
              </a:defRPr>
            </a:lvl1pPr>
          </a:lstStyle>
          <a:p>
            <a:fld id="{19B51A1E-902D-48AF-9020-955120F399B6}" type="slidenum">
              <a:rPr lang="en-ZA" smtClean="0"/>
              <a:pPr/>
              <a:t>‹#›</a:t>
            </a:fld>
            <a:endParaRPr lang="en-ZA" dirty="0"/>
          </a:p>
        </p:txBody>
      </p:sp>
      <p:cxnSp>
        <p:nvCxnSpPr>
          <p:cNvPr id="12" name="Straight Connector 11">
            <a:extLst>
              <a:ext uri="{FF2B5EF4-FFF2-40B4-BE49-F238E27FC236}">
                <a16:creationId xmlns:a16="http://schemas.microsoft.com/office/drawing/2014/main" xmlns="" id="{227520FF-02C3-4FC8-9DD4-6FD4DAE01FE9}"/>
              </a:ext>
            </a:extLst>
          </p:cNvPr>
          <p:cNvCxnSpPr>
            <a:cxnSpLocks/>
          </p:cNvCxnSpPr>
          <p:nvPr userDrawn="1"/>
        </p:nvCxnSpPr>
        <p:spPr>
          <a:xfrm>
            <a:off x="11408062" y="6780192"/>
            <a:ext cx="54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D948D9BA-F531-48FF-BE31-0248EF5CC454}"/>
              </a:ext>
            </a:extLst>
          </p:cNvPr>
          <p:cNvSpPr/>
          <p:nvPr userDrawn="1"/>
        </p:nvSpPr>
        <p:spPr>
          <a:xfrm>
            <a:off x="0" y="6780458"/>
            <a:ext cx="11232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1" name="Group 10">
            <a:extLst>
              <a:ext uri="{FF2B5EF4-FFF2-40B4-BE49-F238E27FC236}">
                <a16:creationId xmlns:a16="http://schemas.microsoft.com/office/drawing/2014/main" xmlns="" id="{C637404C-CCC9-46CA-A9D3-525E2E6FC73B}"/>
              </a:ext>
            </a:extLst>
          </p:cNvPr>
          <p:cNvGrpSpPr/>
          <p:nvPr userDrawn="1"/>
        </p:nvGrpSpPr>
        <p:grpSpPr>
          <a:xfrm>
            <a:off x="9874905" y="6130433"/>
            <a:ext cx="1329870" cy="320195"/>
            <a:chOff x="1985170" y="1950690"/>
            <a:chExt cx="2173095" cy="523220"/>
          </a:xfrm>
        </p:grpSpPr>
        <p:sp>
          <p:nvSpPr>
            <p:cNvPr id="13" name="Rectangle 12">
              <a:extLst>
                <a:ext uri="{FF2B5EF4-FFF2-40B4-BE49-F238E27FC236}">
                  <a16:creationId xmlns:a16="http://schemas.microsoft.com/office/drawing/2014/main" xmlns="" id="{05EB3BD8-4375-44FB-9E9D-0FB76CBA224D}"/>
                </a:ext>
              </a:extLst>
            </p:cNvPr>
            <p:cNvSpPr/>
            <p:nvPr/>
          </p:nvSpPr>
          <p:spPr>
            <a:xfrm>
              <a:off x="1985170" y="1950690"/>
              <a:ext cx="2173095" cy="523220"/>
            </a:xfrm>
            <a:prstGeom prst="rect">
              <a:avLst/>
            </a:prstGeom>
            <a:solidFill>
              <a:schemeClr val="tx1"/>
            </a:solidFill>
            <a:ln>
              <a:solidFill>
                <a:schemeClr val="bg1">
                  <a:lumMod val="95000"/>
                </a:schemeClr>
              </a:solidFill>
            </a:ln>
          </p:spPr>
          <p:txBody>
            <a:bodyPr wrap="none" anchor="ctr">
              <a:noAutofit/>
            </a:bodyPr>
            <a:lstStyle/>
            <a:p>
              <a:pPr algn="ctr"/>
              <a:r>
                <a:rPr lang="en-ZA" sz="1200" b="1" dirty="0">
                  <a:solidFill>
                    <a:schemeClr val="bg1"/>
                  </a:solidFill>
                  <a:latin typeface="+mj-lt"/>
                </a:rPr>
                <a:t>Contoso</a:t>
              </a:r>
              <a:r>
                <a:rPr lang="en-ZA" sz="1200" dirty="0">
                  <a:solidFill>
                    <a:schemeClr val="bg1"/>
                  </a:solidFill>
                  <a:latin typeface="+mj-lt"/>
                </a:rPr>
                <a:t> </a:t>
              </a:r>
              <a:r>
                <a:rPr lang="en-ZA" sz="1200" i="1" dirty="0">
                  <a:solidFill>
                    <a:schemeClr val="bg1"/>
                  </a:solidFill>
                  <a:latin typeface="+mj-lt"/>
                </a:rPr>
                <a:t>Ltd</a:t>
              </a:r>
              <a:r>
                <a:rPr lang="en-ZA" sz="1200" dirty="0">
                  <a:solidFill>
                    <a:schemeClr val="bg1"/>
                  </a:solidFill>
                  <a:latin typeface="+mj-lt"/>
                </a:rPr>
                <a:t>.</a:t>
              </a:r>
            </a:p>
          </p:txBody>
        </p:sp>
        <p:sp>
          <p:nvSpPr>
            <p:cNvPr id="14" name="Rectangle 6">
              <a:extLst>
                <a:ext uri="{FF2B5EF4-FFF2-40B4-BE49-F238E27FC236}">
                  <a16:creationId xmlns:a16="http://schemas.microsoft.com/office/drawing/2014/main" xmlns="" id="{BCC973EA-C8AF-4B29-93CC-A9F4F15E238E}"/>
                </a:ext>
              </a:extLst>
            </p:cNvPr>
            <p:cNvSpPr/>
            <p:nvPr/>
          </p:nvSpPr>
          <p:spPr>
            <a:xfrm flipV="1">
              <a:off x="2087087" y="2034539"/>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gr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50" r:id="rId10"/>
    <p:sldLayoutId id="2147483652" r:id="rId11"/>
    <p:sldLayoutId id="2147483667" r:id="rId12"/>
    <p:sldLayoutId id="2147483668" r:id="rId13"/>
    <p:sldLayoutId id="2147483669" r:id="rId14"/>
    <p:sldLayoutId id="2147483670" r:id="rId15"/>
    <p:sldLayoutId id="2147483671" r:id="rId16"/>
    <p:sldLayoutId id="2147483672" r:id="rId17"/>
    <p:sldLayoutId id="2147483673" r:id="rId18"/>
    <p:sldLayoutId id="2147483656" r:id="rId19"/>
    <p:sldLayoutId id="2147483657" r:id="rId20"/>
    <p:sldLayoutId id="2147483653" r:id="rId21"/>
    <p:sldLayoutId id="2147483654" r:id="rId22"/>
    <p:sldLayoutId id="2147483655" r:id="rId23"/>
    <p:sldLayoutId id="2147483674" r:id="rId24"/>
    <p:sldLayoutId id="2147483675" r:id="rId25"/>
    <p:sldLayoutId id="2147483676" r:id="rId26"/>
    <p:sldLayoutId id="2147483677" r:id="rId27"/>
    <p:sldLayoutId id="2147483678" r:id="rId28"/>
  </p:sldLayoutIdLst>
  <p:hf hdr="0" ftr="0" dt="0"/>
  <p:txStyles>
    <p:titleStyle>
      <a:lvl1pPr algn="l" defTabSz="914400" rtl="0" eaLnBrk="1" latinLnBrk="0" hangingPunct="1">
        <a:lnSpc>
          <a:spcPct val="90000"/>
        </a:lnSpc>
        <a:spcBef>
          <a:spcPct val="0"/>
        </a:spcBef>
        <a:buNone/>
        <a:defRPr sz="3200" kern="1200" spc="-100" baseline="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2.png"/><Relationship Id="rId3" Type="http://schemas.openxmlformats.org/officeDocument/2006/relationships/image" Target="../media/image5.jpg"/><Relationship Id="rId7" Type="http://schemas.openxmlformats.org/officeDocument/2006/relationships/image" Target="../media/image8.png"/><Relationship Id="rId12" Type="http://schemas.openxmlformats.org/officeDocument/2006/relationships/image" Target="../media/image11.jpg"/><Relationship Id="rId17" Type="http://schemas.openxmlformats.org/officeDocument/2006/relationships/image" Target="../media/image23.sv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7.jpg"/><Relationship Id="rId11" Type="http://schemas.openxmlformats.org/officeDocument/2006/relationships/image" Target="../media/image17.svg"/><Relationship Id="rId5" Type="http://schemas.openxmlformats.org/officeDocument/2006/relationships/image" Target="../media/image11.svg"/><Relationship Id="rId15" Type="http://schemas.openxmlformats.org/officeDocument/2006/relationships/image" Target="../media/image13.jp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jpg"/><Relationship Id="rId14" Type="http://schemas.openxmlformats.org/officeDocument/2006/relationships/image" Target="../media/image20.svg"/></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e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jpg"/><Relationship Id="rId4" Type="http://schemas.openxmlformats.org/officeDocument/2006/relationships/image" Target="../media/image17.jp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jpg"/><Relationship Id="rId2" Type="http://schemas.openxmlformats.org/officeDocument/2006/relationships/image" Target="../media/image20.jpeg"/><Relationship Id="rId1" Type="http://schemas.openxmlformats.org/officeDocument/2006/relationships/slideLayout" Target="../slideLayouts/slideLayout10.xml"/><Relationship Id="rId6" Type="http://schemas.openxmlformats.org/officeDocument/2006/relationships/image" Target="../media/image24.jp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ng wooden tunnel">
            <a:extLst>
              <a:ext uri="{FF2B5EF4-FFF2-40B4-BE49-F238E27FC236}">
                <a16:creationId xmlns:a16="http://schemas.microsoft.com/office/drawing/2014/main" xmlns="" id="{26BCC204-42D7-4F58-B6DF-AB0501ACD7D8}"/>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2" name="Title 21">
            <a:extLst>
              <a:ext uri="{FF2B5EF4-FFF2-40B4-BE49-F238E27FC236}">
                <a16:creationId xmlns:a16="http://schemas.microsoft.com/office/drawing/2014/main" xmlns="" id="{BA160141-042F-4099-856C-C1D62E0FF551}"/>
              </a:ext>
            </a:extLst>
          </p:cNvPr>
          <p:cNvSpPr>
            <a:spLocks noGrp="1"/>
          </p:cNvSpPr>
          <p:nvPr>
            <p:ph type="ctrTitle"/>
          </p:nvPr>
        </p:nvSpPr>
        <p:spPr>
          <a:xfrm>
            <a:off x="249507" y="3503868"/>
            <a:ext cx="4860000" cy="1800000"/>
          </a:xfrm>
        </p:spPr>
        <p:txBody>
          <a:bodyPr/>
          <a:lstStyle/>
          <a:p>
            <a:r>
              <a:rPr lang="en-ZA" sz="4000" dirty="0" smtClean="0"/>
              <a:t>AI Chatbot for Banking Application</a:t>
            </a:r>
            <a:endParaRPr lang="en-ZA" sz="4000" dirty="0"/>
          </a:p>
        </p:txBody>
      </p:sp>
      <p:grpSp>
        <p:nvGrpSpPr>
          <p:cNvPr id="112" name="Group 111" descr="Accent image brackets&#10;">
            <a:extLst>
              <a:ext uri="{FF2B5EF4-FFF2-40B4-BE49-F238E27FC236}">
                <a16:creationId xmlns:a16="http://schemas.microsoft.com/office/drawing/2014/main" xmlns="" id="{D624720B-51E1-474D-90C6-CD74ED1DA39F}"/>
              </a:ext>
              <a:ext uri="{C183D7F6-B498-43B3-948B-1728B52AA6E4}">
                <adec:decorative xmlns="" xmlns:adec="http://schemas.microsoft.com/office/drawing/2017/decorative" val="1"/>
              </a:ext>
            </a:extLst>
          </p:cNvPr>
          <p:cNvGrpSpPr/>
          <p:nvPr/>
        </p:nvGrpSpPr>
        <p:grpSpPr>
          <a:xfrm>
            <a:off x="144000" y="144000"/>
            <a:ext cx="4860000" cy="6498000"/>
            <a:chOff x="408650" y="404285"/>
            <a:chExt cx="4330700" cy="3164637"/>
          </a:xfrm>
        </p:grpSpPr>
        <p:sp>
          <p:nvSpPr>
            <p:cNvPr id="110" name="Rectangle 6">
              <a:extLst>
                <a:ext uri="{FF2B5EF4-FFF2-40B4-BE49-F238E27FC236}">
                  <a16:creationId xmlns:a16="http://schemas.microsoft.com/office/drawing/2014/main" xmlns="" id="{E4561AC7-2339-461B-BFF9-BEBEF60974E1}"/>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1" name="Rectangle 6">
              <a:extLst>
                <a:ext uri="{FF2B5EF4-FFF2-40B4-BE49-F238E27FC236}">
                  <a16:creationId xmlns:a16="http://schemas.microsoft.com/office/drawing/2014/main" xmlns="" id="{6FFCCB15-66C7-4E86-BF09-14C5B1569970}"/>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grpSp>
        <p:nvGrpSpPr>
          <p:cNvPr id="4" name="Group 3" descr="Logo Placeholder">
            <a:extLst>
              <a:ext uri="{FF2B5EF4-FFF2-40B4-BE49-F238E27FC236}">
                <a16:creationId xmlns:a16="http://schemas.microsoft.com/office/drawing/2014/main" xmlns="" id="{15BDFF4F-F29E-432C-8919-538354CC3582}"/>
              </a:ext>
            </a:extLst>
          </p:cNvPr>
          <p:cNvGrpSpPr/>
          <p:nvPr/>
        </p:nvGrpSpPr>
        <p:grpSpPr>
          <a:xfrm>
            <a:off x="355014" y="2721440"/>
            <a:ext cx="4228708" cy="640370"/>
            <a:chOff x="2039389" y="1950690"/>
            <a:chExt cx="2173095" cy="601320"/>
          </a:xfrm>
        </p:grpSpPr>
        <p:sp>
          <p:nvSpPr>
            <p:cNvPr id="3" name="Rectangle 2">
              <a:extLst>
                <a:ext uri="{FF2B5EF4-FFF2-40B4-BE49-F238E27FC236}">
                  <a16:creationId xmlns:a16="http://schemas.microsoft.com/office/drawing/2014/main" xmlns="" id="{5C906931-C069-4BF7-9D34-6BD0A441F1D0}"/>
                </a:ext>
              </a:extLst>
            </p:cNvPr>
            <p:cNvSpPr/>
            <p:nvPr/>
          </p:nvSpPr>
          <p:spPr>
            <a:xfrm>
              <a:off x="2039389" y="1950690"/>
              <a:ext cx="2173095" cy="601320"/>
            </a:xfrm>
            <a:prstGeom prst="rect">
              <a:avLst/>
            </a:prstGeom>
            <a:solidFill>
              <a:schemeClr val="tx1"/>
            </a:solidFill>
          </p:spPr>
          <p:txBody>
            <a:bodyPr wrap="none" anchor="ctr">
              <a:noAutofit/>
            </a:bodyPr>
            <a:lstStyle/>
            <a:p>
              <a:pPr algn="ctr"/>
              <a:r>
                <a:rPr lang="en-ZA" b="1" dirty="0" smtClean="0">
                  <a:solidFill>
                    <a:schemeClr val="bg1"/>
                  </a:solidFill>
                  <a:latin typeface="+mj-lt"/>
                </a:rPr>
                <a:t>Symbiosis Institute of Technology</a:t>
              </a:r>
              <a:endParaRPr lang="en-ZA" dirty="0">
                <a:solidFill>
                  <a:schemeClr val="bg1"/>
                </a:solidFill>
                <a:latin typeface="+mj-lt"/>
              </a:endParaRPr>
            </a:p>
          </p:txBody>
        </p:sp>
        <p:sp>
          <p:nvSpPr>
            <p:cNvPr id="15" name="Rectangle 6">
              <a:extLst>
                <a:ext uri="{FF2B5EF4-FFF2-40B4-BE49-F238E27FC236}">
                  <a16:creationId xmlns:a16="http://schemas.microsoft.com/office/drawing/2014/main" xmlns="" id="{FA7AA601-65CC-44E2-A893-84390726E282}"/>
                </a:ext>
              </a:extLst>
            </p:cNvPr>
            <p:cNvSpPr/>
            <p:nvPr/>
          </p:nvSpPr>
          <p:spPr>
            <a:xfrm flipV="1">
              <a:off x="2087087" y="2034539"/>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11" name="Rectangle 6">
            <a:extLst>
              <a:ext uri="{FF2B5EF4-FFF2-40B4-BE49-F238E27FC236}">
                <a16:creationId xmlns:a16="http://schemas.microsoft.com/office/drawing/2014/main" xmlns="" id="{FA7AA601-65CC-44E2-A893-84390726E282}"/>
              </a:ext>
            </a:extLst>
          </p:cNvPr>
          <p:cNvSpPr/>
          <p:nvPr/>
        </p:nvSpPr>
        <p:spPr>
          <a:xfrm rot="10800000" flipV="1">
            <a:off x="4082966" y="3108300"/>
            <a:ext cx="395249"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485234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93B1CB9-2502-403C-9D5D-B0198A317941}"/>
              </a:ext>
            </a:extLst>
          </p:cNvPr>
          <p:cNvSpPr>
            <a:spLocks noGrp="1"/>
          </p:cNvSpPr>
          <p:nvPr>
            <p:ph idx="1"/>
          </p:nvPr>
        </p:nvSpPr>
        <p:spPr>
          <a:xfrm>
            <a:off x="1103312" y="957942"/>
            <a:ext cx="8946541" cy="5290457"/>
          </a:xfrm>
        </p:spPr>
        <p:txBody>
          <a:bodyPr>
            <a:normAutofit/>
          </a:bodyPr>
          <a:lstStyle/>
          <a:p>
            <a:pPr marL="457200" indent="-457200" algn="just">
              <a:buFont typeface="+mj-lt"/>
              <a:buAutoNum type="arabicPeriod" startAt="5"/>
            </a:pPr>
            <a:r>
              <a:rPr lang="en-US" sz="2000" dirty="0">
                <a:latin typeface="Times New Roman" panose="02020603050405020304" pitchFamily="18" charset="0"/>
                <a:cs typeface="Times New Roman" panose="02020603050405020304" pitchFamily="18" charset="0"/>
              </a:rPr>
              <a:t>This array of responses goes back </a:t>
            </a:r>
            <a:r>
              <a:rPr lang="en-US" sz="2000" dirty="0" smtClean="0">
                <a:latin typeface="Times New Roman" panose="02020603050405020304" pitchFamily="18" charset="0"/>
                <a:cs typeface="Times New Roman" panose="02020603050405020304" pitchFamily="18" charset="0"/>
              </a:rPr>
              <a:t>into </a:t>
            </a:r>
            <a:r>
              <a:rPr lang="en-US" sz="2000" dirty="0">
                <a:latin typeface="Times New Roman" panose="02020603050405020304" pitchFamily="18" charset="0"/>
                <a:cs typeface="Times New Roman" panose="02020603050405020304" pitchFamily="18" charset="0"/>
              </a:rPr>
              <a:t>the messaging backend and is presented to you in the form of a question. You tell the bot you want 1 </a:t>
            </a:r>
            <a:r>
              <a:rPr lang="en-US" sz="2000" dirty="0" err="1">
                <a:latin typeface="Times New Roman" panose="02020603050405020304" pitchFamily="18" charset="0"/>
                <a:cs typeface="Times New Roman" panose="02020603050405020304" pitchFamily="18" charset="0"/>
              </a:rPr>
              <a:t>litre</a:t>
            </a:r>
            <a:r>
              <a:rPr lang="en-US" sz="2000" dirty="0">
                <a:latin typeface="Times New Roman" panose="02020603050405020304" pitchFamily="18" charset="0"/>
                <a:cs typeface="Times New Roman" panose="02020603050405020304" pitchFamily="18" charset="0"/>
              </a:rPr>
              <a:t> and we go back through NLP into the decision engine</a:t>
            </a:r>
            <a:r>
              <a:rPr lang="en-US" sz="2000" dirty="0" smtClean="0">
                <a:latin typeface="Times New Roman" panose="02020603050405020304" pitchFamily="18" charset="0"/>
                <a:cs typeface="Times New Roman" panose="02020603050405020304" pitchFamily="18" charset="0"/>
              </a:rPr>
              <a:t>.</a:t>
            </a:r>
          </a:p>
          <a:p>
            <a:pPr marL="457200" indent="-457200" algn="just">
              <a:buFont typeface="+mj-lt"/>
              <a:buAutoNum type="arabicPeriod" startAt="5"/>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r>
              <a:rPr lang="en-US" sz="2000" dirty="0">
                <a:latin typeface="Times New Roman" panose="02020603050405020304" pitchFamily="18" charset="0"/>
                <a:cs typeface="Times New Roman" panose="02020603050405020304" pitchFamily="18" charset="0"/>
              </a:rPr>
              <a:t>The bot now analyzes pre-fed data about the product, stores, their locations and their proximity to your location. It identifies the closest store that has this product in stock and tells you what it costs</a:t>
            </a:r>
            <a:r>
              <a:rPr lang="en-US" sz="2000" dirty="0" smtClean="0">
                <a:latin typeface="Times New Roman" panose="02020603050405020304" pitchFamily="18" charset="0"/>
                <a:cs typeface="Times New Roman" panose="02020603050405020304" pitchFamily="18" charset="0"/>
              </a:rPr>
              <a:t>.</a:t>
            </a:r>
          </a:p>
          <a:p>
            <a:pPr marL="457200" indent="-457200" algn="just">
              <a:buFont typeface="+mj-lt"/>
              <a:buAutoNum type="arabicPeriod" startAt="5"/>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r>
              <a:rPr lang="en-US" sz="2000" dirty="0">
                <a:latin typeface="Times New Roman" panose="02020603050405020304" pitchFamily="18" charset="0"/>
                <a:cs typeface="Times New Roman" panose="02020603050405020304" pitchFamily="18" charset="0"/>
              </a:rPr>
              <a:t>It then directs you to a payment portal and after it receives confirmation from gateway, it places your order for you, and voila in one to two business days, you have 1 </a:t>
            </a:r>
            <a:r>
              <a:rPr lang="en-US" sz="2000" dirty="0" err="1">
                <a:latin typeface="Times New Roman" panose="02020603050405020304" pitchFamily="18" charset="0"/>
                <a:cs typeface="Times New Roman" panose="02020603050405020304" pitchFamily="18" charset="0"/>
              </a:rPr>
              <a:t>litre</a:t>
            </a:r>
            <a:r>
              <a:rPr lang="en-US" sz="2000" dirty="0">
                <a:latin typeface="Times New Roman" panose="02020603050405020304" pitchFamily="18" charset="0"/>
                <a:cs typeface="Times New Roman" panose="02020603050405020304" pitchFamily="18" charset="0"/>
              </a:rPr>
              <a:t> of Tropicana 100% Orange Juice</a:t>
            </a:r>
            <a:r>
              <a:rPr lang="en-US" sz="2000" dirty="0" smtClean="0">
                <a:latin typeface="Times New Roman" panose="02020603050405020304" pitchFamily="18" charset="0"/>
                <a:cs typeface="Times New Roman" panose="02020603050405020304" pitchFamily="18" charset="0"/>
              </a:rPr>
              <a:t>.</a:t>
            </a:r>
          </a:p>
          <a:p>
            <a:pPr marL="457200" indent="-457200" algn="just">
              <a:buFont typeface="+mj-lt"/>
              <a:buAutoNum type="arabicPeriod" startAt="5"/>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The biggest difference between chatbots and humans at this point of time though, is what the industry calls empathy understanding. Chatbots simply aren’t as adept as humans at understanding conversational undertones.</a:t>
            </a:r>
          </a:p>
        </p:txBody>
      </p:sp>
      <p:sp>
        <p:nvSpPr>
          <p:cNvPr id="4" name="Slide Number Placeholder 3"/>
          <p:cNvSpPr>
            <a:spLocks noGrp="1"/>
          </p:cNvSpPr>
          <p:nvPr>
            <p:ph type="sldNum" sz="quarter" idx="11"/>
          </p:nvPr>
        </p:nvSpPr>
        <p:spPr/>
        <p:txBody>
          <a:bodyPr/>
          <a:lstStyle/>
          <a:p>
            <a:fld id="{19B51A1E-902D-48AF-9020-955120F399B6}" type="slidenum">
              <a:rPr lang="en-ZA" smtClean="0"/>
              <a:pPr/>
              <a:t>10</a:t>
            </a:fld>
            <a:endParaRPr lang="en-ZA" dirty="0"/>
          </a:p>
        </p:txBody>
      </p:sp>
      <p:sp>
        <p:nvSpPr>
          <p:cNvPr id="5" name="TextBox 4"/>
          <p:cNvSpPr txBox="1"/>
          <p:nvPr/>
        </p:nvSpPr>
        <p:spPr>
          <a:xfrm>
            <a:off x="9797143" y="6114629"/>
            <a:ext cx="1534310" cy="383619"/>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067687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EC1CCC-57E7-4615-951F-00E114D8F836}"/>
              </a:ext>
            </a:extLst>
          </p:cNvPr>
          <p:cNvSpPr>
            <a:spLocks noGrp="1"/>
          </p:cNvSpPr>
          <p:nvPr>
            <p:ph type="title"/>
          </p:nvPr>
        </p:nvSpPr>
        <p:spPr/>
        <p:txBody>
          <a:bodyPr/>
          <a:lstStyle/>
          <a:p>
            <a:pPr algn="ctr"/>
            <a:r>
              <a:rPr lang="en-IN" dirty="0"/>
              <a:t>Natural </a:t>
            </a:r>
            <a:r>
              <a:rPr lang="en-IN" dirty="0">
                <a:latin typeface="Times New Roman" panose="02020603050405020304" pitchFamily="18" charset="0"/>
                <a:cs typeface="Times New Roman" panose="02020603050405020304" pitchFamily="18" charset="0"/>
              </a:rPr>
              <a:t>Language</a:t>
            </a:r>
            <a:r>
              <a:rPr lang="en-IN" dirty="0"/>
              <a:t> Processing</a:t>
            </a:r>
          </a:p>
        </p:txBody>
      </p:sp>
      <p:sp>
        <p:nvSpPr>
          <p:cNvPr id="3" name="Content Placeholder 2">
            <a:extLst>
              <a:ext uri="{FF2B5EF4-FFF2-40B4-BE49-F238E27FC236}">
                <a16:creationId xmlns:a16="http://schemas.microsoft.com/office/drawing/2014/main" xmlns="" id="{1515B1B2-BC8B-4462-8541-3C78B3D06316}"/>
              </a:ext>
            </a:extLst>
          </p:cNvPr>
          <p:cNvSpPr>
            <a:spLocks noGrp="1"/>
          </p:cNvSpPr>
          <p:nvPr>
            <p:ph idx="1"/>
          </p:nvPr>
        </p:nvSpPr>
        <p:spPr>
          <a:xfrm>
            <a:off x="432000" y="1333168"/>
            <a:ext cx="11340000" cy="4660183"/>
          </a:xfrm>
        </p:spPr>
        <p:txBody>
          <a:bodyPr/>
          <a:lstStyle/>
          <a:p>
            <a:pPr algn="just"/>
            <a:r>
              <a:rPr lang="en-US" sz="2300" dirty="0">
                <a:latin typeface="Times New Roman" panose="02020603050405020304" pitchFamily="18" charset="0"/>
                <a:cs typeface="Times New Roman" panose="02020603050405020304" pitchFamily="18" charset="0"/>
              </a:rPr>
              <a:t>Natural language processing (NLP) is the ability of a computer program to understand human speech as it is spoken. NLP is a </a:t>
            </a:r>
            <a:r>
              <a:rPr lang="en-IN" sz="2300" dirty="0">
                <a:latin typeface="Times New Roman" panose="02020603050405020304" pitchFamily="18" charset="0"/>
                <a:cs typeface="Times New Roman" panose="02020603050405020304" pitchFamily="18" charset="0"/>
              </a:rPr>
              <a:t>component of artificial intelligence .</a:t>
            </a:r>
          </a:p>
          <a:p>
            <a:pPr algn="just"/>
            <a:r>
              <a:rPr lang="en-US" sz="2300" dirty="0">
                <a:latin typeface="Times New Roman" panose="02020603050405020304" pitchFamily="18" charset="0"/>
                <a:cs typeface="Times New Roman" panose="02020603050405020304" pitchFamily="18" charset="0"/>
              </a:rPr>
              <a:t>It makes computer to perform useful tasks with the natural </a:t>
            </a:r>
            <a:r>
              <a:rPr lang="en-IN" sz="2300" dirty="0">
                <a:latin typeface="Times New Roman" panose="02020603050405020304" pitchFamily="18" charset="0"/>
                <a:cs typeface="Times New Roman" panose="02020603050405020304" pitchFamily="18" charset="0"/>
              </a:rPr>
              <a:t>languages humans use.</a:t>
            </a:r>
          </a:p>
          <a:p>
            <a:pPr algn="just"/>
            <a:r>
              <a:rPr lang="en-US" sz="2300" dirty="0">
                <a:latin typeface="Times New Roman" panose="02020603050405020304" pitchFamily="18" charset="0"/>
                <a:cs typeface="Times New Roman" panose="02020603050405020304" pitchFamily="18" charset="0"/>
              </a:rPr>
              <a:t>Current approaches to NLP are based on machine learning</a:t>
            </a:r>
          </a:p>
          <a:p>
            <a:pPr algn="just"/>
            <a:r>
              <a:rPr lang="en-US" sz="2300" dirty="0">
                <a:latin typeface="Times New Roman" panose="02020603050405020304" pitchFamily="18" charset="0"/>
                <a:cs typeface="Times New Roman" panose="02020603050405020304" pitchFamily="18" charset="0"/>
              </a:rPr>
              <a:t>The input and output of an NLP system can be −</a:t>
            </a:r>
          </a:p>
          <a:p>
            <a:pPr lvl="1" algn="just"/>
            <a:r>
              <a:rPr lang="en-IN" sz="2300" dirty="0" smtClean="0">
                <a:latin typeface="Times New Roman" panose="02020603050405020304" pitchFamily="18" charset="0"/>
                <a:cs typeface="Times New Roman" panose="02020603050405020304" pitchFamily="18" charset="0"/>
              </a:rPr>
              <a:t>Speech.</a:t>
            </a:r>
            <a:endParaRPr lang="en-IN" sz="2300" dirty="0">
              <a:latin typeface="Times New Roman" panose="02020603050405020304" pitchFamily="18" charset="0"/>
              <a:cs typeface="Times New Roman" panose="02020603050405020304" pitchFamily="18" charset="0"/>
            </a:endParaRPr>
          </a:p>
          <a:p>
            <a:pPr lvl="1" algn="just"/>
            <a:r>
              <a:rPr lang="en-IN" sz="2300" dirty="0">
                <a:latin typeface="Times New Roman" panose="02020603050405020304" pitchFamily="18" charset="0"/>
                <a:cs typeface="Times New Roman" panose="02020603050405020304" pitchFamily="18" charset="0"/>
              </a:rPr>
              <a:t>Written </a:t>
            </a:r>
            <a:r>
              <a:rPr lang="en-IN" sz="2300" dirty="0" smtClean="0">
                <a:latin typeface="Times New Roman" panose="02020603050405020304" pitchFamily="18" charset="0"/>
                <a:cs typeface="Times New Roman" panose="02020603050405020304" pitchFamily="18" charset="0"/>
              </a:rPr>
              <a:t>Text.</a:t>
            </a:r>
            <a:endParaRPr lang="en-IN" sz="23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1"/>
          </p:nvPr>
        </p:nvSpPr>
        <p:spPr/>
        <p:txBody>
          <a:bodyPr/>
          <a:lstStyle/>
          <a:p>
            <a:fld id="{19B51A1E-902D-48AF-9020-955120F399B6}" type="slidenum">
              <a:rPr lang="en-ZA" smtClean="0"/>
              <a:pPr/>
              <a:t>11</a:t>
            </a:fld>
            <a:endParaRPr lang="en-ZA" dirty="0"/>
          </a:p>
        </p:txBody>
      </p:sp>
      <p:sp>
        <p:nvSpPr>
          <p:cNvPr id="8" name="TextBox 7"/>
          <p:cNvSpPr txBox="1"/>
          <p:nvPr/>
        </p:nvSpPr>
        <p:spPr>
          <a:xfrm>
            <a:off x="9797143" y="6114629"/>
            <a:ext cx="1534310" cy="383619"/>
          </a:xfrm>
          <a:prstGeom prst="rect">
            <a:avLst/>
          </a:prstGeom>
          <a:solidFill>
            <a:schemeClr val="bg1"/>
          </a:solidFill>
        </p:spPr>
        <p:txBody>
          <a:bodyPr wrap="square" rtlCol="0">
            <a:spAutoFit/>
          </a:bodyPr>
          <a:lstStyle/>
          <a:p>
            <a:endParaRPr lang="en-US" dirty="0"/>
          </a:p>
        </p:txBody>
      </p:sp>
      <p:pic>
        <p:nvPicPr>
          <p:cNvPr id="1026" name="Picture 2" descr="Image result for nl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0412" y="4314404"/>
            <a:ext cx="2543175"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140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Knowledge connectors complement defined intents. They parse documents (for example, FAQs or articles) to find automated responses. To configure them, you define one or more knowledge bases, which are collections of </a:t>
            </a:r>
            <a:r>
              <a:rPr lang="en-US" sz="2300" dirty="0" smtClean="0">
                <a:latin typeface="Times New Roman" panose="02020603050405020304" pitchFamily="18" charset="0"/>
                <a:cs typeface="Times New Roman" panose="02020603050405020304" pitchFamily="18" charset="0"/>
              </a:rPr>
              <a:t>documents.</a:t>
            </a:r>
          </a:p>
          <a:p>
            <a:pPr marL="0" indent="0" algn="just">
              <a:buNone/>
            </a:pPr>
            <a:endParaRPr lang="en-US" sz="2300" dirty="0">
              <a:latin typeface="Times New Roman" panose="02020603050405020304" pitchFamily="18" charset="0"/>
              <a:cs typeface="Times New Roman" panose="02020603050405020304" pitchFamily="18" charset="0"/>
            </a:endParaRPr>
          </a:p>
          <a:p>
            <a:pPr marL="0" indent="0" algn="just">
              <a:buNone/>
            </a:pPr>
            <a:r>
              <a:rPr lang="en-US" sz="2300" dirty="0">
                <a:latin typeface="Times New Roman" panose="02020603050405020304" pitchFamily="18" charset="0"/>
                <a:cs typeface="Times New Roman" panose="02020603050405020304" pitchFamily="18" charset="0"/>
              </a:rPr>
              <a:t>You can enable knowledge bases for your agent, so all detect intent requests may find automated responses using your knowledge bases. Alternatively, you can specify one or more knowledge bases in your individual detect intent requests</a:t>
            </a:r>
            <a:r>
              <a:rPr lang="en-US" sz="2300" dirty="0" smtClean="0">
                <a:latin typeface="Times New Roman" panose="02020603050405020304" pitchFamily="18" charset="0"/>
                <a:cs typeface="Times New Roman" panose="02020603050405020304" pitchFamily="18" charset="0"/>
              </a:rPr>
              <a:t>.</a:t>
            </a:r>
          </a:p>
          <a:p>
            <a:pPr marL="0" indent="0" algn="just">
              <a:buNone/>
            </a:pPr>
            <a:endParaRPr lang="en-US" sz="2400" dirty="0"/>
          </a:p>
          <a:p>
            <a:pPr marL="0" indent="0" algn="just">
              <a:buNone/>
            </a:pPr>
            <a:endParaRPr lang="en-US" sz="3200" dirty="0"/>
          </a:p>
        </p:txBody>
      </p:sp>
      <p:sp>
        <p:nvSpPr>
          <p:cNvPr id="3" name="Slide Number Placeholder 2"/>
          <p:cNvSpPr>
            <a:spLocks noGrp="1"/>
          </p:cNvSpPr>
          <p:nvPr>
            <p:ph type="sldNum" sz="quarter" idx="11"/>
          </p:nvPr>
        </p:nvSpPr>
        <p:spPr/>
        <p:txBody>
          <a:bodyPr/>
          <a:lstStyle/>
          <a:p>
            <a:fld id="{19B51A1E-902D-48AF-9020-955120F399B6}" type="slidenum">
              <a:rPr lang="en-ZA" smtClean="0"/>
              <a:pPr/>
              <a:t>12</a:t>
            </a:fld>
            <a:endParaRPr lang="en-ZA" dirty="0"/>
          </a:p>
        </p:txBody>
      </p:sp>
      <p:sp>
        <p:nvSpPr>
          <p:cNvPr id="4" name="Title 3"/>
          <p:cNvSpPr>
            <a:spLocks noGrp="1"/>
          </p:cNvSpPr>
          <p:nvPr>
            <p:ph type="title"/>
          </p:nvPr>
        </p:nvSpPr>
        <p:spPr/>
        <p:txBody>
          <a:bodyPr/>
          <a:lstStyle/>
          <a:p>
            <a:r>
              <a:rPr lang="en-US" sz="4000" dirty="0" smtClean="0">
                <a:latin typeface="Times New Roman" panose="02020603050405020304" pitchFamily="18" charset="0"/>
                <a:cs typeface="Times New Roman" panose="02020603050405020304" pitchFamily="18" charset="0"/>
              </a:rPr>
              <a:t>Knowledge Base  (BETA)</a:t>
            </a:r>
            <a:endParaRPr lang="en-US" sz="4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797143" y="6114629"/>
            <a:ext cx="1534310" cy="383619"/>
          </a:xfrm>
          <a:prstGeom prst="rect">
            <a:avLst/>
          </a:prstGeom>
          <a:solidFill>
            <a:schemeClr val="bg1"/>
          </a:solidFill>
        </p:spPr>
        <p:txBody>
          <a:bodyPr wrap="square" rtlCol="0">
            <a:spAutoFit/>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968" y="4434804"/>
            <a:ext cx="3718370" cy="1778817"/>
          </a:xfrm>
          <a:prstGeom prst="rect">
            <a:avLst/>
          </a:prstGeom>
        </p:spPr>
      </p:pic>
    </p:spTree>
    <p:extLst>
      <p:ext uri="{BB962C8B-B14F-4D97-AF65-F5344CB8AC3E}">
        <p14:creationId xmlns:p14="http://schemas.microsoft.com/office/powerpoint/2010/main" val="1254005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0D8BC0DD-63B7-4597-9A0D-AFD9372243E4}"/>
              </a:ext>
            </a:extLst>
          </p:cNvPr>
          <p:cNvSpPr>
            <a:spLocks noGrp="1"/>
          </p:cNvSpPr>
          <p:nvPr>
            <p:ph type="title"/>
          </p:nvPr>
        </p:nvSpPr>
        <p:spPr>
          <a:xfrm>
            <a:off x="869661" y="2863017"/>
            <a:ext cx="3476561" cy="846833"/>
          </a:xfrm>
        </p:spPr>
        <p:txBody>
          <a:bodyPr/>
          <a:lstStyle/>
          <a:p>
            <a:r>
              <a:rPr lang="en-ZA" dirty="0" smtClean="0">
                <a:latin typeface="Times New Roman" panose="02020603050405020304" pitchFamily="18" charset="0"/>
                <a:cs typeface="Times New Roman" panose="02020603050405020304" pitchFamily="18" charset="0"/>
              </a:rPr>
              <a:t>Knowledge Base</a:t>
            </a:r>
            <a:r>
              <a:rPr lang="en-ZA" dirty="0" smtClean="0"/>
              <a:t> </a:t>
            </a:r>
            <a:endParaRPr lang="en-ZA" dirty="0"/>
          </a:p>
        </p:txBody>
      </p:sp>
      <p:sp>
        <p:nvSpPr>
          <p:cNvPr id="4" name="Slide Number Placeholder 3">
            <a:extLst>
              <a:ext uri="{FF2B5EF4-FFF2-40B4-BE49-F238E27FC236}">
                <a16:creationId xmlns:a16="http://schemas.microsoft.com/office/drawing/2014/main" xmlns="" id="{7314EF13-6714-4D25-9365-6F3B5EA805C2}"/>
              </a:ext>
            </a:extLst>
          </p:cNvPr>
          <p:cNvSpPr>
            <a:spLocks noGrp="1"/>
          </p:cNvSpPr>
          <p:nvPr>
            <p:ph type="sldNum" sz="quarter" idx="11"/>
          </p:nvPr>
        </p:nvSpPr>
        <p:spPr/>
        <p:txBody>
          <a:bodyPr/>
          <a:lstStyle/>
          <a:p>
            <a:fld id="{19B51A1E-902D-48AF-9020-955120F399B6}" type="slidenum">
              <a:rPr lang="en-ZA" smtClean="0"/>
              <a:pPr/>
              <a:t>13</a:t>
            </a:fld>
            <a:endParaRPr lang="en-ZA" dirty="0"/>
          </a:p>
        </p:txBody>
      </p:sp>
      <p:sp>
        <p:nvSpPr>
          <p:cNvPr id="2" name="Picture Placeholder 1"/>
          <p:cNvSpPr>
            <a:spLocks noGrp="1"/>
          </p:cNvSpPr>
          <p:nvPr>
            <p:ph type="pic" sz="quarter" idx="13"/>
          </p:nvPr>
        </p:nvSpPr>
        <p:spPr/>
      </p:sp>
      <p:sp>
        <p:nvSpPr>
          <p:cNvPr id="9" name="TextBox 8"/>
          <p:cNvSpPr txBox="1"/>
          <p:nvPr/>
        </p:nvSpPr>
        <p:spPr>
          <a:xfrm>
            <a:off x="9797143" y="6114629"/>
            <a:ext cx="1534310" cy="383619"/>
          </a:xfrm>
          <a:prstGeom prst="rect">
            <a:avLst/>
          </a:prstGeom>
          <a:solidFill>
            <a:schemeClr val="bg1"/>
          </a:solidFill>
        </p:spPr>
        <p:txBody>
          <a:bodyPr wrap="square" rtlCol="0">
            <a:spAutoFit/>
          </a:bodyPr>
          <a:lstStyle/>
          <a:p>
            <a:endParaRPr lang="en-US" dirty="0"/>
          </a:p>
        </p:txBody>
      </p:sp>
      <p:pic>
        <p:nvPicPr>
          <p:cNvPr id="3" name="Picture 2"/>
          <p:cNvPicPr>
            <a:picLocks noChangeAspect="1"/>
          </p:cNvPicPr>
          <p:nvPr/>
        </p:nvPicPr>
        <p:blipFill>
          <a:blip r:embed="rId2"/>
          <a:stretch>
            <a:fillRect/>
          </a:stretch>
        </p:blipFill>
        <p:spPr>
          <a:xfrm>
            <a:off x="5217319" y="1255406"/>
            <a:ext cx="6974680" cy="3929124"/>
          </a:xfrm>
          <a:prstGeom prst="rect">
            <a:avLst/>
          </a:prstGeom>
        </p:spPr>
      </p:pic>
    </p:spTree>
    <p:extLst>
      <p:ext uri="{BB962C8B-B14F-4D97-AF65-F5344CB8AC3E}">
        <p14:creationId xmlns:p14="http://schemas.microsoft.com/office/powerpoint/2010/main" val="2908703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1"/>
          </p:nvPr>
        </p:nvSpPr>
        <p:spPr/>
        <p:txBody>
          <a:bodyPr/>
          <a:lstStyle/>
          <a:p>
            <a:fld id="{19B51A1E-902D-48AF-9020-955120F399B6}" type="slidenum">
              <a:rPr lang="en-ZA" smtClean="0"/>
              <a:pPr/>
              <a:t>14</a:t>
            </a:fld>
            <a:endParaRPr lang="en-ZA" dirty="0"/>
          </a:p>
        </p:txBody>
      </p:sp>
      <p:sp>
        <p:nvSpPr>
          <p:cNvPr id="4" name="Title 3"/>
          <p:cNvSpPr>
            <a:spLocks noGrp="1"/>
          </p:cNvSpPr>
          <p:nvPr>
            <p:ph type="title"/>
          </p:nvPr>
        </p:nvSpPr>
        <p:spPr/>
        <p:txBody>
          <a:bodyPr/>
          <a:lstStyle/>
          <a:p>
            <a:endParaRPr lang="en-US"/>
          </a:p>
        </p:txBody>
      </p:sp>
      <p:pic>
        <p:nvPicPr>
          <p:cNvPr id="5" name="Picture 4"/>
          <p:cNvPicPr>
            <a:picLocks noChangeAspect="1"/>
          </p:cNvPicPr>
          <p:nvPr/>
        </p:nvPicPr>
        <p:blipFill rotWithShape="1">
          <a:blip r:embed="rId2"/>
          <a:srcRect b="6889"/>
          <a:stretch/>
        </p:blipFill>
        <p:spPr>
          <a:xfrm>
            <a:off x="0" y="0"/>
            <a:ext cx="12192001" cy="6858000"/>
          </a:xfrm>
          <a:prstGeom prst="rect">
            <a:avLst/>
          </a:prstGeom>
        </p:spPr>
      </p:pic>
    </p:spTree>
    <p:extLst>
      <p:ext uri="{BB962C8B-B14F-4D97-AF65-F5344CB8AC3E}">
        <p14:creationId xmlns:p14="http://schemas.microsoft.com/office/powerpoint/2010/main" val="1096228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sz="2000" dirty="0" smtClean="0">
                <a:latin typeface="Times New Roman" panose="02020603050405020304" pitchFamily="18" charset="0"/>
                <a:cs typeface="Times New Roman" panose="02020603050405020304" pitchFamily="18" charset="0"/>
              </a:rPr>
              <a:t>We have used MySQL for storing the data. </a:t>
            </a:r>
          </a:p>
          <a:p>
            <a:endParaRPr lang="en-US" dirty="0" smtClean="0"/>
          </a:p>
        </p:txBody>
      </p:sp>
      <p:sp>
        <p:nvSpPr>
          <p:cNvPr id="3" name="Slide Number Placeholder 2"/>
          <p:cNvSpPr>
            <a:spLocks noGrp="1"/>
          </p:cNvSpPr>
          <p:nvPr>
            <p:ph type="sldNum" sz="quarter" idx="11"/>
          </p:nvPr>
        </p:nvSpPr>
        <p:spPr/>
        <p:txBody>
          <a:bodyPr/>
          <a:lstStyle/>
          <a:p>
            <a:fld id="{19B51A1E-902D-48AF-9020-955120F399B6}" type="slidenum">
              <a:rPr lang="en-ZA" smtClean="0"/>
              <a:pPr/>
              <a:t>15</a:t>
            </a:fld>
            <a:endParaRPr lang="en-ZA" dirty="0"/>
          </a:p>
        </p:txBody>
      </p:sp>
      <p:sp>
        <p:nvSpPr>
          <p:cNvPr id="4" name="Title 3"/>
          <p:cNvSpPr>
            <a:spLocks noGrp="1"/>
          </p:cNvSpPr>
          <p:nvPr>
            <p:ph type="title"/>
          </p:nvPr>
        </p:nvSpPr>
        <p:spPr/>
        <p:txBody>
          <a:bodyPr/>
          <a:lstStyle/>
          <a:p>
            <a:pPr algn="ctr"/>
            <a:r>
              <a:rPr lang="en-US" sz="4000" dirty="0" smtClean="0">
                <a:latin typeface="Times New Roman" panose="02020603050405020304" pitchFamily="18" charset="0"/>
                <a:cs typeface="Times New Roman" panose="02020603050405020304" pitchFamily="18" charset="0"/>
              </a:rPr>
              <a:t>Database Used</a:t>
            </a:r>
            <a:endParaRPr lang="en-US" sz="4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srcRect l="177" t="316" r="-177" b="6614"/>
          <a:stretch/>
        </p:blipFill>
        <p:spPr>
          <a:xfrm>
            <a:off x="1527693" y="1677451"/>
            <a:ext cx="9769197" cy="5041653"/>
          </a:xfrm>
          <a:prstGeom prst="rect">
            <a:avLst/>
          </a:prstGeom>
        </p:spPr>
      </p:pic>
    </p:spTree>
    <p:extLst>
      <p:ext uri="{BB962C8B-B14F-4D97-AF65-F5344CB8AC3E}">
        <p14:creationId xmlns:p14="http://schemas.microsoft.com/office/powerpoint/2010/main" val="3321219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000" y="1333168"/>
            <a:ext cx="11340000" cy="4660183"/>
          </a:xfrm>
        </p:spPr>
        <p:txBody>
          <a:bodyPr/>
          <a:lstStyle/>
          <a:p>
            <a:pPr marL="0" indent="0">
              <a:buNone/>
            </a:pPr>
            <a:r>
              <a:rPr lang="en-US" sz="32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a:t>
            </a:r>
            <a:r>
              <a:rPr lang="en-US" sz="2800" dirty="0" smtClean="0">
                <a:latin typeface="Times New Roman" panose="02020603050405020304" pitchFamily="18" charset="0"/>
                <a:cs typeface="Times New Roman" panose="02020603050405020304" pitchFamily="18" charset="0"/>
              </a:rPr>
              <a:t>ndexing</a:t>
            </a:r>
            <a:r>
              <a:rPr lang="en-US" sz="2800" dirty="0">
                <a:latin typeface="Times New Roman" panose="02020603050405020304" pitchFamily="18" charset="0"/>
                <a:cs typeface="Times New Roman" panose="02020603050405020304" pitchFamily="18" charset="0"/>
              </a:rPr>
              <a:t> is the process of adding web pages into Google search</a:t>
            </a:r>
            <a:r>
              <a:rPr lang="en-US" sz="28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     </a:t>
            </a:r>
          </a:p>
          <a:p>
            <a:pPr lvl="1"/>
            <a:r>
              <a:rPr lang="en-US" sz="2400" dirty="0">
                <a:latin typeface="Times New Roman" panose="02020603050405020304" pitchFamily="18" charset="0"/>
                <a:cs typeface="Times New Roman" panose="02020603050405020304" pitchFamily="18" charset="0"/>
              </a:rPr>
              <a:t> When crawling is done then after the results get put into Google index.</a:t>
            </a:r>
          </a:p>
          <a:p>
            <a:pPr lvl="1"/>
            <a:r>
              <a:rPr lang="en-US" sz="2400" dirty="0">
                <a:latin typeface="Times New Roman" panose="02020603050405020304" pitchFamily="18" charset="0"/>
                <a:cs typeface="Times New Roman" panose="02020603050405020304" pitchFamily="18" charset="0"/>
              </a:rPr>
              <a:t>A good idea for increase high rank in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search engines is to let only vital parts of your blog/website be indexed</a:t>
            </a:r>
            <a:r>
              <a:rPr lang="en-US" sz="2400" dirty="0" smtClean="0">
                <a:latin typeface="Times New Roman" panose="02020603050405020304" pitchFamily="18" charset="0"/>
                <a:cs typeface="Times New Roman" panose="02020603050405020304" pitchFamily="18" charset="0"/>
              </a:rPr>
              <a:t>.</a:t>
            </a:r>
          </a:p>
          <a:p>
            <a:pPr marL="266700" lvl="1" indent="0">
              <a:buNone/>
            </a:pPr>
            <a:endParaRPr lang="en-US" sz="2400" dirty="0">
              <a:latin typeface="Times New Roman" panose="02020603050405020304" pitchFamily="18" charset="0"/>
              <a:cs typeface="Times New Roman" panose="02020603050405020304" pitchFamily="18" charset="0"/>
            </a:endParaRPr>
          </a:p>
          <a:p>
            <a:pPr marL="266700" lvl="1" indent="0">
              <a:buNone/>
            </a:pPr>
            <a:r>
              <a:rPr lang="en-US" sz="2400" dirty="0" smtClean="0">
                <a:latin typeface="Times New Roman" panose="02020603050405020304" pitchFamily="18" charset="0"/>
                <a:cs typeface="Times New Roman" panose="02020603050405020304" pitchFamily="18" charset="0"/>
              </a:rPr>
              <a:t>The main reason why we need indexing is because Knowledge base performs crawling on a html page. </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p>
        </p:txBody>
      </p:sp>
      <p:sp>
        <p:nvSpPr>
          <p:cNvPr id="3" name="Slide Number Placeholder 2"/>
          <p:cNvSpPr>
            <a:spLocks noGrp="1"/>
          </p:cNvSpPr>
          <p:nvPr>
            <p:ph type="sldNum" sz="quarter" idx="11"/>
          </p:nvPr>
        </p:nvSpPr>
        <p:spPr/>
        <p:txBody>
          <a:bodyPr/>
          <a:lstStyle/>
          <a:p>
            <a:fld id="{19B51A1E-902D-48AF-9020-955120F399B6}" type="slidenum">
              <a:rPr lang="en-ZA" smtClean="0"/>
              <a:pPr/>
              <a:t>16</a:t>
            </a:fld>
            <a:endParaRPr lang="en-ZA" dirty="0"/>
          </a:p>
        </p:txBody>
      </p:sp>
      <p:sp>
        <p:nvSpPr>
          <p:cNvPr id="4" name="Title 3"/>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About Google Indexing and Web SEO</a:t>
            </a:r>
            <a:endParaRPr lang="en-US"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797143" y="6114629"/>
            <a:ext cx="1534310" cy="383619"/>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609096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a:p>
        </p:txBody>
      </p:sp>
      <p:sp>
        <p:nvSpPr>
          <p:cNvPr id="3" name="Slide Number Placeholder 2"/>
          <p:cNvSpPr>
            <a:spLocks noGrp="1"/>
          </p:cNvSpPr>
          <p:nvPr>
            <p:ph type="sldNum" sz="quarter" idx="11"/>
          </p:nvPr>
        </p:nvSpPr>
        <p:spPr/>
        <p:txBody>
          <a:bodyPr/>
          <a:lstStyle/>
          <a:p>
            <a:fld id="{19B51A1E-902D-48AF-9020-955120F399B6}" type="slidenum">
              <a:rPr lang="en-ZA" smtClean="0"/>
              <a:pPr/>
              <a:t>17</a:t>
            </a:fld>
            <a:endParaRPr lang="en-ZA" dirty="0"/>
          </a:p>
        </p:txBody>
      </p:sp>
      <p:sp>
        <p:nvSpPr>
          <p:cNvPr id="4" name="Title 3"/>
          <p:cNvSpPr>
            <a:spLocks noGrp="1"/>
          </p:cNvSpPr>
          <p:nvPr>
            <p:ph type="title"/>
          </p:nvPr>
        </p:nvSpPr>
        <p:spPr/>
        <p:txBody>
          <a:bodyPr/>
          <a:lstStyle/>
          <a:p>
            <a:r>
              <a:rPr lang="en-US" dirty="0"/>
              <a:t>I</a:t>
            </a:r>
            <a:r>
              <a:rPr lang="en-US" dirty="0" smtClean="0"/>
              <a:t>MAGES</a:t>
            </a:r>
            <a:endParaRPr lang="en-US" dirty="0"/>
          </a:p>
        </p:txBody>
      </p:sp>
      <p:sp>
        <p:nvSpPr>
          <p:cNvPr id="5" name="TextBox 4"/>
          <p:cNvSpPr txBox="1"/>
          <p:nvPr/>
        </p:nvSpPr>
        <p:spPr>
          <a:xfrm>
            <a:off x="9797143" y="6114629"/>
            <a:ext cx="1534310" cy="383619"/>
          </a:xfrm>
          <a:prstGeom prst="rect">
            <a:avLst/>
          </a:prstGeom>
          <a:solidFill>
            <a:schemeClr val="bg1"/>
          </a:solidFill>
        </p:spPr>
        <p:txBody>
          <a:bodyPr wrap="square" rtlCol="0">
            <a:spAutoFit/>
          </a:bodyPr>
          <a:lstStyle/>
          <a:p>
            <a:endParaRPr lang="en-US" dirty="0"/>
          </a:p>
        </p:txBody>
      </p:sp>
      <p:pic>
        <p:nvPicPr>
          <p:cNvPr id="6" name="Picture 5"/>
          <p:cNvPicPr>
            <a:picLocks noChangeAspect="1"/>
          </p:cNvPicPr>
          <p:nvPr/>
        </p:nvPicPr>
        <p:blipFill rotWithShape="1">
          <a:blip r:embed="rId2"/>
          <a:srcRect b="6414"/>
          <a:stretch/>
        </p:blipFill>
        <p:spPr>
          <a:xfrm>
            <a:off x="0" y="-9679"/>
            <a:ext cx="12192000" cy="6867679"/>
          </a:xfrm>
          <a:prstGeom prst="rect">
            <a:avLst/>
          </a:prstGeom>
        </p:spPr>
      </p:pic>
    </p:spTree>
    <p:extLst>
      <p:ext uri="{BB962C8B-B14F-4D97-AF65-F5344CB8AC3E}">
        <p14:creationId xmlns:p14="http://schemas.microsoft.com/office/powerpoint/2010/main" val="312262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0D8BC0DD-63B7-4597-9A0D-AFD9372243E4}"/>
              </a:ext>
            </a:extLst>
          </p:cNvPr>
          <p:cNvSpPr>
            <a:spLocks noGrp="1"/>
          </p:cNvSpPr>
          <p:nvPr>
            <p:ph type="title"/>
          </p:nvPr>
        </p:nvSpPr>
        <p:spPr>
          <a:xfrm>
            <a:off x="869661" y="2863017"/>
            <a:ext cx="3476561" cy="846833"/>
          </a:xfrm>
        </p:spPr>
        <p:txBody>
          <a:bodyPr/>
          <a:lstStyle/>
          <a:p>
            <a:r>
              <a:rPr lang="en-ZA" dirty="0" smtClean="0">
                <a:latin typeface="Times New Roman" panose="02020603050405020304" pitchFamily="18" charset="0"/>
                <a:cs typeface="Times New Roman" panose="02020603050405020304" pitchFamily="18" charset="0"/>
              </a:rPr>
              <a:t>Implementation</a:t>
            </a:r>
            <a:r>
              <a:rPr lang="en-ZA" dirty="0" smtClean="0"/>
              <a:t> </a:t>
            </a:r>
            <a:endParaRPr lang="en-ZA" dirty="0"/>
          </a:p>
        </p:txBody>
      </p:sp>
      <p:sp>
        <p:nvSpPr>
          <p:cNvPr id="4" name="Slide Number Placeholder 3">
            <a:extLst>
              <a:ext uri="{FF2B5EF4-FFF2-40B4-BE49-F238E27FC236}">
                <a16:creationId xmlns:a16="http://schemas.microsoft.com/office/drawing/2014/main" xmlns="" id="{7314EF13-6714-4D25-9365-6F3B5EA805C2}"/>
              </a:ext>
            </a:extLst>
          </p:cNvPr>
          <p:cNvSpPr>
            <a:spLocks noGrp="1"/>
          </p:cNvSpPr>
          <p:nvPr>
            <p:ph type="sldNum" sz="quarter" idx="11"/>
          </p:nvPr>
        </p:nvSpPr>
        <p:spPr/>
        <p:txBody>
          <a:bodyPr/>
          <a:lstStyle/>
          <a:p>
            <a:fld id="{19B51A1E-902D-48AF-9020-955120F399B6}" type="slidenum">
              <a:rPr lang="en-ZA" smtClean="0"/>
              <a:pPr/>
              <a:t>18</a:t>
            </a:fld>
            <a:endParaRPr lang="en-ZA" dirty="0"/>
          </a:p>
        </p:txBody>
      </p:sp>
      <p:sp>
        <p:nvSpPr>
          <p:cNvPr id="2" name="Picture Placeholder 1"/>
          <p:cNvSpPr>
            <a:spLocks noGrp="1"/>
          </p:cNvSpPr>
          <p:nvPr>
            <p:ph type="pic" sz="quarter" idx="13"/>
          </p:nvPr>
        </p:nvSpPr>
        <p:spPr/>
      </p:sp>
      <p:pic>
        <p:nvPicPr>
          <p:cNvPr id="10" name="Picture 9"/>
          <p:cNvPicPr>
            <a:picLocks noChangeAspect="1"/>
          </p:cNvPicPr>
          <p:nvPr/>
        </p:nvPicPr>
        <p:blipFill rotWithShape="1">
          <a:blip r:embed="rId2"/>
          <a:srcRect t="4335" r="1410" b="5141"/>
          <a:stretch/>
        </p:blipFill>
        <p:spPr>
          <a:xfrm>
            <a:off x="5238158" y="1283109"/>
            <a:ext cx="6549651" cy="3898491"/>
          </a:xfrm>
          <a:prstGeom prst="rect">
            <a:avLst/>
          </a:prstGeom>
        </p:spPr>
      </p:pic>
      <p:sp>
        <p:nvSpPr>
          <p:cNvPr id="9" name="TextBox 8"/>
          <p:cNvSpPr txBox="1"/>
          <p:nvPr/>
        </p:nvSpPr>
        <p:spPr>
          <a:xfrm>
            <a:off x="9797143" y="6114629"/>
            <a:ext cx="1534310" cy="383619"/>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729717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93EE56-DADC-4983-B2BD-7402280B4F06}"/>
              </a:ext>
            </a:extLst>
          </p:cNvPr>
          <p:cNvSpPr>
            <a:spLocks noGrp="1"/>
          </p:cNvSpPr>
          <p:nvPr>
            <p:ph type="title"/>
          </p:nvPr>
        </p:nvSpPr>
        <p:spPr>
          <a:xfrm>
            <a:off x="650669" y="629266"/>
            <a:ext cx="3330328" cy="1641986"/>
          </a:xfrm>
        </p:spPr>
        <p:txBody>
          <a:bodyPr>
            <a:normAutofit/>
          </a:bodyPr>
          <a:lstStyle/>
          <a:p>
            <a:pPr algn="ctr"/>
            <a:r>
              <a:rPr lang="en-IN" dirty="0"/>
              <a:t>Google </a:t>
            </a:r>
            <a:r>
              <a:rPr lang="en-IN" dirty="0">
                <a:latin typeface="Times New Roman" panose="02020603050405020304" pitchFamily="18" charset="0"/>
                <a:cs typeface="Times New Roman" panose="02020603050405020304" pitchFamily="18" charset="0"/>
              </a:rPr>
              <a:t>Home</a:t>
            </a:r>
          </a:p>
        </p:txBody>
      </p:sp>
      <p:sp>
        <p:nvSpPr>
          <p:cNvPr id="3" name="Content Placeholder 2">
            <a:extLst>
              <a:ext uri="{FF2B5EF4-FFF2-40B4-BE49-F238E27FC236}">
                <a16:creationId xmlns:a16="http://schemas.microsoft.com/office/drawing/2014/main" xmlns="" id="{FE0C2AB0-97F0-496A-8090-2E374403C60F}"/>
              </a:ext>
            </a:extLst>
          </p:cNvPr>
          <p:cNvSpPr>
            <a:spLocks noGrp="1"/>
          </p:cNvSpPr>
          <p:nvPr>
            <p:ph idx="1"/>
          </p:nvPr>
        </p:nvSpPr>
        <p:spPr>
          <a:xfrm>
            <a:off x="650669" y="2438400"/>
            <a:ext cx="3330328" cy="3809999"/>
          </a:xfrm>
        </p:spPr>
        <p:txBody>
          <a:bodyPr>
            <a:normAutofit/>
          </a:bodyPr>
          <a:lstStyle/>
          <a:p>
            <a:pPr algn="just"/>
            <a:r>
              <a:rPr lang="en-US" sz="2000" dirty="0">
                <a:latin typeface="Times New Roman" panose="02020603050405020304" pitchFamily="18" charset="0"/>
                <a:cs typeface="Times New Roman" panose="02020603050405020304" pitchFamily="18" charset="0"/>
              </a:rPr>
              <a:t>Google Home is a voice-activated home product that allows you and your family to get answers from Google, stream music, and </a:t>
            </a:r>
            <a:r>
              <a:rPr lang="en-IN" sz="2000" dirty="0">
                <a:latin typeface="Times New Roman" panose="02020603050405020304" pitchFamily="18" charset="0"/>
                <a:cs typeface="Times New Roman" panose="02020603050405020304" pitchFamily="18" charset="0"/>
              </a:rPr>
              <a:t>manage everyday tasks.</a:t>
            </a:r>
          </a:p>
        </p:txBody>
      </p:sp>
      <p:pic>
        <p:nvPicPr>
          <p:cNvPr id="10" name="Picture 9" descr="A picture containing indoor, wall, table, sitting&#10;&#10;Description automatically generated">
            <a:extLst>
              <a:ext uri="{FF2B5EF4-FFF2-40B4-BE49-F238E27FC236}">
                <a16:creationId xmlns:a16="http://schemas.microsoft.com/office/drawing/2014/main" xmlns="" id="{F14608BA-2B8E-4B33-B3CD-30AF318E0717}"/>
              </a:ext>
            </a:extLst>
          </p:cNvPr>
          <p:cNvPicPr>
            <a:picLocks noChangeAspect="1"/>
          </p:cNvPicPr>
          <p:nvPr/>
        </p:nvPicPr>
        <p:blipFill rotWithShape="1">
          <a:blip r:embed="rId2"/>
          <a:srcRect l="17437" r="20555"/>
          <a:stretch/>
        </p:blipFill>
        <p:spPr>
          <a:xfrm>
            <a:off x="4758436" y="0"/>
            <a:ext cx="7433564" cy="6858000"/>
          </a:xfrm>
          <a:prstGeom prst="rect">
            <a:avLst/>
          </a:prstGeom>
        </p:spPr>
      </p:pic>
      <p:sp>
        <p:nvSpPr>
          <p:cNvPr id="5" name="Slide Number Placeholder 4"/>
          <p:cNvSpPr>
            <a:spLocks noGrp="1"/>
          </p:cNvSpPr>
          <p:nvPr>
            <p:ph type="sldNum" sz="quarter" idx="11"/>
          </p:nvPr>
        </p:nvSpPr>
        <p:spPr/>
        <p:txBody>
          <a:bodyPr/>
          <a:lstStyle/>
          <a:p>
            <a:fld id="{19B51A1E-902D-48AF-9020-955120F399B6}" type="slidenum">
              <a:rPr lang="en-ZA" smtClean="0"/>
              <a:pPr/>
              <a:t>19</a:t>
            </a:fld>
            <a:endParaRPr lang="en-ZA" dirty="0"/>
          </a:p>
        </p:txBody>
      </p:sp>
    </p:spTree>
    <p:extLst>
      <p:ext uri="{BB962C8B-B14F-4D97-AF65-F5344CB8AC3E}">
        <p14:creationId xmlns:p14="http://schemas.microsoft.com/office/powerpoint/2010/main" val="2646125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9365D194-85BA-4D50-B47D-062E79220FE0}"/>
              </a:ext>
            </a:extLst>
          </p:cNvPr>
          <p:cNvSpPr>
            <a:spLocks noGrp="1"/>
          </p:cNvSpPr>
          <p:nvPr>
            <p:ph idx="4294967295"/>
          </p:nvPr>
        </p:nvSpPr>
        <p:spPr>
          <a:xfrm>
            <a:off x="382607" y="1737677"/>
            <a:ext cx="5959013" cy="3254138"/>
          </a:xfrm>
        </p:spPr>
        <p:txBody>
          <a:bodyPr/>
          <a:lstStyle/>
          <a:p>
            <a:pPr marL="0" indent="0">
              <a:spcBef>
                <a:spcPts val="0"/>
              </a:spcBef>
              <a:spcAft>
                <a:spcPts val="1500"/>
              </a:spcAft>
              <a:buNone/>
            </a:pPr>
            <a:r>
              <a:rPr lang="en-ZA" sz="4000" dirty="0" smtClean="0">
                <a:latin typeface="Times New Roman" panose="02020603050405020304" pitchFamily="18" charset="0"/>
                <a:cs typeface="Times New Roman" panose="02020603050405020304" pitchFamily="18" charset="0"/>
              </a:rPr>
              <a:t>What is a Chatbot?</a:t>
            </a:r>
          </a:p>
          <a:p>
            <a:pPr marL="0" indent="0">
              <a:spcBef>
                <a:spcPts val="0"/>
              </a:spcBef>
              <a:spcAft>
                <a:spcPts val="1500"/>
              </a:spcAft>
              <a:buNone/>
            </a:pPr>
            <a:endParaRPr lang="en-ZA" sz="1100" noProof="1">
              <a:latin typeface="Times New Roman" panose="02020603050405020304" pitchFamily="18" charset="0"/>
              <a:cs typeface="Times New Roman" panose="02020603050405020304" pitchFamily="18" charset="0"/>
            </a:endParaRPr>
          </a:p>
          <a:p>
            <a:pPr marL="0" indent="0" algn="just">
              <a:spcBef>
                <a:spcPts val="0"/>
              </a:spcBef>
              <a:spcAft>
                <a:spcPts val="1500"/>
              </a:spcAft>
              <a:buNone/>
            </a:pPr>
            <a:r>
              <a:rPr lang="en-ZA" sz="2800" noProof="1" smtClean="0">
                <a:solidFill>
                  <a:schemeClr val="tx1">
                    <a:lumMod val="65000"/>
                    <a:lumOff val="35000"/>
                  </a:schemeClr>
                </a:solidFill>
                <a:latin typeface="Times New Roman" panose="02020603050405020304" pitchFamily="18" charset="0"/>
                <a:cs typeface="Times New Roman" panose="02020603050405020304" pitchFamily="18" charset="0"/>
              </a:rPr>
              <a:t>Chat robot is a computer program that simulates human conversation or chat, through artificial intelligence. Typically a chatbot will communicate with a real person.</a:t>
            </a:r>
          </a:p>
          <a:p>
            <a:pPr marL="0" indent="0" algn="just">
              <a:spcBef>
                <a:spcPts val="0"/>
              </a:spcBef>
              <a:spcAft>
                <a:spcPts val="1500"/>
              </a:spcAft>
              <a:buNone/>
            </a:pPr>
            <a:endParaRPr lang="en-US" sz="2000" dirty="0"/>
          </a:p>
          <a:p>
            <a:pPr algn="just">
              <a:spcBef>
                <a:spcPts val="0"/>
              </a:spcBef>
              <a:spcAft>
                <a:spcPts val="1500"/>
              </a:spcAft>
            </a:pPr>
            <a:endParaRPr lang="en-ZA" sz="2000" noProof="1">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6719F29B-F233-48AF-8261-F33A4E079E3E}"/>
              </a:ext>
            </a:extLst>
          </p:cNvPr>
          <p:cNvSpPr>
            <a:spLocks noGrp="1"/>
          </p:cNvSpPr>
          <p:nvPr>
            <p:ph type="ctrTitle"/>
          </p:nvPr>
        </p:nvSpPr>
        <p:spPr/>
        <p:txBody>
          <a:bodyPr/>
          <a:lstStyle/>
          <a:p>
            <a:r>
              <a:rPr lang="en-ZA" dirty="0" smtClean="0"/>
              <a:t> </a:t>
            </a:r>
            <a:endParaRPr lang="en-ZA" dirty="0"/>
          </a:p>
        </p:txBody>
      </p:sp>
      <p:sp>
        <p:nvSpPr>
          <p:cNvPr id="9" name="Rectangle 6" descr="Bottom divider line">
            <a:extLst>
              <a:ext uri="{FF2B5EF4-FFF2-40B4-BE49-F238E27FC236}">
                <a16:creationId xmlns:a16="http://schemas.microsoft.com/office/drawing/2014/main" xmlns="" id="{C9D745AD-2359-4511-AF2E-0CFC0783471A}"/>
              </a:ext>
              <a:ext uri="{C183D7F6-B498-43B3-948B-1728B52AA6E4}">
                <adec:decorative xmlns="" xmlns:adec="http://schemas.microsoft.com/office/drawing/2017/decorative" val="1"/>
              </a:ext>
            </a:extLst>
          </p:cNvPr>
          <p:cNvSpPr/>
          <p:nvPr/>
        </p:nvSpPr>
        <p:spPr>
          <a:xfrm>
            <a:off x="7453850" y="281431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6" descr="Top divider line">
            <a:extLst>
              <a:ext uri="{FF2B5EF4-FFF2-40B4-BE49-F238E27FC236}">
                <a16:creationId xmlns:a16="http://schemas.microsoft.com/office/drawing/2014/main" xmlns="" id="{A0F0B9BF-0637-4907-A537-C5F7C796FCA1}"/>
              </a:ext>
              <a:ext uri="{C183D7F6-B498-43B3-948B-1728B52AA6E4}">
                <adec:decorative xmlns="" xmlns:adec="http://schemas.microsoft.com/office/drawing/2017/decorative" val="1"/>
              </a:ext>
            </a:extLst>
          </p:cNvPr>
          <p:cNvSpPr/>
          <p:nvPr/>
        </p:nvSpPr>
        <p:spPr>
          <a:xfrm flipV="1">
            <a:off x="74538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 name="Slide Number Placeholder 3">
            <a:extLst>
              <a:ext uri="{FF2B5EF4-FFF2-40B4-BE49-F238E27FC236}">
                <a16:creationId xmlns:a16="http://schemas.microsoft.com/office/drawing/2014/main" xmlns="" id="{328F602C-7F98-4C02-99D4-ED65E00D66A4}"/>
              </a:ext>
            </a:extLst>
          </p:cNvPr>
          <p:cNvSpPr>
            <a:spLocks noGrp="1"/>
          </p:cNvSpPr>
          <p:nvPr>
            <p:ph type="sldNum" sz="quarter" idx="11"/>
          </p:nvPr>
        </p:nvSpPr>
        <p:spPr/>
        <p:txBody>
          <a:bodyPr/>
          <a:lstStyle/>
          <a:p>
            <a:fld id="{19B51A1E-902D-48AF-9020-955120F399B6}" type="slidenum">
              <a:rPr lang="en-ZA" smtClean="0"/>
              <a:pPr/>
              <a:t>2</a:t>
            </a:fld>
            <a:endParaRPr lang="en-ZA" dirty="0"/>
          </a:p>
        </p:txBody>
      </p:sp>
      <p:pic>
        <p:nvPicPr>
          <p:cNvPr id="14" name="Picture Placeholder 13"/>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t="8313" b="8313"/>
          <a:stretch>
            <a:fillRect/>
          </a:stretch>
        </p:blipFill>
        <p:spPr>
          <a:xfrm>
            <a:off x="7653338" y="765175"/>
            <a:ext cx="3990975" cy="1871663"/>
          </a:xfrm>
        </p:spPr>
      </p:pic>
      <p:sp>
        <p:nvSpPr>
          <p:cNvPr id="16" name="TextBox 15"/>
          <p:cNvSpPr txBox="1"/>
          <p:nvPr/>
        </p:nvSpPr>
        <p:spPr>
          <a:xfrm>
            <a:off x="9788403" y="6114629"/>
            <a:ext cx="1543050" cy="383619"/>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243494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684294-49A0-4C63-A7D7-E3BF9E591F59}"/>
              </a:ext>
            </a:extLst>
          </p:cNvPr>
          <p:cNvSpPr>
            <a:spLocks noGrp="1"/>
          </p:cNvSpPr>
          <p:nvPr>
            <p:ph type="title"/>
          </p:nvPr>
        </p:nvSpPr>
        <p:spPr>
          <a:xfrm>
            <a:off x="467170" y="455446"/>
            <a:ext cx="11340000" cy="432000"/>
          </a:xfrm>
        </p:spPr>
        <p:txBody>
          <a:bodyPr/>
          <a:lstStyle/>
          <a:p>
            <a:r>
              <a:rPr lang="en-ZA" dirty="0"/>
              <a:t>Timeline</a:t>
            </a:r>
          </a:p>
        </p:txBody>
      </p:sp>
      <p:sp>
        <p:nvSpPr>
          <p:cNvPr id="4" name="Slide Number Placeholder 3">
            <a:extLst>
              <a:ext uri="{FF2B5EF4-FFF2-40B4-BE49-F238E27FC236}">
                <a16:creationId xmlns:a16="http://schemas.microsoft.com/office/drawing/2014/main" xmlns="" id="{E259ECD5-0EAD-48D0-B30B-16305BC1062F}"/>
              </a:ext>
            </a:extLst>
          </p:cNvPr>
          <p:cNvSpPr>
            <a:spLocks noGrp="1"/>
          </p:cNvSpPr>
          <p:nvPr>
            <p:ph type="sldNum" sz="quarter" idx="11"/>
          </p:nvPr>
        </p:nvSpPr>
        <p:spPr/>
        <p:txBody>
          <a:bodyPr/>
          <a:lstStyle/>
          <a:p>
            <a:fld id="{19B51A1E-902D-48AF-9020-955120F399B6}" type="slidenum">
              <a:rPr lang="en-ZA" smtClean="0"/>
              <a:pPr/>
              <a:t>20</a:t>
            </a:fld>
            <a:endParaRPr lang="en-ZA" dirty="0"/>
          </a:p>
        </p:txBody>
      </p:sp>
      <p:sp>
        <p:nvSpPr>
          <p:cNvPr id="5" name="Text Placeholder 4">
            <a:extLst>
              <a:ext uri="{FF2B5EF4-FFF2-40B4-BE49-F238E27FC236}">
                <a16:creationId xmlns:a16="http://schemas.microsoft.com/office/drawing/2014/main" xmlns="" id="{A527313F-88F1-455D-8330-59BE361ECDE9}"/>
              </a:ext>
            </a:extLst>
          </p:cNvPr>
          <p:cNvSpPr>
            <a:spLocks noGrp="1"/>
          </p:cNvSpPr>
          <p:nvPr>
            <p:ph type="body" sz="quarter" idx="32"/>
          </p:nvPr>
        </p:nvSpPr>
        <p:spPr/>
        <p:txBody>
          <a:bodyPr/>
          <a:lstStyle/>
          <a:p>
            <a:r>
              <a:rPr lang="en-ZA" sz="2000" dirty="0" smtClean="0">
                <a:latin typeface="Times New Roman" panose="02020603050405020304" pitchFamily="18" charset="0"/>
                <a:cs typeface="Times New Roman" panose="02020603050405020304" pitchFamily="18" charset="0"/>
              </a:rPr>
              <a:t>Four month action plan.</a:t>
            </a:r>
            <a:endParaRPr lang="en-ZA" sz="20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xmlns="" id="{A6861FF3-B902-4DEC-B46D-0F2E499C51CF}"/>
              </a:ext>
            </a:extLst>
          </p:cNvPr>
          <p:cNvSpPr>
            <a:spLocks noGrp="1"/>
          </p:cNvSpPr>
          <p:nvPr>
            <p:ph type="body" sz="quarter" idx="33"/>
          </p:nvPr>
        </p:nvSpPr>
        <p:spPr/>
        <p:txBody>
          <a:bodyPr/>
          <a:lstStyle/>
          <a:p>
            <a:r>
              <a:rPr lang="en-ZA" dirty="0" smtClean="0"/>
              <a:t>2019</a:t>
            </a:r>
            <a:endParaRPr lang="en-ZA" dirty="0"/>
          </a:p>
        </p:txBody>
      </p:sp>
      <p:sp>
        <p:nvSpPr>
          <p:cNvPr id="7" name="Text Placeholder 6">
            <a:extLst>
              <a:ext uri="{FF2B5EF4-FFF2-40B4-BE49-F238E27FC236}">
                <a16:creationId xmlns:a16="http://schemas.microsoft.com/office/drawing/2014/main" xmlns="" id="{05941AA2-C85B-41A7-9264-A0C66F32930C}"/>
              </a:ext>
            </a:extLst>
          </p:cNvPr>
          <p:cNvSpPr>
            <a:spLocks noGrp="1"/>
          </p:cNvSpPr>
          <p:nvPr>
            <p:ph type="body" sz="quarter" idx="34"/>
          </p:nvPr>
        </p:nvSpPr>
        <p:spPr>
          <a:xfrm>
            <a:off x="431799" y="3677267"/>
            <a:ext cx="377825" cy="201776"/>
          </a:xfrm>
        </p:spPr>
        <p:txBody>
          <a:bodyPr/>
          <a:lstStyle/>
          <a:p>
            <a:r>
              <a:rPr lang="en-ZA" dirty="0" smtClean="0">
                <a:solidFill>
                  <a:schemeClr val="tx1"/>
                </a:solidFill>
              </a:rPr>
              <a:t>1</a:t>
            </a:r>
            <a:r>
              <a:rPr lang="en-ZA" baseline="30000" dirty="0" smtClean="0">
                <a:solidFill>
                  <a:schemeClr val="tx1"/>
                </a:solidFill>
              </a:rPr>
              <a:t>st</a:t>
            </a:r>
            <a:r>
              <a:rPr lang="en-ZA" dirty="0" smtClean="0">
                <a:solidFill>
                  <a:schemeClr val="tx1"/>
                </a:solidFill>
              </a:rPr>
              <a:t> JAN</a:t>
            </a:r>
            <a:endParaRPr lang="en-ZA" dirty="0">
              <a:solidFill>
                <a:schemeClr val="tx1"/>
              </a:solidFill>
            </a:endParaRPr>
          </a:p>
        </p:txBody>
      </p:sp>
      <p:sp>
        <p:nvSpPr>
          <p:cNvPr id="9" name="Text Placeholder 8">
            <a:extLst>
              <a:ext uri="{FF2B5EF4-FFF2-40B4-BE49-F238E27FC236}">
                <a16:creationId xmlns:a16="http://schemas.microsoft.com/office/drawing/2014/main" xmlns="" id="{873EDDDB-6509-4407-BA35-232AAF9F198D}"/>
              </a:ext>
            </a:extLst>
          </p:cNvPr>
          <p:cNvSpPr>
            <a:spLocks noGrp="1"/>
          </p:cNvSpPr>
          <p:nvPr>
            <p:ph type="body" sz="quarter" idx="36"/>
          </p:nvPr>
        </p:nvSpPr>
        <p:spPr>
          <a:xfrm>
            <a:off x="1411002" y="3665544"/>
            <a:ext cx="377825" cy="201776"/>
          </a:xfrm>
        </p:spPr>
        <p:txBody>
          <a:bodyPr/>
          <a:lstStyle/>
          <a:p>
            <a:r>
              <a:rPr lang="en-ZA" dirty="0" smtClean="0"/>
              <a:t>15</a:t>
            </a:r>
            <a:r>
              <a:rPr lang="en-ZA" baseline="30000" dirty="0" smtClean="0"/>
              <a:t>th</a:t>
            </a:r>
            <a:r>
              <a:rPr lang="en-ZA" dirty="0" smtClean="0"/>
              <a:t> JAN</a:t>
            </a:r>
            <a:endParaRPr lang="en-ZA" dirty="0"/>
          </a:p>
        </p:txBody>
      </p:sp>
      <p:sp>
        <p:nvSpPr>
          <p:cNvPr id="11" name="Year">
            <a:extLst>
              <a:ext uri="{FF2B5EF4-FFF2-40B4-BE49-F238E27FC236}">
                <a16:creationId xmlns:a16="http://schemas.microsoft.com/office/drawing/2014/main" xmlns="" id="{44D29552-2F85-4F4F-9B7F-B79798681FB6}"/>
              </a:ext>
            </a:extLst>
          </p:cNvPr>
          <p:cNvSpPr>
            <a:spLocks noGrp="1"/>
          </p:cNvSpPr>
          <p:nvPr>
            <p:ph type="body" sz="quarter" idx="38"/>
          </p:nvPr>
        </p:nvSpPr>
        <p:spPr/>
        <p:txBody>
          <a:bodyPr/>
          <a:lstStyle/>
          <a:p>
            <a:r>
              <a:rPr lang="en-ZA" dirty="0" smtClean="0"/>
              <a:t>2019</a:t>
            </a:r>
            <a:endParaRPr lang="en-ZA" dirty="0"/>
          </a:p>
        </p:txBody>
      </p:sp>
      <p:sp>
        <p:nvSpPr>
          <p:cNvPr id="12" name="Text Placeholder 11">
            <a:extLst>
              <a:ext uri="{FF2B5EF4-FFF2-40B4-BE49-F238E27FC236}">
                <a16:creationId xmlns:a16="http://schemas.microsoft.com/office/drawing/2014/main" xmlns="" id="{FAC81818-8260-4E49-9FCC-569FDE30B0B1}"/>
              </a:ext>
            </a:extLst>
          </p:cNvPr>
          <p:cNvSpPr>
            <a:spLocks noGrp="1"/>
          </p:cNvSpPr>
          <p:nvPr>
            <p:ph type="body" sz="quarter" idx="39"/>
          </p:nvPr>
        </p:nvSpPr>
        <p:spPr>
          <a:xfrm>
            <a:off x="2355036" y="3677266"/>
            <a:ext cx="377825" cy="201776"/>
          </a:xfrm>
        </p:spPr>
        <p:txBody>
          <a:bodyPr/>
          <a:lstStyle/>
          <a:p>
            <a:r>
              <a:rPr lang="en-ZA" dirty="0"/>
              <a:t>1</a:t>
            </a:r>
            <a:r>
              <a:rPr lang="en-ZA" dirty="0" smtClean="0"/>
              <a:t>st FEB</a:t>
            </a:r>
            <a:endParaRPr lang="en-ZA" dirty="0"/>
          </a:p>
        </p:txBody>
      </p:sp>
      <p:sp>
        <p:nvSpPr>
          <p:cNvPr id="17" name="Text Placeholder 16">
            <a:extLst>
              <a:ext uri="{FF2B5EF4-FFF2-40B4-BE49-F238E27FC236}">
                <a16:creationId xmlns:a16="http://schemas.microsoft.com/office/drawing/2014/main" xmlns="" id="{7209F81D-5EC6-4D97-B0C2-AC00081AB1A7}"/>
              </a:ext>
            </a:extLst>
          </p:cNvPr>
          <p:cNvSpPr>
            <a:spLocks noGrp="1"/>
          </p:cNvSpPr>
          <p:nvPr>
            <p:ph type="body" sz="quarter" idx="44"/>
          </p:nvPr>
        </p:nvSpPr>
        <p:spPr>
          <a:xfrm>
            <a:off x="4207935" y="3677267"/>
            <a:ext cx="377825" cy="201776"/>
          </a:xfrm>
        </p:spPr>
        <p:txBody>
          <a:bodyPr/>
          <a:lstStyle/>
          <a:p>
            <a:r>
              <a:rPr lang="en-ZA" dirty="0" smtClean="0"/>
              <a:t>1</a:t>
            </a:r>
            <a:r>
              <a:rPr lang="en-ZA" baseline="30000" dirty="0" smtClean="0"/>
              <a:t>st</a:t>
            </a:r>
            <a:r>
              <a:rPr lang="en-ZA" dirty="0" smtClean="0"/>
              <a:t> MAR</a:t>
            </a:r>
            <a:endParaRPr lang="en-ZA" dirty="0"/>
          </a:p>
        </p:txBody>
      </p:sp>
      <p:sp>
        <p:nvSpPr>
          <p:cNvPr id="18" name="Text Placeholder 17">
            <a:extLst>
              <a:ext uri="{FF2B5EF4-FFF2-40B4-BE49-F238E27FC236}">
                <a16:creationId xmlns:a16="http://schemas.microsoft.com/office/drawing/2014/main" xmlns="" id="{C477818B-3CAB-4A39-939D-99E98D2EE682}"/>
              </a:ext>
            </a:extLst>
          </p:cNvPr>
          <p:cNvSpPr>
            <a:spLocks noGrp="1"/>
          </p:cNvSpPr>
          <p:nvPr>
            <p:ph type="body" sz="quarter" idx="45"/>
          </p:nvPr>
        </p:nvSpPr>
        <p:spPr>
          <a:xfrm>
            <a:off x="5105076" y="3677267"/>
            <a:ext cx="377825" cy="201776"/>
          </a:xfrm>
        </p:spPr>
        <p:txBody>
          <a:bodyPr/>
          <a:lstStyle/>
          <a:p>
            <a:r>
              <a:rPr lang="en-ZA" dirty="0" smtClean="0"/>
              <a:t>15</a:t>
            </a:r>
            <a:r>
              <a:rPr lang="en-ZA" baseline="30000" dirty="0" smtClean="0"/>
              <a:t>th</a:t>
            </a:r>
            <a:r>
              <a:rPr lang="en-ZA" dirty="0" smtClean="0"/>
              <a:t> MAR</a:t>
            </a:r>
            <a:endParaRPr lang="en-ZA" dirty="0"/>
          </a:p>
        </p:txBody>
      </p:sp>
      <p:sp>
        <p:nvSpPr>
          <p:cNvPr id="20" name="Text Placeholder 19">
            <a:extLst>
              <a:ext uri="{FF2B5EF4-FFF2-40B4-BE49-F238E27FC236}">
                <a16:creationId xmlns:a16="http://schemas.microsoft.com/office/drawing/2014/main" xmlns="" id="{FEC65619-A68A-4D21-9D17-40F8692EF196}"/>
              </a:ext>
            </a:extLst>
          </p:cNvPr>
          <p:cNvSpPr>
            <a:spLocks noGrp="1"/>
          </p:cNvSpPr>
          <p:nvPr>
            <p:ph type="body" sz="quarter" idx="47"/>
          </p:nvPr>
        </p:nvSpPr>
        <p:spPr>
          <a:xfrm>
            <a:off x="6084276" y="3677267"/>
            <a:ext cx="377825" cy="201776"/>
          </a:xfrm>
        </p:spPr>
        <p:txBody>
          <a:bodyPr/>
          <a:lstStyle/>
          <a:p>
            <a:r>
              <a:rPr lang="en-ZA" dirty="0" smtClean="0">
                <a:solidFill>
                  <a:schemeClr val="tx1"/>
                </a:solidFill>
              </a:rPr>
              <a:t>1</a:t>
            </a:r>
            <a:r>
              <a:rPr lang="en-ZA" baseline="30000" dirty="0" smtClean="0">
                <a:solidFill>
                  <a:schemeClr val="tx1"/>
                </a:solidFill>
              </a:rPr>
              <a:t>st</a:t>
            </a:r>
            <a:r>
              <a:rPr lang="en-ZA" dirty="0" smtClean="0">
                <a:solidFill>
                  <a:schemeClr val="tx1"/>
                </a:solidFill>
              </a:rPr>
              <a:t> APR</a:t>
            </a:r>
            <a:endParaRPr lang="en-ZA" dirty="0">
              <a:solidFill>
                <a:schemeClr val="tx1"/>
              </a:solidFill>
            </a:endParaRPr>
          </a:p>
        </p:txBody>
      </p:sp>
      <p:sp>
        <p:nvSpPr>
          <p:cNvPr id="22" name="Text Placeholder 21">
            <a:extLst>
              <a:ext uri="{FF2B5EF4-FFF2-40B4-BE49-F238E27FC236}">
                <a16:creationId xmlns:a16="http://schemas.microsoft.com/office/drawing/2014/main" xmlns="" id="{0C5FD452-DC3E-4D62-B19B-0A79E604A8A8}"/>
              </a:ext>
            </a:extLst>
          </p:cNvPr>
          <p:cNvSpPr>
            <a:spLocks noGrp="1"/>
          </p:cNvSpPr>
          <p:nvPr>
            <p:ph type="body" sz="quarter" idx="49"/>
          </p:nvPr>
        </p:nvSpPr>
        <p:spPr>
          <a:xfrm>
            <a:off x="7051752" y="3665544"/>
            <a:ext cx="377825" cy="201776"/>
          </a:xfrm>
        </p:spPr>
        <p:txBody>
          <a:bodyPr/>
          <a:lstStyle/>
          <a:p>
            <a:r>
              <a:rPr lang="en-ZA" dirty="0" smtClean="0"/>
              <a:t>15</a:t>
            </a:r>
            <a:r>
              <a:rPr lang="en-ZA" baseline="30000" dirty="0" smtClean="0"/>
              <a:t>th</a:t>
            </a:r>
            <a:r>
              <a:rPr lang="en-ZA" dirty="0" smtClean="0"/>
              <a:t> APR</a:t>
            </a:r>
            <a:endParaRPr lang="en-ZA" dirty="0"/>
          </a:p>
        </p:txBody>
      </p:sp>
      <p:sp>
        <p:nvSpPr>
          <p:cNvPr id="24" name="Text Placeholder 23">
            <a:extLst>
              <a:ext uri="{FF2B5EF4-FFF2-40B4-BE49-F238E27FC236}">
                <a16:creationId xmlns:a16="http://schemas.microsoft.com/office/drawing/2014/main" xmlns="" id="{80E52477-0BA9-471B-B2C2-F1A03FCF188F}"/>
              </a:ext>
            </a:extLst>
          </p:cNvPr>
          <p:cNvSpPr>
            <a:spLocks noGrp="1"/>
          </p:cNvSpPr>
          <p:nvPr>
            <p:ph type="body" sz="quarter" idx="51"/>
          </p:nvPr>
        </p:nvSpPr>
        <p:spPr>
          <a:xfrm>
            <a:off x="7995786" y="3677267"/>
            <a:ext cx="377825" cy="201776"/>
          </a:xfrm>
        </p:spPr>
        <p:txBody>
          <a:bodyPr/>
          <a:lstStyle/>
          <a:p>
            <a:r>
              <a:rPr lang="en-ZA" dirty="0" smtClean="0"/>
              <a:t>20</a:t>
            </a:r>
            <a:r>
              <a:rPr lang="en-ZA" baseline="30000" dirty="0" smtClean="0"/>
              <a:t>th</a:t>
            </a:r>
            <a:r>
              <a:rPr lang="en-ZA" dirty="0" smtClean="0"/>
              <a:t> APR</a:t>
            </a:r>
            <a:endParaRPr lang="en-ZA" dirty="0"/>
          </a:p>
        </p:txBody>
      </p:sp>
      <p:cxnSp>
        <p:nvCxnSpPr>
          <p:cNvPr id="45" name="Straight Connector 44" descr="Milestone Connector">
            <a:extLst>
              <a:ext uri="{FF2B5EF4-FFF2-40B4-BE49-F238E27FC236}">
                <a16:creationId xmlns:a16="http://schemas.microsoft.com/office/drawing/2014/main" xmlns="" id="{7AAE5EC1-092E-4A01-B866-C63F654AC331}"/>
              </a:ext>
            </a:extLst>
          </p:cNvPr>
          <p:cNvCxnSpPr>
            <a:cxnSpLocks/>
            <a:stCxn id="57" idx="2"/>
          </p:cNvCxnSpPr>
          <p:nvPr/>
        </p:nvCxnSpPr>
        <p:spPr>
          <a:xfrm flipH="1">
            <a:off x="1606062" y="2208091"/>
            <a:ext cx="21228" cy="1332278"/>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descr="Milestone Connector">
            <a:extLst>
              <a:ext uri="{FF2B5EF4-FFF2-40B4-BE49-F238E27FC236}">
                <a16:creationId xmlns:a16="http://schemas.microsoft.com/office/drawing/2014/main" xmlns="" id="{9F9EC6C0-1013-478D-9D38-F5E0A03C22F7}"/>
              </a:ext>
            </a:extLst>
          </p:cNvPr>
          <p:cNvCxnSpPr>
            <a:cxnSpLocks/>
            <a:stCxn id="38" idx="0"/>
          </p:cNvCxnSpPr>
          <p:nvPr/>
        </p:nvCxnSpPr>
        <p:spPr>
          <a:xfrm flipH="1" flipV="1">
            <a:off x="2543908" y="4396154"/>
            <a:ext cx="1547" cy="135304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8" name="Text Placeholder 31">
            <a:extLst>
              <a:ext uri="{FF2B5EF4-FFF2-40B4-BE49-F238E27FC236}">
                <a16:creationId xmlns:a16="http://schemas.microsoft.com/office/drawing/2014/main" xmlns="" id="{607DCFEC-829E-4B9D-9E7F-72EDD3917269}"/>
              </a:ext>
            </a:extLst>
          </p:cNvPr>
          <p:cNvSpPr txBox="1">
            <a:spLocks/>
          </p:cNvSpPr>
          <p:nvPr/>
        </p:nvSpPr>
        <p:spPr>
          <a:xfrm>
            <a:off x="1648517" y="5749194"/>
            <a:ext cx="1793875" cy="561975"/>
          </a:xfrm>
          <a:prstGeom prst="rect">
            <a:avLst/>
          </a:prstGeom>
          <a:solidFill>
            <a:schemeClr val="bg1">
              <a:lumMod val="95000"/>
            </a:schemeClr>
          </a:solidFill>
          <a:ln>
            <a:noFill/>
          </a:ln>
        </p:spPr>
        <p:txBody>
          <a:bodyPr vert="horz" lIns="0" tIns="36000" rIns="0" bIns="0" rtlCol="0" anchor="t">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600" kern="1200">
                <a:solidFill>
                  <a:schemeClr val="tx1">
                    <a:lumMod val="75000"/>
                    <a:lumOff val="25000"/>
                  </a:schemeClr>
                </a:solidFill>
                <a:latin typeface="+mj-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smtClean="0"/>
              <a:t>First report submission</a:t>
            </a:r>
            <a:endParaRPr lang="en-ZA" dirty="0"/>
          </a:p>
        </p:txBody>
      </p:sp>
      <p:cxnSp>
        <p:nvCxnSpPr>
          <p:cNvPr id="47" name="Straight Connector 46" descr="Milestone Connector">
            <a:extLst>
              <a:ext uri="{FF2B5EF4-FFF2-40B4-BE49-F238E27FC236}">
                <a16:creationId xmlns:a16="http://schemas.microsoft.com/office/drawing/2014/main" xmlns="" id="{75E1C21F-EF32-4CA2-BCB8-D7FA7A59B4FB}"/>
              </a:ext>
            </a:extLst>
          </p:cNvPr>
          <p:cNvCxnSpPr>
            <a:cxnSpLocks/>
            <a:stCxn id="34" idx="2"/>
          </p:cNvCxnSpPr>
          <p:nvPr/>
        </p:nvCxnSpPr>
        <p:spPr>
          <a:xfrm flipH="1">
            <a:off x="3505200" y="2201742"/>
            <a:ext cx="8675" cy="1291735"/>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4" name="Text Placeholder 31">
            <a:extLst>
              <a:ext uri="{FF2B5EF4-FFF2-40B4-BE49-F238E27FC236}">
                <a16:creationId xmlns:a16="http://schemas.microsoft.com/office/drawing/2014/main" xmlns="" id="{7FB66D8F-42FB-4D6F-B5C7-E8A2704C4D5D}"/>
              </a:ext>
            </a:extLst>
          </p:cNvPr>
          <p:cNvSpPr txBox="1">
            <a:spLocks/>
          </p:cNvSpPr>
          <p:nvPr/>
        </p:nvSpPr>
        <p:spPr>
          <a:xfrm>
            <a:off x="2748826" y="1639767"/>
            <a:ext cx="1530098" cy="561975"/>
          </a:xfrm>
          <a:prstGeom prst="rect">
            <a:avLst/>
          </a:prstGeom>
          <a:solidFill>
            <a:schemeClr val="bg1">
              <a:lumMod val="95000"/>
            </a:schemeClr>
          </a:solidFill>
          <a:ln>
            <a:noFill/>
          </a:ln>
        </p:spPr>
        <p:txBody>
          <a:bodyPr vert="horz" lIns="0" tIns="36000" rIns="0" bIns="0" rtlCol="0" anchor="t">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600" kern="1200">
                <a:solidFill>
                  <a:schemeClr val="tx1">
                    <a:lumMod val="75000"/>
                    <a:lumOff val="25000"/>
                  </a:schemeClr>
                </a:solidFill>
                <a:latin typeface="+mj-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smtClean="0"/>
              <a:t>First Presentation</a:t>
            </a:r>
            <a:endParaRPr lang="en-ZA" dirty="0"/>
          </a:p>
        </p:txBody>
      </p:sp>
      <p:sp>
        <p:nvSpPr>
          <p:cNvPr id="35" name="Text Placeholder 32">
            <a:extLst>
              <a:ext uri="{FF2B5EF4-FFF2-40B4-BE49-F238E27FC236}">
                <a16:creationId xmlns:a16="http://schemas.microsoft.com/office/drawing/2014/main" xmlns="" id="{970F9344-0ABB-49C3-B3ED-B9214081BFF4}"/>
              </a:ext>
            </a:extLst>
          </p:cNvPr>
          <p:cNvSpPr txBox="1">
            <a:spLocks/>
          </p:cNvSpPr>
          <p:nvPr/>
        </p:nvSpPr>
        <p:spPr>
          <a:xfrm>
            <a:off x="4066646" y="2505005"/>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2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ZA" dirty="0"/>
          </a:p>
        </p:txBody>
      </p:sp>
      <p:cxnSp>
        <p:nvCxnSpPr>
          <p:cNvPr id="50" name="Straight Connector 49" descr="Milestone Connector">
            <a:extLst>
              <a:ext uri="{FF2B5EF4-FFF2-40B4-BE49-F238E27FC236}">
                <a16:creationId xmlns:a16="http://schemas.microsoft.com/office/drawing/2014/main" xmlns="" id="{000161CD-EB22-4A39-B831-F62D3980F039}"/>
              </a:ext>
            </a:extLst>
          </p:cNvPr>
          <p:cNvCxnSpPr>
            <a:cxnSpLocks/>
          </p:cNvCxnSpPr>
          <p:nvPr/>
        </p:nvCxnSpPr>
        <p:spPr>
          <a:xfrm rot="10800000">
            <a:off x="8175256" y="4329235"/>
            <a:ext cx="0" cy="85725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0" name="Text Placeholder 31">
            <a:extLst>
              <a:ext uri="{FF2B5EF4-FFF2-40B4-BE49-F238E27FC236}">
                <a16:creationId xmlns:a16="http://schemas.microsoft.com/office/drawing/2014/main" xmlns="" id="{0322F7C2-6007-4413-B0AC-012350267DE3}"/>
              </a:ext>
            </a:extLst>
          </p:cNvPr>
          <p:cNvSpPr txBox="1">
            <a:spLocks/>
          </p:cNvSpPr>
          <p:nvPr/>
        </p:nvSpPr>
        <p:spPr>
          <a:xfrm>
            <a:off x="7254872" y="5198209"/>
            <a:ext cx="1793875" cy="561975"/>
          </a:xfrm>
          <a:prstGeom prst="rect">
            <a:avLst/>
          </a:prstGeom>
          <a:solidFill>
            <a:schemeClr val="bg1">
              <a:lumMod val="95000"/>
            </a:schemeClr>
          </a:solidFill>
          <a:ln>
            <a:noFill/>
          </a:ln>
        </p:spPr>
        <p:txBody>
          <a:bodyPr vert="horz" lIns="0" tIns="36000" rIns="0" bIns="0" rtlCol="0" anchor="t">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600" kern="1200">
                <a:solidFill>
                  <a:schemeClr val="tx1">
                    <a:lumMod val="75000"/>
                    <a:lumOff val="25000"/>
                  </a:schemeClr>
                </a:solidFill>
                <a:latin typeface="+mj-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smtClean="0"/>
              <a:t>Final Project Submission</a:t>
            </a:r>
            <a:endParaRPr lang="en-ZA" dirty="0"/>
          </a:p>
        </p:txBody>
      </p:sp>
      <p:sp>
        <p:nvSpPr>
          <p:cNvPr id="41" name="Text Placeholder 32">
            <a:extLst>
              <a:ext uri="{FF2B5EF4-FFF2-40B4-BE49-F238E27FC236}">
                <a16:creationId xmlns:a16="http://schemas.microsoft.com/office/drawing/2014/main" xmlns="" id="{10494267-4554-4417-885E-D691A01C97F0}"/>
              </a:ext>
            </a:extLst>
          </p:cNvPr>
          <p:cNvSpPr txBox="1">
            <a:spLocks/>
          </p:cNvSpPr>
          <p:nvPr/>
        </p:nvSpPr>
        <p:spPr>
          <a:xfrm>
            <a:off x="5935001" y="5547633"/>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2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ZA" dirty="0"/>
          </a:p>
        </p:txBody>
      </p:sp>
      <p:sp>
        <p:nvSpPr>
          <p:cNvPr id="43" name="Text Placeholder 32">
            <a:extLst>
              <a:ext uri="{FF2B5EF4-FFF2-40B4-BE49-F238E27FC236}">
                <a16:creationId xmlns:a16="http://schemas.microsoft.com/office/drawing/2014/main" xmlns="" id="{A73003EF-6143-460A-9787-61DCD9FD999B}"/>
              </a:ext>
            </a:extLst>
          </p:cNvPr>
          <p:cNvSpPr txBox="1">
            <a:spLocks/>
          </p:cNvSpPr>
          <p:nvPr/>
        </p:nvSpPr>
        <p:spPr>
          <a:xfrm>
            <a:off x="8275909" y="5547633"/>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2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solidFill>
                  <a:schemeClr val="bg1"/>
                </a:solidFill>
              </a:rPr>
              <a:t>Month, 20YY</a:t>
            </a:r>
          </a:p>
        </p:txBody>
      </p:sp>
      <p:sp>
        <p:nvSpPr>
          <p:cNvPr id="37" name="Text Placeholder 32">
            <a:extLst>
              <a:ext uri="{FF2B5EF4-FFF2-40B4-BE49-F238E27FC236}">
                <a16:creationId xmlns:a16="http://schemas.microsoft.com/office/drawing/2014/main" xmlns="" id="{3F2EA78E-7491-46CC-9C20-5B473BC28EED}"/>
              </a:ext>
            </a:extLst>
          </p:cNvPr>
          <p:cNvSpPr txBox="1">
            <a:spLocks/>
          </p:cNvSpPr>
          <p:nvPr/>
        </p:nvSpPr>
        <p:spPr>
          <a:xfrm>
            <a:off x="10018055" y="2505005"/>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2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ZA" dirty="0"/>
          </a:p>
        </p:txBody>
      </p:sp>
      <p:sp>
        <p:nvSpPr>
          <p:cNvPr id="44" name="Text Placeholder 43"/>
          <p:cNvSpPr>
            <a:spLocks noGrp="1"/>
          </p:cNvSpPr>
          <p:nvPr>
            <p:ph type="body" sz="quarter" idx="41"/>
          </p:nvPr>
        </p:nvSpPr>
        <p:spPr>
          <a:xfrm>
            <a:off x="3287347" y="3677267"/>
            <a:ext cx="377825" cy="201776"/>
          </a:xfrm>
        </p:spPr>
        <p:txBody>
          <a:bodyPr/>
          <a:lstStyle/>
          <a:p>
            <a:r>
              <a:rPr lang="en-ZA" dirty="0" smtClean="0"/>
              <a:t>15</a:t>
            </a:r>
            <a:r>
              <a:rPr lang="en-ZA" baseline="30000" dirty="0" smtClean="0"/>
              <a:t>th</a:t>
            </a:r>
            <a:r>
              <a:rPr lang="en-ZA" dirty="0" smtClean="0"/>
              <a:t>  </a:t>
            </a:r>
            <a:r>
              <a:rPr lang="en-ZA" dirty="0"/>
              <a:t>FEB</a:t>
            </a:r>
          </a:p>
          <a:p>
            <a:endParaRPr lang="en-US" dirty="0"/>
          </a:p>
        </p:txBody>
      </p:sp>
      <p:sp>
        <p:nvSpPr>
          <p:cNvPr id="57" name="Text Placeholder 31">
            <a:extLst>
              <a:ext uri="{FF2B5EF4-FFF2-40B4-BE49-F238E27FC236}">
                <a16:creationId xmlns:a16="http://schemas.microsoft.com/office/drawing/2014/main" xmlns="" id="{607DCFEC-829E-4B9D-9E7F-72EDD3917269}"/>
              </a:ext>
            </a:extLst>
          </p:cNvPr>
          <p:cNvSpPr txBox="1">
            <a:spLocks/>
          </p:cNvSpPr>
          <p:nvPr/>
        </p:nvSpPr>
        <p:spPr>
          <a:xfrm>
            <a:off x="968579" y="1646116"/>
            <a:ext cx="1317421" cy="561975"/>
          </a:xfrm>
          <a:prstGeom prst="rect">
            <a:avLst/>
          </a:prstGeom>
          <a:solidFill>
            <a:schemeClr val="bg1">
              <a:lumMod val="95000"/>
            </a:schemeClr>
          </a:solidFill>
          <a:ln>
            <a:noFill/>
          </a:ln>
        </p:spPr>
        <p:txBody>
          <a:bodyPr vert="horz" lIns="0" tIns="36000" rIns="0" bIns="0" rtlCol="0" anchor="t">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600" kern="1200">
                <a:solidFill>
                  <a:schemeClr val="tx1">
                    <a:lumMod val="75000"/>
                    <a:lumOff val="25000"/>
                  </a:schemeClr>
                </a:solidFill>
                <a:latin typeface="+mj-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smtClean="0"/>
              <a:t>Finalizing Topic</a:t>
            </a:r>
            <a:endParaRPr lang="en-ZA" dirty="0"/>
          </a:p>
        </p:txBody>
      </p:sp>
      <p:sp>
        <p:nvSpPr>
          <p:cNvPr id="65" name="Text Placeholder 64"/>
          <p:cNvSpPr>
            <a:spLocks noGrp="1"/>
          </p:cNvSpPr>
          <p:nvPr>
            <p:ph type="body" sz="quarter" idx="59"/>
          </p:nvPr>
        </p:nvSpPr>
        <p:spPr>
          <a:xfrm>
            <a:off x="3485296" y="4851889"/>
            <a:ext cx="1793875" cy="561975"/>
          </a:xfrm>
        </p:spPr>
        <p:txBody>
          <a:bodyPr/>
          <a:lstStyle/>
          <a:p>
            <a:r>
              <a:rPr lang="en-US" dirty="0" smtClean="0"/>
              <a:t>Complete Chatbot Implementation</a:t>
            </a:r>
            <a:endParaRPr lang="en-US" dirty="0"/>
          </a:p>
        </p:txBody>
      </p:sp>
      <p:cxnSp>
        <p:nvCxnSpPr>
          <p:cNvPr id="73" name="Straight Connector 72" descr="Milestone Connector">
            <a:extLst>
              <a:ext uri="{FF2B5EF4-FFF2-40B4-BE49-F238E27FC236}">
                <a16:creationId xmlns:a16="http://schemas.microsoft.com/office/drawing/2014/main" xmlns="" id="{75E1C21F-EF32-4CA2-BCB8-D7FA7A59B4FB}"/>
              </a:ext>
            </a:extLst>
          </p:cNvPr>
          <p:cNvCxnSpPr>
            <a:cxnSpLocks/>
            <a:stCxn id="65" idx="0"/>
          </p:cNvCxnSpPr>
          <p:nvPr/>
        </p:nvCxnSpPr>
        <p:spPr>
          <a:xfrm flipH="1" flipV="1">
            <a:off x="4372708" y="4384431"/>
            <a:ext cx="9526" cy="467458"/>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9" name="Text Placeholder 64"/>
          <p:cNvSpPr>
            <a:spLocks noGrp="1"/>
          </p:cNvSpPr>
          <p:nvPr>
            <p:ph type="body" sz="quarter" idx="59"/>
          </p:nvPr>
        </p:nvSpPr>
        <p:spPr>
          <a:xfrm>
            <a:off x="5290650" y="2356339"/>
            <a:ext cx="1989380" cy="759802"/>
          </a:xfrm>
        </p:spPr>
        <p:txBody>
          <a:bodyPr/>
          <a:lstStyle/>
          <a:p>
            <a:r>
              <a:rPr lang="en-US" dirty="0" smtClean="0"/>
              <a:t>Complete Chatbot Integration with the app</a:t>
            </a:r>
            <a:endParaRPr lang="en-US" dirty="0"/>
          </a:p>
        </p:txBody>
      </p:sp>
      <p:cxnSp>
        <p:nvCxnSpPr>
          <p:cNvPr id="80" name="Straight Connector 79" descr="Milestone Connector">
            <a:extLst>
              <a:ext uri="{FF2B5EF4-FFF2-40B4-BE49-F238E27FC236}">
                <a16:creationId xmlns:a16="http://schemas.microsoft.com/office/drawing/2014/main" xmlns="" id="{75E1C21F-EF32-4CA2-BCB8-D7FA7A59B4FB}"/>
              </a:ext>
            </a:extLst>
          </p:cNvPr>
          <p:cNvCxnSpPr>
            <a:cxnSpLocks/>
          </p:cNvCxnSpPr>
          <p:nvPr/>
        </p:nvCxnSpPr>
        <p:spPr>
          <a:xfrm>
            <a:off x="6283569" y="3118338"/>
            <a:ext cx="0" cy="410308"/>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788403" y="6114629"/>
            <a:ext cx="1543050" cy="383619"/>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561631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Up close image of architect books on a bookshelf">
            <a:extLst>
              <a:ext uri="{FF2B5EF4-FFF2-40B4-BE49-F238E27FC236}">
                <a16:creationId xmlns:a16="http://schemas.microsoft.com/office/drawing/2014/main" xmlns="" id="{C96DDC1B-725A-4E23-998D-39DB95C7FF90}"/>
              </a:ext>
            </a:extLst>
          </p:cNvPr>
          <p:cNvPicPr>
            <a:picLocks noGrp="1" noChangeAspect="1"/>
          </p:cNvPicPr>
          <p:nvPr>
            <p:ph type="pic" sz="quarter" idx="13"/>
          </p:nvPr>
        </p:nvPicPr>
        <p:blipFill>
          <a:blip r:embed="rId2">
            <a:extLst>
              <a:ext uri="{28A0092B-C50C-407E-A947-70E740481C1C}">
                <a14:useLocalDpi xmlns:a14="http://schemas.microsoft.com/office/drawing/2010/main"/>
              </a:ext>
            </a:extLst>
          </a:blip>
          <a:stretch>
            <a:fillRect/>
          </a:stretch>
        </p:blipFill>
        <p:spPr>
          <a:xfrm>
            <a:off x="0" y="687"/>
            <a:ext cx="12192000" cy="6777425"/>
          </a:xfrm>
        </p:spPr>
      </p:pic>
      <p:sp>
        <p:nvSpPr>
          <p:cNvPr id="3" name="Title 2">
            <a:extLst>
              <a:ext uri="{FF2B5EF4-FFF2-40B4-BE49-F238E27FC236}">
                <a16:creationId xmlns:a16="http://schemas.microsoft.com/office/drawing/2014/main" xmlns="" id="{3ACC8C05-26AA-41E5-B8C0-527F289A1900}"/>
              </a:ext>
            </a:extLst>
          </p:cNvPr>
          <p:cNvSpPr>
            <a:spLocks noGrp="1"/>
          </p:cNvSpPr>
          <p:nvPr>
            <p:ph type="ctrTitle"/>
          </p:nvPr>
        </p:nvSpPr>
        <p:spPr>
          <a:xfrm>
            <a:off x="120554" y="155723"/>
            <a:ext cx="4860000" cy="6480000"/>
          </a:xfrm>
        </p:spPr>
        <p:txBody>
          <a:bodyPr/>
          <a:lstStyle/>
          <a:p>
            <a:r>
              <a:rPr lang="en-ZA" dirty="0"/>
              <a:t>Thank You</a:t>
            </a:r>
          </a:p>
        </p:txBody>
      </p:sp>
      <p:grpSp>
        <p:nvGrpSpPr>
          <p:cNvPr id="14" name="Group 13" descr="Logo Placeholder">
            <a:extLst>
              <a:ext uri="{FF2B5EF4-FFF2-40B4-BE49-F238E27FC236}">
                <a16:creationId xmlns:a16="http://schemas.microsoft.com/office/drawing/2014/main" xmlns="" id="{880A2ECE-2779-4E77-A6CD-19245DDA0E83}"/>
              </a:ext>
            </a:extLst>
          </p:cNvPr>
          <p:cNvGrpSpPr/>
          <p:nvPr/>
        </p:nvGrpSpPr>
        <p:grpSpPr>
          <a:xfrm>
            <a:off x="595313" y="2154119"/>
            <a:ext cx="2534749" cy="523220"/>
            <a:chOff x="1985170" y="1950690"/>
            <a:chExt cx="2173095" cy="523220"/>
          </a:xfrm>
        </p:grpSpPr>
        <p:sp>
          <p:nvSpPr>
            <p:cNvPr id="15" name="Rectangle 14">
              <a:extLst>
                <a:ext uri="{FF2B5EF4-FFF2-40B4-BE49-F238E27FC236}">
                  <a16:creationId xmlns:a16="http://schemas.microsoft.com/office/drawing/2014/main" xmlns="" id="{F46922D7-EB08-469E-8F83-B30E96A2A1F1}"/>
                </a:ext>
              </a:extLst>
            </p:cNvPr>
            <p:cNvSpPr/>
            <p:nvPr/>
          </p:nvSpPr>
          <p:spPr>
            <a:xfrm>
              <a:off x="1985170" y="1950690"/>
              <a:ext cx="2173095" cy="523220"/>
            </a:xfrm>
            <a:prstGeom prst="rect">
              <a:avLst/>
            </a:prstGeom>
            <a:solidFill>
              <a:schemeClr val="tx1"/>
            </a:solidFill>
          </p:spPr>
          <p:txBody>
            <a:bodyPr wrap="none" anchor="ctr">
              <a:noAutofit/>
            </a:bodyPr>
            <a:lstStyle/>
            <a:p>
              <a:pPr algn="ctr"/>
              <a:r>
                <a:rPr lang="en-ZA" sz="2000" b="1" dirty="0" smtClean="0">
                  <a:solidFill>
                    <a:schemeClr val="bg1"/>
                  </a:solidFill>
                  <a:latin typeface="+mj-lt"/>
                </a:rPr>
                <a:t>Final year project</a:t>
              </a:r>
              <a:endParaRPr lang="en-ZA" sz="2000" dirty="0">
                <a:solidFill>
                  <a:schemeClr val="bg1"/>
                </a:solidFill>
                <a:latin typeface="+mj-lt"/>
              </a:endParaRPr>
            </a:p>
          </p:txBody>
        </p:sp>
        <p:sp>
          <p:nvSpPr>
            <p:cNvPr id="16" name="Rectangle 6">
              <a:extLst>
                <a:ext uri="{FF2B5EF4-FFF2-40B4-BE49-F238E27FC236}">
                  <a16:creationId xmlns:a16="http://schemas.microsoft.com/office/drawing/2014/main" xmlns="" id="{76A980EB-D1F4-465E-AB3A-2BB5C023D32D}"/>
                </a:ext>
              </a:extLst>
            </p:cNvPr>
            <p:cNvSpPr/>
            <p:nvPr/>
          </p:nvSpPr>
          <p:spPr>
            <a:xfrm flipV="1">
              <a:off x="2087087" y="2034539"/>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8" name="Rectangle 6" descr="Accent box.">
            <a:extLst>
              <a:ext uri="{FF2B5EF4-FFF2-40B4-BE49-F238E27FC236}">
                <a16:creationId xmlns:a16="http://schemas.microsoft.com/office/drawing/2014/main" xmlns="" id="{069B61ED-348D-4C69-8AEB-6F6DB7533D96}"/>
              </a:ext>
              <a:ext uri="{C183D7F6-B498-43B3-948B-1728B52AA6E4}">
                <adec:decorative xmlns="" xmlns:adec="http://schemas.microsoft.com/office/drawing/2017/decorative" val="1"/>
              </a:ext>
            </a:extLst>
          </p:cNvPr>
          <p:cNvSpPr/>
          <p:nvPr/>
        </p:nvSpPr>
        <p:spPr>
          <a:xfrm flipV="1">
            <a:off x="595313" y="2970952"/>
            <a:ext cx="3792293"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 name="Subtitle 3">
            <a:extLst>
              <a:ext uri="{FF2B5EF4-FFF2-40B4-BE49-F238E27FC236}">
                <a16:creationId xmlns:a16="http://schemas.microsoft.com/office/drawing/2014/main" xmlns="" id="{779E2AB0-6808-4B87-9120-E7ED0C12846A}"/>
              </a:ext>
            </a:extLst>
          </p:cNvPr>
          <p:cNvSpPr>
            <a:spLocks noGrp="1"/>
          </p:cNvSpPr>
          <p:nvPr>
            <p:ph type="subTitle" idx="1"/>
          </p:nvPr>
        </p:nvSpPr>
        <p:spPr>
          <a:xfrm>
            <a:off x="715108" y="4504149"/>
            <a:ext cx="3672497" cy="1732528"/>
          </a:xfrm>
        </p:spPr>
        <p:txBody>
          <a:bodyPr/>
          <a:lstStyle/>
          <a:p>
            <a:r>
              <a:rPr lang="en-ZA" sz="2000" dirty="0" err="1" smtClean="0">
                <a:latin typeface="Times New Roman" panose="02020603050405020304" pitchFamily="18" charset="0"/>
                <a:cs typeface="Times New Roman" panose="02020603050405020304" pitchFamily="18" charset="0"/>
              </a:rPr>
              <a:t>Dhruv</a:t>
            </a:r>
            <a:r>
              <a:rPr lang="en-ZA" sz="2000" dirty="0" smtClean="0">
                <a:latin typeface="Times New Roman" panose="02020603050405020304" pitchFamily="18" charset="0"/>
                <a:cs typeface="Times New Roman" panose="02020603050405020304" pitchFamily="18" charset="0"/>
              </a:rPr>
              <a:t> Patel</a:t>
            </a:r>
            <a:endParaRPr lang="en-ZA" sz="2000" dirty="0">
              <a:latin typeface="Times New Roman" panose="02020603050405020304" pitchFamily="18" charset="0"/>
              <a:cs typeface="Times New Roman" panose="02020603050405020304" pitchFamily="18" charset="0"/>
            </a:endParaRPr>
          </a:p>
          <a:p>
            <a:r>
              <a:rPr lang="en-ZA" sz="2000" noProof="1" smtClean="0">
                <a:latin typeface="Times New Roman" panose="02020603050405020304" pitchFamily="18" charset="0"/>
                <a:cs typeface="Times New Roman" panose="02020603050405020304" pitchFamily="18" charset="0"/>
              </a:rPr>
              <a:t>Ishan Yadav</a:t>
            </a:r>
            <a:endParaRPr lang="en-ZA" sz="2000" noProof="1">
              <a:latin typeface="Times New Roman" panose="02020603050405020304" pitchFamily="18" charset="0"/>
              <a:cs typeface="Times New Roman" panose="02020603050405020304" pitchFamily="18" charset="0"/>
            </a:endParaRPr>
          </a:p>
          <a:p>
            <a:r>
              <a:rPr lang="en-ZA" sz="2000" noProof="1" smtClean="0">
                <a:latin typeface="Times New Roman" panose="02020603050405020304" pitchFamily="18" charset="0"/>
                <a:cs typeface="Times New Roman" panose="02020603050405020304" pitchFamily="18" charset="0"/>
              </a:rPr>
              <a:t>Prashant Mall</a:t>
            </a:r>
            <a:endParaRPr lang="en-ZA" sz="2000" noProof="1">
              <a:latin typeface="Times New Roman" panose="02020603050405020304" pitchFamily="18" charset="0"/>
              <a:cs typeface="Times New Roman" panose="02020603050405020304" pitchFamily="18" charset="0"/>
            </a:endParaRPr>
          </a:p>
          <a:p>
            <a:r>
              <a:rPr lang="en-ZA" sz="2000" noProof="1" smtClean="0">
                <a:latin typeface="Times New Roman" panose="02020603050405020304" pitchFamily="18" charset="0"/>
                <a:cs typeface="Times New Roman" panose="02020603050405020304" pitchFamily="18" charset="0"/>
              </a:rPr>
              <a:t>Saurabh Shingte</a:t>
            </a:r>
            <a:endParaRPr lang="en-ZA" sz="2000" noProof="1">
              <a:latin typeface="Times New Roman" panose="02020603050405020304" pitchFamily="18" charset="0"/>
              <a:cs typeface="Times New Roman" panose="02020603050405020304" pitchFamily="18" charset="0"/>
            </a:endParaRPr>
          </a:p>
          <a:p>
            <a:endParaRPr lang="en-ZA" noProof="1"/>
          </a:p>
        </p:txBody>
      </p:sp>
    </p:spTree>
    <p:extLst>
      <p:ext uri="{BB962C8B-B14F-4D97-AF65-F5344CB8AC3E}">
        <p14:creationId xmlns:p14="http://schemas.microsoft.com/office/powerpoint/2010/main" val="3257047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9DA9A6-0313-4B4F-8298-49E833455C17}"/>
              </a:ext>
            </a:extLst>
          </p:cNvPr>
          <p:cNvSpPr>
            <a:spLocks noGrp="1"/>
          </p:cNvSpPr>
          <p:nvPr>
            <p:ph type="title"/>
          </p:nvPr>
        </p:nvSpPr>
        <p:spPr>
          <a:xfrm>
            <a:off x="500385" y="603320"/>
            <a:ext cx="11340000" cy="611118"/>
          </a:xfrm>
        </p:spPr>
        <p:txBody>
          <a:bodyPr/>
          <a:lstStyle/>
          <a:p>
            <a:r>
              <a:rPr lang="en-ZA" sz="4000" dirty="0" smtClean="0">
                <a:solidFill>
                  <a:schemeClr val="tx1">
                    <a:lumMod val="65000"/>
                    <a:lumOff val="35000"/>
                  </a:schemeClr>
                </a:solidFill>
              </a:rPr>
              <a:t>Uses of a Chatbot</a:t>
            </a:r>
            <a:endParaRPr lang="en-ZA" sz="4000" dirty="0">
              <a:solidFill>
                <a:schemeClr val="tx1">
                  <a:lumMod val="65000"/>
                  <a:lumOff val="35000"/>
                </a:schemeClr>
              </a:solidFill>
            </a:endParaRPr>
          </a:p>
        </p:txBody>
      </p:sp>
      <p:pic>
        <p:nvPicPr>
          <p:cNvPr id="26" name="Picture Placeholder 25" descr="close up image of inside building material">
            <a:extLst>
              <a:ext uri="{FF2B5EF4-FFF2-40B4-BE49-F238E27FC236}">
                <a16:creationId xmlns:a16="http://schemas.microsoft.com/office/drawing/2014/main" xmlns="" id="{EDFCE70F-39B6-4AB4-9E2B-13682787A137}"/>
              </a:ext>
            </a:extLst>
          </p:cNvPr>
          <p:cNvPicPr>
            <a:picLocks noGrp="1" noChangeAspect="1"/>
          </p:cNvPicPr>
          <p:nvPr>
            <p:ph type="pic" sz="quarter" idx="41"/>
          </p:nvPr>
        </p:nvPicPr>
        <p:blipFill>
          <a:blip r:embed="rId3">
            <a:extLst>
              <a:ext uri="{28A0092B-C50C-407E-A947-70E740481C1C}">
                <a14:useLocalDpi xmlns:a14="http://schemas.microsoft.com/office/drawing/2010/main"/>
              </a:ext>
            </a:extLst>
          </a:blip>
          <a:stretch>
            <a:fillRect/>
          </a:stretch>
        </p:blipFill>
        <p:spPr>
          <a:xfrm>
            <a:off x="683800" y="1981486"/>
            <a:ext cx="1476000" cy="1476000"/>
          </a:xfrm>
        </p:spPr>
      </p:pic>
      <p:pic>
        <p:nvPicPr>
          <p:cNvPr id="42" name="Graphic 41" descr="Map compass">
            <a:extLst>
              <a:ext uri="{FF2B5EF4-FFF2-40B4-BE49-F238E27FC236}">
                <a16:creationId xmlns:a16="http://schemas.microsoft.com/office/drawing/2014/main" xmlns="" id="{46ED85E1-E4CD-4B88-9DA6-1DD92A829676}"/>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1078299" y="2375985"/>
            <a:ext cx="687003" cy="687003"/>
          </a:xfrm>
          <a:prstGeom prst="rect">
            <a:avLst/>
          </a:prstGeom>
        </p:spPr>
      </p:pic>
      <p:sp>
        <p:nvSpPr>
          <p:cNvPr id="5" name="Text Placeholder 4">
            <a:extLst>
              <a:ext uri="{FF2B5EF4-FFF2-40B4-BE49-F238E27FC236}">
                <a16:creationId xmlns:a16="http://schemas.microsoft.com/office/drawing/2014/main" xmlns="" id="{18C9B008-144F-4910-A6A8-BEA680207058}"/>
              </a:ext>
            </a:extLst>
          </p:cNvPr>
          <p:cNvSpPr>
            <a:spLocks noGrp="1"/>
          </p:cNvSpPr>
          <p:nvPr>
            <p:ph type="body" sz="quarter" idx="17"/>
          </p:nvPr>
        </p:nvSpPr>
        <p:spPr/>
        <p:txBody>
          <a:bodyPr/>
          <a:lstStyle/>
          <a:p>
            <a:r>
              <a:rPr lang="en-ZA" dirty="0" smtClean="0"/>
              <a:t>Customer Service</a:t>
            </a:r>
            <a:endParaRPr lang="en-ZA" dirty="0"/>
          </a:p>
        </p:txBody>
      </p:sp>
      <p:sp>
        <p:nvSpPr>
          <p:cNvPr id="6" name="Text Placeholder 5">
            <a:extLst>
              <a:ext uri="{FF2B5EF4-FFF2-40B4-BE49-F238E27FC236}">
                <a16:creationId xmlns:a16="http://schemas.microsoft.com/office/drawing/2014/main" xmlns="" id="{D720270B-0AD0-4BF8-8773-151D80729B20}"/>
              </a:ext>
            </a:extLst>
          </p:cNvPr>
          <p:cNvSpPr>
            <a:spLocks noGrp="1"/>
          </p:cNvSpPr>
          <p:nvPr>
            <p:ph type="body" sz="quarter" idx="18"/>
          </p:nvPr>
        </p:nvSpPr>
        <p:spPr>
          <a:xfrm>
            <a:off x="431800" y="4605831"/>
            <a:ext cx="1980000" cy="1309193"/>
          </a:xfrm>
        </p:spPr>
        <p:txBody>
          <a:bodyPr/>
          <a:lstStyle/>
          <a:p>
            <a:r>
              <a:rPr lang="en-IN" sz="1600" dirty="0">
                <a:latin typeface="Times New Roman" panose="02020603050405020304" pitchFamily="18" charset="0"/>
                <a:cs typeface="Times New Roman" panose="02020603050405020304" pitchFamily="18" charset="0"/>
              </a:rPr>
              <a:t>When trained, </a:t>
            </a:r>
            <a:r>
              <a:rPr lang="en-IN" sz="1600" dirty="0" smtClean="0">
                <a:latin typeface="Times New Roman" panose="02020603050405020304" pitchFamily="18" charset="0"/>
                <a:cs typeface="Times New Roman" panose="02020603050405020304" pitchFamily="18" charset="0"/>
              </a:rPr>
              <a:t>a chatbot can </a:t>
            </a:r>
            <a:r>
              <a:rPr lang="en-IN" sz="1600" dirty="0">
                <a:latin typeface="Times New Roman" panose="02020603050405020304" pitchFamily="18" charset="0"/>
                <a:cs typeface="Times New Roman" panose="02020603050405020304" pitchFamily="18" charset="0"/>
              </a:rPr>
              <a:t>also provide service when the call centre is closed, or eventually even act as an independent agent,</a:t>
            </a:r>
            <a:endParaRPr lang="en-ZA" sz="1600" noProof="1">
              <a:latin typeface="Times New Roman" panose="02020603050405020304" pitchFamily="18" charset="0"/>
              <a:cs typeface="Times New Roman" panose="02020603050405020304" pitchFamily="18" charset="0"/>
            </a:endParaRPr>
          </a:p>
        </p:txBody>
      </p:sp>
      <p:pic>
        <p:nvPicPr>
          <p:cNvPr id="28" name="Picture Placeholder 27" descr="Pencil laying on a blueprint of building">
            <a:extLst>
              <a:ext uri="{FF2B5EF4-FFF2-40B4-BE49-F238E27FC236}">
                <a16:creationId xmlns:a16="http://schemas.microsoft.com/office/drawing/2014/main" xmlns="" id="{59CF1C61-6CBB-44C0-9851-9402710E17E5}"/>
              </a:ext>
            </a:extLst>
          </p:cNvPr>
          <p:cNvPicPr>
            <a:picLocks noGrp="1" noChangeAspect="1"/>
          </p:cNvPicPr>
          <p:nvPr>
            <p:ph type="pic" sz="quarter" idx="42"/>
          </p:nvPr>
        </p:nvPicPr>
        <p:blipFill>
          <a:blip r:embed="rId6">
            <a:extLst>
              <a:ext uri="{28A0092B-C50C-407E-A947-70E740481C1C}">
                <a14:useLocalDpi xmlns:a14="http://schemas.microsoft.com/office/drawing/2010/main"/>
              </a:ext>
            </a:extLst>
          </a:blip>
          <a:stretch>
            <a:fillRect/>
          </a:stretch>
        </p:blipFill>
        <p:spPr>
          <a:xfrm>
            <a:off x="3023850" y="1981486"/>
            <a:ext cx="1476000" cy="1476000"/>
          </a:xfrm>
        </p:spPr>
      </p:pic>
      <p:pic>
        <p:nvPicPr>
          <p:cNvPr id="40" name="Graphic 39" descr="Books">
            <a:extLst>
              <a:ext uri="{FF2B5EF4-FFF2-40B4-BE49-F238E27FC236}">
                <a16:creationId xmlns:a16="http://schemas.microsoft.com/office/drawing/2014/main" xmlns="" id="{C84B5BCC-B743-4842-98CF-21590E36EF57}"/>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 xmlns:asvg="http://schemas.microsoft.com/office/drawing/2016/SVG/main" r:embed="rId8"/>
              </a:ext>
            </a:extLst>
          </a:blip>
          <a:stretch>
            <a:fillRect/>
          </a:stretch>
        </p:blipFill>
        <p:spPr>
          <a:xfrm>
            <a:off x="3418349" y="2375985"/>
            <a:ext cx="687003" cy="687003"/>
          </a:xfrm>
          <a:prstGeom prst="rect">
            <a:avLst/>
          </a:prstGeom>
        </p:spPr>
      </p:pic>
      <p:sp>
        <p:nvSpPr>
          <p:cNvPr id="7" name="Text Placeholder 6">
            <a:extLst>
              <a:ext uri="{FF2B5EF4-FFF2-40B4-BE49-F238E27FC236}">
                <a16:creationId xmlns:a16="http://schemas.microsoft.com/office/drawing/2014/main" xmlns="" id="{AD21558F-5D14-474B-8899-E6F5062B1D85}"/>
              </a:ext>
            </a:extLst>
          </p:cNvPr>
          <p:cNvSpPr>
            <a:spLocks noGrp="1"/>
          </p:cNvSpPr>
          <p:nvPr>
            <p:ph type="body" sz="quarter" idx="33"/>
          </p:nvPr>
        </p:nvSpPr>
        <p:spPr/>
        <p:txBody>
          <a:bodyPr/>
          <a:lstStyle/>
          <a:p>
            <a:r>
              <a:rPr lang="en-ZA" dirty="0" smtClean="0"/>
              <a:t>Sales marketing and Branding</a:t>
            </a:r>
            <a:endParaRPr lang="en-ZA" dirty="0"/>
          </a:p>
        </p:txBody>
      </p:sp>
      <p:sp>
        <p:nvSpPr>
          <p:cNvPr id="8" name="Text Placeholder 7">
            <a:extLst>
              <a:ext uri="{FF2B5EF4-FFF2-40B4-BE49-F238E27FC236}">
                <a16:creationId xmlns:a16="http://schemas.microsoft.com/office/drawing/2014/main" xmlns="" id="{665B2B69-8014-4202-9B08-617A62F852DC}"/>
              </a:ext>
            </a:extLst>
          </p:cNvPr>
          <p:cNvSpPr>
            <a:spLocks noGrp="1"/>
          </p:cNvSpPr>
          <p:nvPr>
            <p:ph type="body" sz="quarter" idx="34"/>
          </p:nvPr>
        </p:nvSpPr>
        <p:spPr>
          <a:xfrm>
            <a:off x="2771850" y="4605831"/>
            <a:ext cx="1980000" cy="1423493"/>
          </a:xfrm>
        </p:spPr>
        <p:txBody>
          <a:bodyPr/>
          <a:lstStyle/>
          <a:p>
            <a:r>
              <a:rPr lang="en-US" sz="1600" dirty="0">
                <a:latin typeface="Times New Roman" panose="02020603050405020304" pitchFamily="18" charset="0"/>
                <a:cs typeface="Times New Roman" panose="02020603050405020304" pitchFamily="18" charset="0"/>
              </a:rPr>
              <a:t>Chatbots can be used for sales qualification, ecommerce, promotional campaigns, or as a branding vehicle.</a:t>
            </a:r>
          </a:p>
        </p:txBody>
      </p:sp>
      <p:pic>
        <p:nvPicPr>
          <p:cNvPr id="30" name="Picture Placeholder 29" descr="angled view of skyscraper from the ground">
            <a:extLst>
              <a:ext uri="{FF2B5EF4-FFF2-40B4-BE49-F238E27FC236}">
                <a16:creationId xmlns:a16="http://schemas.microsoft.com/office/drawing/2014/main" xmlns="" id="{D62E427A-7CC1-4C88-89A9-DAE587B9D83F}"/>
              </a:ext>
            </a:extLst>
          </p:cNvPr>
          <p:cNvPicPr>
            <a:picLocks noGrp="1" noChangeAspect="1"/>
          </p:cNvPicPr>
          <p:nvPr>
            <p:ph type="pic" sz="quarter" idx="43"/>
          </p:nvPr>
        </p:nvPicPr>
        <p:blipFill>
          <a:blip r:embed="rId9">
            <a:extLst>
              <a:ext uri="{28A0092B-C50C-407E-A947-70E740481C1C}">
                <a14:useLocalDpi xmlns:a14="http://schemas.microsoft.com/office/drawing/2010/main"/>
              </a:ext>
            </a:extLst>
          </a:blip>
          <a:stretch>
            <a:fillRect/>
          </a:stretch>
        </p:blipFill>
        <p:spPr>
          <a:xfrm>
            <a:off x="5363900" y="1981485"/>
            <a:ext cx="1475999" cy="1475999"/>
          </a:xfrm>
        </p:spPr>
      </p:pic>
      <p:pic>
        <p:nvPicPr>
          <p:cNvPr id="36" name="Graphic 35" descr="Eye">
            <a:extLst>
              <a:ext uri="{FF2B5EF4-FFF2-40B4-BE49-F238E27FC236}">
                <a16:creationId xmlns:a16="http://schemas.microsoft.com/office/drawing/2014/main" xmlns="" id="{648A7266-49FA-42B7-922C-A3394996AE36}"/>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 xmlns:asvg="http://schemas.microsoft.com/office/drawing/2016/SVG/main" r:embed="rId11"/>
              </a:ext>
            </a:extLst>
          </a:blip>
          <a:stretch>
            <a:fillRect/>
          </a:stretch>
        </p:blipFill>
        <p:spPr>
          <a:xfrm>
            <a:off x="5758399" y="2375985"/>
            <a:ext cx="687003" cy="687003"/>
          </a:xfrm>
          <a:prstGeom prst="rect">
            <a:avLst/>
          </a:prstGeom>
        </p:spPr>
      </p:pic>
      <p:sp>
        <p:nvSpPr>
          <p:cNvPr id="9" name="Text Placeholder 8">
            <a:extLst>
              <a:ext uri="{FF2B5EF4-FFF2-40B4-BE49-F238E27FC236}">
                <a16:creationId xmlns:a16="http://schemas.microsoft.com/office/drawing/2014/main" xmlns="" id="{4844AD36-3CE8-4453-943C-29B2BFF2E97A}"/>
              </a:ext>
            </a:extLst>
          </p:cNvPr>
          <p:cNvSpPr>
            <a:spLocks noGrp="1"/>
          </p:cNvSpPr>
          <p:nvPr>
            <p:ph type="body" sz="quarter" idx="35"/>
          </p:nvPr>
        </p:nvSpPr>
        <p:spPr/>
        <p:txBody>
          <a:bodyPr/>
          <a:lstStyle/>
          <a:p>
            <a:r>
              <a:rPr lang="en-ZA" dirty="0" smtClean="0"/>
              <a:t>FAQ</a:t>
            </a:r>
            <a:endParaRPr lang="en-ZA" dirty="0"/>
          </a:p>
        </p:txBody>
      </p:sp>
      <p:sp>
        <p:nvSpPr>
          <p:cNvPr id="10" name="Text Placeholder 9">
            <a:extLst>
              <a:ext uri="{FF2B5EF4-FFF2-40B4-BE49-F238E27FC236}">
                <a16:creationId xmlns:a16="http://schemas.microsoft.com/office/drawing/2014/main" xmlns="" id="{A7B648E6-F551-4626-A621-E2444B18AE69}"/>
              </a:ext>
            </a:extLst>
          </p:cNvPr>
          <p:cNvSpPr>
            <a:spLocks noGrp="1"/>
          </p:cNvSpPr>
          <p:nvPr>
            <p:ph type="body" sz="quarter" idx="36"/>
          </p:nvPr>
        </p:nvSpPr>
        <p:spPr>
          <a:xfrm>
            <a:off x="5111900" y="4605831"/>
            <a:ext cx="1980000" cy="1094881"/>
          </a:xfrm>
        </p:spPr>
        <p:txBody>
          <a:bodyPr/>
          <a:lstStyle/>
          <a:p>
            <a:r>
              <a:rPr lang="en-IN" sz="1600" dirty="0">
                <a:latin typeface="Times New Roman" panose="02020603050405020304" pitchFamily="18" charset="0"/>
                <a:cs typeface="Times New Roman" panose="02020603050405020304" pitchFamily="18" charset="0"/>
              </a:rPr>
              <a:t>An HR chatbot can help with frequently asked </a:t>
            </a:r>
            <a:r>
              <a:rPr lang="en-IN" sz="1600" dirty="0" smtClean="0">
                <a:latin typeface="Times New Roman" panose="02020603050405020304" pitchFamily="18" charset="0"/>
                <a:cs typeface="Times New Roman" panose="02020603050405020304" pitchFamily="18" charset="0"/>
              </a:rPr>
              <a:t>questions and </a:t>
            </a:r>
            <a:r>
              <a:rPr lang="en-IN" sz="1600" dirty="0">
                <a:latin typeface="Times New Roman" panose="02020603050405020304" pitchFamily="18" charset="0"/>
                <a:cs typeface="Times New Roman" panose="02020603050405020304" pitchFamily="18" charset="0"/>
              </a:rPr>
              <a:t>can act as an </a:t>
            </a:r>
            <a:r>
              <a:rPr lang="en-IN" sz="1600" dirty="0" smtClean="0">
                <a:latin typeface="Times New Roman" panose="02020603050405020304" pitchFamily="18" charset="0"/>
                <a:cs typeface="Times New Roman" panose="02020603050405020304" pitchFamily="18" charset="0"/>
              </a:rPr>
              <a:t>on boarding </a:t>
            </a:r>
            <a:r>
              <a:rPr lang="en-IN" sz="1600" dirty="0">
                <a:latin typeface="Times New Roman" panose="02020603050405020304" pitchFamily="18" charset="0"/>
                <a:cs typeface="Times New Roman" panose="02020603050405020304" pitchFamily="18" charset="0"/>
              </a:rPr>
              <a:t>assistant.</a:t>
            </a:r>
            <a:endParaRPr lang="en-ZA" sz="1600" noProof="1">
              <a:latin typeface="Times New Roman" panose="02020603050405020304" pitchFamily="18" charset="0"/>
              <a:cs typeface="Times New Roman" panose="02020603050405020304" pitchFamily="18" charset="0"/>
            </a:endParaRPr>
          </a:p>
        </p:txBody>
      </p:sp>
      <p:pic>
        <p:nvPicPr>
          <p:cNvPr id="32" name="Picture Placeholder 31" descr="arial view of highway system in large city">
            <a:extLst>
              <a:ext uri="{FF2B5EF4-FFF2-40B4-BE49-F238E27FC236}">
                <a16:creationId xmlns:a16="http://schemas.microsoft.com/office/drawing/2014/main" xmlns="" id="{A7A47F2D-D684-4AD1-97D9-618D5B2B2F64}"/>
              </a:ext>
            </a:extLst>
          </p:cNvPr>
          <p:cNvPicPr>
            <a:picLocks noGrp="1" noChangeAspect="1"/>
          </p:cNvPicPr>
          <p:nvPr>
            <p:ph type="pic" sz="quarter" idx="44"/>
          </p:nvPr>
        </p:nvPicPr>
        <p:blipFill>
          <a:blip r:embed="rId12">
            <a:extLst>
              <a:ext uri="{28A0092B-C50C-407E-A947-70E740481C1C}">
                <a14:useLocalDpi xmlns:a14="http://schemas.microsoft.com/office/drawing/2010/main"/>
              </a:ext>
            </a:extLst>
          </a:blip>
          <a:stretch>
            <a:fillRect/>
          </a:stretch>
        </p:blipFill>
        <p:spPr>
          <a:xfrm>
            <a:off x="7703950" y="1981486"/>
            <a:ext cx="1476000" cy="1476000"/>
          </a:xfrm>
        </p:spPr>
      </p:pic>
      <p:pic>
        <p:nvPicPr>
          <p:cNvPr id="45" name="Graphic 44" descr="Palm tree">
            <a:extLst>
              <a:ext uri="{FF2B5EF4-FFF2-40B4-BE49-F238E27FC236}">
                <a16:creationId xmlns:a16="http://schemas.microsoft.com/office/drawing/2014/main" xmlns="" id="{FE3FE708-9F8B-4AE0-880C-F3EF804FBD13}"/>
              </a:ext>
            </a:extLst>
          </p:cNvPr>
          <p:cNvPicPr>
            <a:picLocks noChangeAspect="1"/>
          </p:cNvPicPr>
          <p:nvPr/>
        </p:nvPicPr>
        <p:blipFill>
          <a:blip r:embed="rId13">
            <a:extLst>
              <a:ext uri="{28A0092B-C50C-407E-A947-70E740481C1C}">
                <a14:useLocalDpi xmlns:a14="http://schemas.microsoft.com/office/drawing/2010/main"/>
              </a:ext>
              <a:ext uri="{96DAC541-7B7A-43D3-8B79-37D633B846F1}">
                <asvg:svgBlip xmlns="" xmlns:asvg="http://schemas.microsoft.com/office/drawing/2016/SVG/main" r:embed="rId14"/>
              </a:ext>
            </a:extLst>
          </a:blip>
          <a:stretch>
            <a:fillRect/>
          </a:stretch>
        </p:blipFill>
        <p:spPr>
          <a:xfrm>
            <a:off x="8084948" y="2341635"/>
            <a:ext cx="755703" cy="755703"/>
          </a:xfrm>
          <a:prstGeom prst="rect">
            <a:avLst/>
          </a:prstGeom>
        </p:spPr>
      </p:pic>
      <p:sp>
        <p:nvSpPr>
          <p:cNvPr id="11" name="Text Placeholder 10">
            <a:extLst>
              <a:ext uri="{FF2B5EF4-FFF2-40B4-BE49-F238E27FC236}">
                <a16:creationId xmlns:a16="http://schemas.microsoft.com/office/drawing/2014/main" xmlns="" id="{1F60993A-28E1-4723-8C62-E19D80B590D6}"/>
              </a:ext>
            </a:extLst>
          </p:cNvPr>
          <p:cNvSpPr>
            <a:spLocks noGrp="1"/>
          </p:cNvSpPr>
          <p:nvPr>
            <p:ph type="body" sz="quarter" idx="37"/>
          </p:nvPr>
        </p:nvSpPr>
        <p:spPr/>
        <p:txBody>
          <a:bodyPr/>
          <a:lstStyle/>
          <a:p>
            <a:r>
              <a:rPr lang="en-ZA" dirty="0" smtClean="0"/>
              <a:t>Handless Operations</a:t>
            </a:r>
            <a:endParaRPr lang="en-ZA" dirty="0"/>
          </a:p>
        </p:txBody>
      </p:sp>
      <p:sp>
        <p:nvSpPr>
          <p:cNvPr id="12" name="Text Placeholder 11">
            <a:extLst>
              <a:ext uri="{FF2B5EF4-FFF2-40B4-BE49-F238E27FC236}">
                <a16:creationId xmlns:a16="http://schemas.microsoft.com/office/drawing/2014/main" xmlns="" id="{0D756BA5-5035-45C0-B8DE-2C7BD4E5994D}"/>
              </a:ext>
            </a:extLst>
          </p:cNvPr>
          <p:cNvSpPr>
            <a:spLocks noGrp="1"/>
          </p:cNvSpPr>
          <p:nvPr>
            <p:ph type="body" sz="quarter" idx="38"/>
          </p:nvPr>
        </p:nvSpPr>
        <p:spPr>
          <a:xfrm>
            <a:off x="7451950" y="4605832"/>
            <a:ext cx="1980000" cy="1223468"/>
          </a:xfrm>
        </p:spPr>
        <p:txBody>
          <a:bodyPr/>
          <a:lstStyle/>
          <a:p>
            <a:r>
              <a:rPr lang="en-ZA" sz="1600" noProof="1" smtClean="0">
                <a:latin typeface="Times New Roman" panose="02020603050405020304" pitchFamily="18" charset="0"/>
                <a:cs typeface="Times New Roman" panose="02020603050405020304" pitchFamily="18" charset="0"/>
              </a:rPr>
              <a:t>A speech to text enabled and vice versa can be used for various operation like reading out news and asking weather. </a:t>
            </a:r>
            <a:endParaRPr lang="en-ZA" sz="1600" noProof="1">
              <a:latin typeface="Times New Roman" panose="02020603050405020304" pitchFamily="18" charset="0"/>
              <a:cs typeface="Times New Roman" panose="02020603050405020304" pitchFamily="18" charset="0"/>
            </a:endParaRPr>
          </a:p>
        </p:txBody>
      </p:sp>
      <p:pic>
        <p:nvPicPr>
          <p:cNvPr id="34" name="Picture Placeholder 33" descr="image of skyscraper apartment building">
            <a:extLst>
              <a:ext uri="{FF2B5EF4-FFF2-40B4-BE49-F238E27FC236}">
                <a16:creationId xmlns:a16="http://schemas.microsoft.com/office/drawing/2014/main" xmlns="" id="{C930C1FA-2B80-4B29-9FEC-4D72DA9A5739}"/>
              </a:ext>
            </a:extLst>
          </p:cNvPr>
          <p:cNvPicPr>
            <a:picLocks noGrp="1" noChangeAspect="1"/>
          </p:cNvPicPr>
          <p:nvPr>
            <p:ph type="pic" sz="quarter" idx="45"/>
          </p:nvPr>
        </p:nvPicPr>
        <p:blipFill>
          <a:blip r:embed="rId15">
            <a:extLst>
              <a:ext uri="{28A0092B-C50C-407E-A947-70E740481C1C}">
                <a14:useLocalDpi xmlns:a14="http://schemas.microsoft.com/office/drawing/2010/main"/>
              </a:ext>
            </a:extLst>
          </a:blip>
          <a:stretch>
            <a:fillRect/>
          </a:stretch>
        </p:blipFill>
        <p:spPr>
          <a:xfrm>
            <a:off x="10044000" y="1981486"/>
            <a:ext cx="1476000" cy="1476000"/>
          </a:xfrm>
        </p:spPr>
      </p:pic>
      <p:pic>
        <p:nvPicPr>
          <p:cNvPr id="38" name="Graphic 37" descr="Upward trend">
            <a:extLst>
              <a:ext uri="{FF2B5EF4-FFF2-40B4-BE49-F238E27FC236}">
                <a16:creationId xmlns:a16="http://schemas.microsoft.com/office/drawing/2014/main" xmlns="" id="{D7E0833B-50B4-4A2E-960A-B0A31D803F2C}"/>
              </a:ext>
            </a:extLst>
          </p:cNvPr>
          <p:cNvPicPr>
            <a:picLocks noChangeAspect="1"/>
          </p:cNvPicPr>
          <p:nvPr/>
        </p:nvPicPr>
        <p:blipFill>
          <a:blip r:embed="rId16">
            <a:extLst>
              <a:ext uri="{28A0092B-C50C-407E-A947-70E740481C1C}">
                <a14:useLocalDpi xmlns:a14="http://schemas.microsoft.com/office/drawing/2010/main"/>
              </a:ext>
              <a:ext uri="{96DAC541-7B7A-43D3-8B79-37D633B846F1}">
                <asvg:svgBlip xmlns="" xmlns:asvg="http://schemas.microsoft.com/office/drawing/2016/SVG/main" r:embed="rId17"/>
              </a:ext>
            </a:extLst>
          </a:blip>
          <a:stretch>
            <a:fillRect/>
          </a:stretch>
        </p:blipFill>
        <p:spPr>
          <a:xfrm>
            <a:off x="10438499" y="2402112"/>
            <a:ext cx="687003" cy="687003"/>
          </a:xfrm>
          <a:prstGeom prst="rect">
            <a:avLst/>
          </a:prstGeom>
        </p:spPr>
      </p:pic>
      <p:sp>
        <p:nvSpPr>
          <p:cNvPr id="4" name="Slide Number Placeholder 3">
            <a:extLst>
              <a:ext uri="{FF2B5EF4-FFF2-40B4-BE49-F238E27FC236}">
                <a16:creationId xmlns:a16="http://schemas.microsoft.com/office/drawing/2014/main" xmlns="" id="{FCC3E855-9F95-4134-BADA-80F9CB3EA9F0}"/>
              </a:ext>
            </a:extLst>
          </p:cNvPr>
          <p:cNvSpPr>
            <a:spLocks noGrp="1"/>
          </p:cNvSpPr>
          <p:nvPr>
            <p:ph type="sldNum" sz="quarter" idx="11"/>
          </p:nvPr>
        </p:nvSpPr>
        <p:spPr/>
        <p:txBody>
          <a:bodyPr/>
          <a:lstStyle/>
          <a:p>
            <a:fld id="{19B51A1E-902D-48AF-9020-955120F399B6}" type="slidenum">
              <a:rPr lang="en-ZA" smtClean="0"/>
              <a:pPr/>
              <a:t>3</a:t>
            </a:fld>
            <a:endParaRPr lang="en-ZA" dirty="0"/>
          </a:p>
        </p:txBody>
      </p:sp>
      <p:sp>
        <p:nvSpPr>
          <p:cNvPr id="15" name="Text Placeholder 14"/>
          <p:cNvSpPr>
            <a:spLocks noGrp="1"/>
          </p:cNvSpPr>
          <p:nvPr>
            <p:ph type="body" sz="quarter" idx="40"/>
          </p:nvPr>
        </p:nvSpPr>
        <p:spPr>
          <a:xfrm>
            <a:off x="9792000" y="4605831"/>
            <a:ext cx="1980000" cy="1923557"/>
          </a:xfrm>
        </p:spPr>
        <p:txBody>
          <a:bodyPr/>
          <a:lstStyle/>
          <a:p>
            <a:r>
              <a:rPr lang="en-US" sz="1550" dirty="0">
                <a:latin typeface="Times New Roman" panose="02020603050405020304" pitchFamily="18" charset="0"/>
                <a:cs typeface="Times New Roman" panose="02020603050405020304" pitchFamily="18" charset="0"/>
              </a:rPr>
              <a:t>Chatbots make it easy to make trades, get notifications about stock market trends, track your personal finances, or even get help finding a mortgage.</a:t>
            </a:r>
          </a:p>
        </p:txBody>
      </p:sp>
      <p:sp>
        <p:nvSpPr>
          <p:cNvPr id="16" name="Text Placeholder 15"/>
          <p:cNvSpPr>
            <a:spLocks noGrp="1"/>
          </p:cNvSpPr>
          <p:nvPr>
            <p:ph type="body" sz="quarter" idx="39"/>
          </p:nvPr>
        </p:nvSpPr>
        <p:spPr/>
        <p:txBody>
          <a:bodyPr/>
          <a:lstStyle/>
          <a:p>
            <a:r>
              <a:rPr lang="en-US" dirty="0" smtClean="0"/>
              <a:t>Personal Finance Assistant</a:t>
            </a:r>
            <a:endParaRPr lang="en-US" dirty="0"/>
          </a:p>
        </p:txBody>
      </p:sp>
      <p:sp>
        <p:nvSpPr>
          <p:cNvPr id="19" name="AutoShape 2" descr="Image result for telephone icon white"/>
          <p:cNvSpPr>
            <a:spLocks noChangeAspect="1" noChangeArrowheads="1"/>
          </p:cNvSpPr>
          <p:nvPr/>
        </p:nvSpPr>
        <p:spPr bwMode="auto">
          <a:xfrm>
            <a:off x="1117000" y="27610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9787535" y="6138508"/>
            <a:ext cx="1543050" cy="383619"/>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810627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Close up image of architecture designed grate and wall">
            <a:extLst>
              <a:ext uri="{FF2B5EF4-FFF2-40B4-BE49-F238E27FC236}">
                <a16:creationId xmlns:a16="http://schemas.microsoft.com/office/drawing/2014/main" xmlns="" id="{ACF36960-4969-4798-A8C8-46030DFF296E}"/>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grpSp>
        <p:nvGrpSpPr>
          <p:cNvPr id="73" name="Group 72" descr="Picture Placeholder">
            <a:extLst>
              <a:ext uri="{FF2B5EF4-FFF2-40B4-BE49-F238E27FC236}">
                <a16:creationId xmlns:a16="http://schemas.microsoft.com/office/drawing/2014/main" xmlns="" id="{B6D8D491-92D5-4337-BEB1-FCB3EB42F01F}"/>
              </a:ext>
            </a:extLst>
          </p:cNvPr>
          <p:cNvGrpSpPr/>
          <p:nvPr/>
        </p:nvGrpSpPr>
        <p:grpSpPr>
          <a:xfrm>
            <a:off x="323999" y="323998"/>
            <a:ext cx="4320000" cy="6120000"/>
            <a:chOff x="180000" y="180000"/>
            <a:chExt cx="4330700" cy="6292683"/>
          </a:xfrm>
        </p:grpSpPr>
        <p:sp>
          <p:nvSpPr>
            <p:cNvPr id="74" name="Rectangle 6">
              <a:extLst>
                <a:ext uri="{FF2B5EF4-FFF2-40B4-BE49-F238E27FC236}">
                  <a16:creationId xmlns:a16="http://schemas.microsoft.com/office/drawing/2014/main" xmlns="" id="{B8F9FC5C-E147-4E48-832E-5E7D4F0060C2}"/>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5" name="Rectangle 6">
              <a:extLst>
                <a:ext uri="{FF2B5EF4-FFF2-40B4-BE49-F238E27FC236}">
                  <a16:creationId xmlns:a16="http://schemas.microsoft.com/office/drawing/2014/main" xmlns="" id="{3817EB80-63DB-4AF9-B1C2-7A558E6371C9}"/>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37" name="Title 36">
            <a:extLst>
              <a:ext uri="{FF2B5EF4-FFF2-40B4-BE49-F238E27FC236}">
                <a16:creationId xmlns:a16="http://schemas.microsoft.com/office/drawing/2014/main" xmlns="" id="{4B1315E4-875E-4E7A-B7C4-CC242E88305E}"/>
              </a:ext>
            </a:extLst>
          </p:cNvPr>
          <p:cNvSpPr>
            <a:spLocks noGrp="1"/>
          </p:cNvSpPr>
          <p:nvPr>
            <p:ph type="title"/>
          </p:nvPr>
        </p:nvSpPr>
        <p:spPr>
          <a:xfrm>
            <a:off x="5076731" y="291323"/>
            <a:ext cx="6660100" cy="432000"/>
          </a:xfrm>
        </p:spPr>
        <p:txBody>
          <a:bodyPr/>
          <a:lstStyle/>
          <a:p>
            <a:r>
              <a:rPr lang="en-ZA" dirty="0" smtClean="0"/>
              <a:t>What are we doing?</a:t>
            </a:r>
            <a:endParaRPr lang="en-ZA" dirty="0"/>
          </a:p>
        </p:txBody>
      </p:sp>
      <p:sp>
        <p:nvSpPr>
          <p:cNvPr id="39" name="Text Placeholder 38">
            <a:extLst>
              <a:ext uri="{FF2B5EF4-FFF2-40B4-BE49-F238E27FC236}">
                <a16:creationId xmlns:a16="http://schemas.microsoft.com/office/drawing/2014/main" xmlns="" id="{482D5FEE-2122-45A2-A2E5-AF688FA41EED}"/>
              </a:ext>
            </a:extLst>
          </p:cNvPr>
          <p:cNvSpPr>
            <a:spLocks noGrp="1"/>
          </p:cNvSpPr>
          <p:nvPr>
            <p:ph type="body" sz="quarter" idx="32"/>
          </p:nvPr>
        </p:nvSpPr>
        <p:spPr>
          <a:xfrm>
            <a:off x="5111499" y="1008000"/>
            <a:ext cx="6659814" cy="820800"/>
          </a:xfrm>
        </p:spPr>
        <p:txBody>
          <a:bodyPr/>
          <a:lstStyle/>
          <a:p>
            <a:r>
              <a:rPr lang="en-IN" dirty="0">
                <a:latin typeface="Times New Roman" panose="02020603050405020304" pitchFamily="18" charset="0"/>
                <a:cs typeface="Times New Roman" panose="02020603050405020304" pitchFamily="18" charset="0"/>
              </a:rPr>
              <a:t>We are intending to develop an AI based Chatbot which will answer queries of the bank employees. The </a:t>
            </a:r>
            <a:r>
              <a:rPr lang="en-IN" dirty="0" smtClean="0">
                <a:latin typeface="Times New Roman" panose="02020603050405020304" pitchFamily="18" charset="0"/>
                <a:cs typeface="Times New Roman" panose="02020603050405020304" pitchFamily="18" charset="0"/>
              </a:rPr>
              <a:t>chatbot </a:t>
            </a:r>
            <a:r>
              <a:rPr lang="en-IN" dirty="0">
                <a:latin typeface="Times New Roman" panose="02020603050405020304" pitchFamily="18" charset="0"/>
                <a:cs typeface="Times New Roman" panose="02020603050405020304" pitchFamily="18" charset="0"/>
              </a:rPr>
              <a:t>will be integrated in an app built in </a:t>
            </a:r>
            <a:r>
              <a:rPr lang="en-IN" dirty="0" smtClean="0">
                <a:latin typeface="Times New Roman" panose="02020603050405020304" pitchFamily="18" charset="0"/>
                <a:cs typeface="Times New Roman" panose="02020603050405020304" pitchFamily="18" charset="0"/>
              </a:rPr>
              <a:t>Android studio.</a:t>
            </a:r>
            <a:endParaRPr lang="en-US" dirty="0">
              <a:latin typeface="Times New Roman" panose="02020603050405020304" pitchFamily="18" charset="0"/>
              <a:cs typeface="Times New Roman" panose="02020603050405020304" pitchFamily="18" charset="0"/>
            </a:endParaRPr>
          </a:p>
          <a:p>
            <a:endParaRPr lang="en-ZA" noProof="1"/>
          </a:p>
        </p:txBody>
      </p:sp>
      <p:sp>
        <p:nvSpPr>
          <p:cNvPr id="40" name="Text Placeholder 39">
            <a:extLst>
              <a:ext uri="{FF2B5EF4-FFF2-40B4-BE49-F238E27FC236}">
                <a16:creationId xmlns:a16="http://schemas.microsoft.com/office/drawing/2014/main" xmlns="" id="{E3F48742-5436-4A86-A73D-1BA6F7BAE22A}"/>
              </a:ext>
            </a:extLst>
          </p:cNvPr>
          <p:cNvSpPr>
            <a:spLocks noGrp="1"/>
          </p:cNvSpPr>
          <p:nvPr>
            <p:ph type="body" sz="quarter" idx="35"/>
          </p:nvPr>
        </p:nvSpPr>
        <p:spPr>
          <a:xfrm>
            <a:off x="5100177" y="4030048"/>
            <a:ext cx="1980000" cy="360000"/>
          </a:xfrm>
        </p:spPr>
        <p:txBody>
          <a:bodyPr/>
          <a:lstStyle/>
          <a:p>
            <a:r>
              <a:rPr lang="en-ZA" dirty="0" err="1" smtClean="0"/>
              <a:t>Dialogflow</a:t>
            </a:r>
            <a:endParaRPr lang="en-ZA" dirty="0"/>
          </a:p>
        </p:txBody>
      </p:sp>
      <p:sp>
        <p:nvSpPr>
          <p:cNvPr id="42" name="Text Placeholder 41">
            <a:extLst>
              <a:ext uri="{FF2B5EF4-FFF2-40B4-BE49-F238E27FC236}">
                <a16:creationId xmlns:a16="http://schemas.microsoft.com/office/drawing/2014/main" xmlns="" id="{463E1EDF-5BAC-426A-94B7-55FCD838BEC5}"/>
              </a:ext>
            </a:extLst>
          </p:cNvPr>
          <p:cNvSpPr>
            <a:spLocks noGrp="1"/>
          </p:cNvSpPr>
          <p:nvPr>
            <p:ph type="body" sz="quarter" idx="37"/>
          </p:nvPr>
        </p:nvSpPr>
        <p:spPr>
          <a:xfrm>
            <a:off x="7440227" y="4030048"/>
            <a:ext cx="1980000" cy="360000"/>
          </a:xfrm>
        </p:spPr>
        <p:txBody>
          <a:bodyPr/>
          <a:lstStyle/>
          <a:p>
            <a:r>
              <a:rPr lang="en-ZA" dirty="0" smtClean="0"/>
              <a:t>Android Studio</a:t>
            </a:r>
            <a:endParaRPr lang="en-ZA" dirty="0"/>
          </a:p>
        </p:txBody>
      </p:sp>
      <p:sp>
        <p:nvSpPr>
          <p:cNvPr id="44" name="Text Placeholder 43">
            <a:extLst>
              <a:ext uri="{FF2B5EF4-FFF2-40B4-BE49-F238E27FC236}">
                <a16:creationId xmlns:a16="http://schemas.microsoft.com/office/drawing/2014/main" xmlns="" id="{AF45A5B3-0701-4C27-8200-149553525BF6}"/>
              </a:ext>
            </a:extLst>
          </p:cNvPr>
          <p:cNvSpPr>
            <a:spLocks noGrp="1"/>
          </p:cNvSpPr>
          <p:nvPr>
            <p:ph type="body" sz="quarter" idx="39"/>
          </p:nvPr>
        </p:nvSpPr>
        <p:spPr>
          <a:xfrm>
            <a:off x="9780277" y="4030048"/>
            <a:ext cx="1980000" cy="360000"/>
          </a:xfrm>
        </p:spPr>
        <p:txBody>
          <a:bodyPr/>
          <a:lstStyle/>
          <a:p>
            <a:r>
              <a:rPr lang="en-ZA" dirty="0" smtClean="0"/>
              <a:t>Natural Language Processing</a:t>
            </a:r>
            <a:endParaRPr lang="en-ZA" dirty="0"/>
          </a:p>
        </p:txBody>
      </p:sp>
      <p:sp>
        <p:nvSpPr>
          <p:cNvPr id="5" name="Slide Number Placeholder 4">
            <a:extLst>
              <a:ext uri="{FF2B5EF4-FFF2-40B4-BE49-F238E27FC236}">
                <a16:creationId xmlns:a16="http://schemas.microsoft.com/office/drawing/2014/main" xmlns="" id="{8406F84B-83F0-4BBC-AD8E-6C4E663B2486}"/>
              </a:ext>
            </a:extLst>
          </p:cNvPr>
          <p:cNvSpPr>
            <a:spLocks noGrp="1"/>
          </p:cNvSpPr>
          <p:nvPr>
            <p:ph type="sldNum" sz="quarter" idx="11"/>
          </p:nvPr>
        </p:nvSpPr>
        <p:spPr/>
        <p:txBody>
          <a:bodyPr/>
          <a:lstStyle/>
          <a:p>
            <a:fld id="{19B51A1E-902D-48AF-9020-955120F399B6}" type="slidenum">
              <a:rPr lang="en-ZA" smtClean="0"/>
              <a:pPr/>
              <a:t>4</a:t>
            </a:fld>
            <a:endParaRPr lang="en-ZA"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1215" y="2420816"/>
            <a:ext cx="990600" cy="9906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6455" y="2297724"/>
            <a:ext cx="2257717" cy="1271953"/>
          </a:xfrm>
          <a:prstGeom prst="rect">
            <a:avLst/>
          </a:prstGeom>
        </p:spPr>
      </p:pic>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16722" r="19363"/>
          <a:stretch/>
        </p:blipFill>
        <p:spPr>
          <a:xfrm>
            <a:off x="527539" y="1242646"/>
            <a:ext cx="3858084" cy="4196862"/>
          </a:xfrm>
          <a:prstGeom prst="rect">
            <a:avLst/>
          </a:prstGeom>
        </p:spPr>
      </p:pic>
      <p:sp>
        <p:nvSpPr>
          <p:cNvPr id="28" name="TextBox 27"/>
          <p:cNvSpPr txBox="1"/>
          <p:nvPr/>
        </p:nvSpPr>
        <p:spPr>
          <a:xfrm>
            <a:off x="9788403" y="6132047"/>
            <a:ext cx="1543050" cy="383619"/>
          </a:xfrm>
          <a:prstGeom prst="rect">
            <a:avLst/>
          </a:prstGeom>
          <a:solidFill>
            <a:schemeClr val="bg1"/>
          </a:solidFill>
        </p:spPr>
        <p:txBody>
          <a:bodyPr wrap="square" rtlCol="0">
            <a:spAutoFit/>
          </a:bodyPr>
          <a:lstStyle/>
          <a:p>
            <a:endParaRPr lang="en-US" dirty="0"/>
          </a:p>
        </p:txBody>
      </p:sp>
      <p:pic>
        <p:nvPicPr>
          <p:cNvPr id="2050" name="Picture 2" descr="Image result for android studi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8118" y="2368879"/>
            <a:ext cx="1226576" cy="122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65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19B51A1E-902D-48AF-9020-955120F399B6}" type="slidenum">
              <a:rPr lang="en-ZA" smtClean="0"/>
              <a:pPr/>
              <a:t>5</a:t>
            </a:fld>
            <a:endParaRPr lang="en-ZA" dirty="0"/>
          </a:p>
        </p:txBody>
      </p:sp>
      <p:sp>
        <p:nvSpPr>
          <p:cNvPr id="5" name="Title 4"/>
          <p:cNvSpPr>
            <a:spLocks noGrp="1"/>
          </p:cNvSpPr>
          <p:nvPr>
            <p:ph type="title"/>
          </p:nvPr>
        </p:nvSpPr>
        <p:spPr/>
        <p:txBody>
          <a:bodyPr/>
          <a:lstStyle/>
          <a:p>
            <a:r>
              <a:rPr lang="en-US" dirty="0" smtClean="0"/>
              <a:t>                                                    Technology used</a:t>
            </a:r>
            <a:endParaRPr lang="en-US" dirty="0"/>
          </a:p>
        </p:txBody>
      </p:sp>
      <p:pic>
        <p:nvPicPr>
          <p:cNvPr id="3074" name="Picture 2" descr="Image result for css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33243" y="1211866"/>
            <a:ext cx="1217340" cy="12173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HTMl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6252" y="5161281"/>
            <a:ext cx="1532820" cy="153282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mysq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2569" y="3267855"/>
            <a:ext cx="1838688" cy="948457"/>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mage result for dialog fl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5273" y="3480733"/>
            <a:ext cx="2134779" cy="73557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9788403" y="6114629"/>
            <a:ext cx="1543050" cy="383619"/>
          </a:xfrm>
          <a:prstGeom prst="rect">
            <a:avLst/>
          </a:prstGeom>
          <a:solidFill>
            <a:schemeClr val="bg1"/>
          </a:solidFill>
        </p:spPr>
        <p:txBody>
          <a:bodyPr wrap="square" rtlCol="0">
            <a:spAutoFit/>
          </a:bodyPr>
          <a:lstStyle/>
          <a:p>
            <a:endParaRPr lang="en-US"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0543" y="2554736"/>
            <a:ext cx="2480694" cy="1859280"/>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78742" y="1209884"/>
            <a:ext cx="1767840" cy="1325880"/>
          </a:xfrm>
          <a:prstGeom prst="rect">
            <a:avLst/>
          </a:prstGeom>
        </p:spPr>
      </p:pic>
    </p:spTree>
    <p:extLst>
      <p:ext uri="{BB962C8B-B14F-4D97-AF65-F5344CB8AC3E}">
        <p14:creationId xmlns:p14="http://schemas.microsoft.com/office/powerpoint/2010/main" val="2758244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5554" y="1934930"/>
            <a:ext cx="7757443" cy="3334215"/>
          </a:xfrm>
        </p:spPr>
      </p:pic>
      <p:sp>
        <p:nvSpPr>
          <p:cNvPr id="3" name="Slide Number Placeholder 2"/>
          <p:cNvSpPr>
            <a:spLocks noGrp="1"/>
          </p:cNvSpPr>
          <p:nvPr>
            <p:ph type="sldNum" sz="quarter" idx="11"/>
          </p:nvPr>
        </p:nvSpPr>
        <p:spPr/>
        <p:txBody>
          <a:bodyPr/>
          <a:lstStyle/>
          <a:p>
            <a:fld id="{19B51A1E-902D-48AF-9020-955120F399B6}" type="slidenum">
              <a:rPr lang="en-ZA" smtClean="0"/>
              <a:pPr/>
              <a:t>6</a:t>
            </a:fld>
            <a:endParaRPr lang="en-ZA" dirty="0"/>
          </a:p>
        </p:txBody>
      </p:sp>
      <p:sp>
        <p:nvSpPr>
          <p:cNvPr id="5" name="Title 4"/>
          <p:cNvSpPr>
            <a:spLocks noGrp="1"/>
          </p:cNvSpPr>
          <p:nvPr>
            <p:ph type="title"/>
          </p:nvPr>
        </p:nvSpPr>
        <p:spPr>
          <a:xfrm>
            <a:off x="432000" y="431999"/>
            <a:ext cx="11340000" cy="1307077"/>
          </a:xfrm>
        </p:spPr>
        <p:txBody>
          <a:bodyPr/>
          <a:lstStyle/>
          <a:p>
            <a:pPr algn="ctr"/>
            <a:r>
              <a:rPr lang="en-US" dirty="0" smtClean="0">
                <a:latin typeface="Times New Roman" panose="02020603050405020304" pitchFamily="18" charset="0"/>
                <a:cs typeface="Times New Roman" panose="02020603050405020304" pitchFamily="18" charset="0"/>
              </a:rPr>
              <a:t>System</a:t>
            </a:r>
            <a:r>
              <a:rPr lang="en-US" dirty="0" smtClean="0"/>
              <a:t> Architecture</a:t>
            </a:r>
            <a:endParaRPr lang="en-US" dirty="0"/>
          </a:p>
        </p:txBody>
      </p:sp>
      <p:sp>
        <p:nvSpPr>
          <p:cNvPr id="7" name="TextBox 6"/>
          <p:cNvSpPr txBox="1"/>
          <p:nvPr/>
        </p:nvSpPr>
        <p:spPr>
          <a:xfrm>
            <a:off x="9788403" y="6114629"/>
            <a:ext cx="1543050" cy="383619"/>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249446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19B51A1E-902D-48AF-9020-955120F399B6}" type="slidenum">
              <a:rPr lang="en-ZA" smtClean="0"/>
              <a:pPr/>
              <a:t>7</a:t>
            </a:fld>
            <a:endParaRPr lang="en-ZA" dirty="0"/>
          </a:p>
        </p:txBody>
      </p:sp>
      <p:sp>
        <p:nvSpPr>
          <p:cNvPr id="5" name="Title 4"/>
          <p:cNvSpPr>
            <a:spLocks noGrp="1"/>
          </p:cNvSpPr>
          <p:nvPr>
            <p:ph type="title"/>
          </p:nvPr>
        </p:nvSpPr>
        <p:spPr>
          <a:xfrm>
            <a:off x="432000" y="431999"/>
            <a:ext cx="11340000" cy="1278735"/>
          </a:xfrm>
        </p:spPr>
        <p:txBody>
          <a:bodyPr/>
          <a:lstStyle/>
          <a:p>
            <a:r>
              <a:rPr lang="en-US" dirty="0" smtClean="0"/>
              <a:t>                                                         </a:t>
            </a:r>
            <a:r>
              <a:rPr lang="en-US" dirty="0" smtClean="0">
                <a:latin typeface="Times New Roman" panose="02020603050405020304" pitchFamily="18" charset="0"/>
                <a:cs typeface="Times New Roman" panose="02020603050405020304" pitchFamily="18" charset="0"/>
              </a:rPr>
              <a:t>Dialog</a:t>
            </a:r>
            <a:r>
              <a:rPr lang="en-US" dirty="0" smtClean="0"/>
              <a:t> flow</a:t>
            </a:r>
            <a:endParaRPr lang="en-US" dirty="0"/>
          </a:p>
        </p:txBody>
      </p:sp>
      <p:pic>
        <p:nvPicPr>
          <p:cNvPr id="2050" name="Picture 2" descr="Image result for dialog flow use chatb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5834" y="1710734"/>
            <a:ext cx="9452332" cy="39128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797143" y="6114629"/>
            <a:ext cx="1534310" cy="383619"/>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309919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A8871D-A990-49D4-B175-7A05FF4861E0}"/>
              </a:ext>
            </a:extLst>
          </p:cNvPr>
          <p:cNvSpPr>
            <a:spLocks noGrp="1"/>
          </p:cNvSpPr>
          <p:nvPr>
            <p:ph type="title"/>
          </p:nvPr>
        </p:nvSpPr>
        <p:spPr>
          <a:xfrm>
            <a:off x="650669" y="775502"/>
            <a:ext cx="3330328" cy="1472599"/>
          </a:xfrm>
        </p:spPr>
        <p:txBody>
          <a:bodyPr>
            <a:normAutofit/>
          </a:bodyPr>
          <a:lstStyle/>
          <a:p>
            <a:pPr algn="ctr"/>
            <a:r>
              <a:rPr lang="en-IN" sz="4000" dirty="0" err="1">
                <a:latin typeface="Times New Roman" panose="02020603050405020304" pitchFamily="18" charset="0"/>
                <a:cs typeface="Times New Roman" panose="02020603050405020304" pitchFamily="18" charset="0"/>
              </a:rPr>
              <a:t>Chatbot</a:t>
            </a:r>
            <a:r>
              <a:rPr lang="en-IN" sz="40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xmlns="" id="{EE9D545D-BA9D-486A-970D-5F3B7CAFD999}"/>
              </a:ext>
            </a:extLst>
          </p:cNvPr>
          <p:cNvSpPr>
            <a:spLocks noGrp="1"/>
          </p:cNvSpPr>
          <p:nvPr>
            <p:ph idx="1"/>
          </p:nvPr>
        </p:nvSpPr>
        <p:spPr>
          <a:xfrm>
            <a:off x="650669" y="2438400"/>
            <a:ext cx="3330328" cy="3809999"/>
          </a:xfrm>
        </p:spPr>
        <p:txBody>
          <a:bodyPr>
            <a:normAutofit/>
          </a:bodyPr>
          <a:lstStyle/>
          <a:p>
            <a:r>
              <a:rPr lang="en-US" sz="2400" i="1" dirty="0">
                <a:latin typeface="Times New Roman" panose="02020603050405020304" pitchFamily="18" charset="0"/>
                <a:cs typeface="Times New Roman" panose="02020603050405020304" pitchFamily="18" charset="0"/>
              </a:rPr>
              <a:t>A </a:t>
            </a:r>
            <a:r>
              <a:rPr lang="en-US" sz="2400" i="1" dirty="0" err="1">
                <a:latin typeface="Times New Roman" panose="02020603050405020304" pitchFamily="18" charset="0"/>
                <a:cs typeface="Times New Roman" panose="02020603050405020304" pitchFamily="18" charset="0"/>
              </a:rPr>
              <a:t>chatbot</a:t>
            </a:r>
            <a:r>
              <a:rPr lang="en-US" sz="2400" i="1" dirty="0">
                <a:latin typeface="Times New Roman" panose="02020603050405020304" pitchFamily="18" charset="0"/>
                <a:cs typeface="Times New Roman" panose="02020603050405020304" pitchFamily="18" charset="0"/>
              </a:rPr>
              <a:t> follows the same process, </a:t>
            </a:r>
            <a:r>
              <a:rPr lang="en-US" sz="2400" dirty="0">
                <a:latin typeface="Times New Roman" panose="02020603050405020304" pitchFamily="18" charset="0"/>
                <a:cs typeface="Times New Roman" panose="02020603050405020304" pitchFamily="18" charset="0"/>
              </a:rPr>
              <a:t>with</a:t>
            </a:r>
            <a:r>
              <a:rPr lang="en-US" sz="2400" i="1" dirty="0">
                <a:latin typeface="Times New Roman" panose="02020603050405020304" pitchFamily="18" charset="0"/>
                <a:cs typeface="Times New Roman" panose="02020603050405020304" pitchFamily="18" charset="0"/>
              </a:rPr>
              <a:t> two fundamental differences, the channel of communication and what you’re talking </a:t>
            </a:r>
            <a:r>
              <a:rPr lang="en-US" sz="2400" i="1" dirty="0" smtClean="0">
                <a:latin typeface="Times New Roman" panose="02020603050405020304" pitchFamily="18" charset="0"/>
                <a:cs typeface="Times New Roman" panose="02020603050405020304" pitchFamily="18" charset="0"/>
              </a:rPr>
              <a:t>to.</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8A61ECBC-87A9-4138-A037-1248BB665DB4}"/>
              </a:ext>
            </a:extLst>
          </p:cNvPr>
          <p:cNvPicPr>
            <a:picLocks noChangeAspect="1"/>
          </p:cNvPicPr>
          <p:nvPr/>
        </p:nvPicPr>
        <p:blipFill rotWithShape="1">
          <a:blip r:embed="rId2"/>
          <a:srcRect l="-839" t="-1" r="-404" b="-1"/>
          <a:stretch/>
        </p:blipFill>
        <p:spPr>
          <a:xfrm>
            <a:off x="4472483" y="121930"/>
            <a:ext cx="7557320" cy="5821670"/>
          </a:xfrm>
          <a:prstGeom prst="rect">
            <a:avLst/>
          </a:prstGeom>
        </p:spPr>
      </p:pic>
      <p:sp>
        <p:nvSpPr>
          <p:cNvPr id="6" name="Slide Number Placeholder 5"/>
          <p:cNvSpPr>
            <a:spLocks noGrp="1"/>
          </p:cNvSpPr>
          <p:nvPr>
            <p:ph type="sldNum" sz="quarter" idx="11"/>
          </p:nvPr>
        </p:nvSpPr>
        <p:spPr/>
        <p:txBody>
          <a:bodyPr/>
          <a:lstStyle/>
          <a:p>
            <a:fld id="{19B51A1E-902D-48AF-9020-955120F399B6}" type="slidenum">
              <a:rPr lang="en-ZA" smtClean="0"/>
              <a:pPr/>
              <a:t>8</a:t>
            </a:fld>
            <a:endParaRPr lang="en-ZA" dirty="0"/>
          </a:p>
        </p:txBody>
      </p:sp>
      <p:sp>
        <p:nvSpPr>
          <p:cNvPr id="7" name="TextBox 6"/>
          <p:cNvSpPr txBox="1"/>
          <p:nvPr/>
        </p:nvSpPr>
        <p:spPr>
          <a:xfrm>
            <a:off x="9797143" y="6114629"/>
            <a:ext cx="1534310" cy="383619"/>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690788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93B1CB9-2502-403C-9D5D-B0198A317941}"/>
              </a:ext>
            </a:extLst>
          </p:cNvPr>
          <p:cNvSpPr>
            <a:spLocks noGrp="1"/>
          </p:cNvSpPr>
          <p:nvPr>
            <p:ph idx="1"/>
          </p:nvPr>
        </p:nvSpPr>
        <p:spPr>
          <a:xfrm>
            <a:off x="1103312" y="1036320"/>
            <a:ext cx="8946541" cy="5212080"/>
          </a:xfrm>
        </p:spPr>
        <p:txBody>
          <a:bodyPr>
            <a:normAutofit/>
          </a:bodyPr>
          <a:lstStyle/>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You find a product on Facebook’s Messenger and for the sake of consistency, let’s say it’s the same bottle of Tropicana. You only ever see the presentation layer and send the bot a message that is picked up by the backend saying you want some Tropicana</a:t>
            </a:r>
            <a:r>
              <a:rPr lang="en-US" sz="2000" dirty="0" smtClean="0">
                <a:latin typeface="Times New Roman" panose="02020603050405020304" pitchFamily="18" charset="0"/>
                <a:cs typeface="Times New Roman" panose="02020603050405020304" pitchFamily="18" charset="0"/>
              </a:rPr>
              <a:t>.</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Using Natural Language Processing (</a:t>
            </a:r>
            <a:r>
              <a:rPr lang="en-US" sz="2000" i="1" dirty="0">
                <a:latin typeface="Times New Roman" panose="02020603050405020304" pitchFamily="18" charset="0"/>
                <a:cs typeface="Times New Roman" panose="02020603050405020304" pitchFamily="18" charset="0"/>
              </a:rPr>
              <a:t>what happens when computers read language. NLP processes turn text into structured data)</a:t>
            </a:r>
            <a:r>
              <a:rPr lang="en-US" sz="2000" dirty="0">
                <a:latin typeface="Times New Roman" panose="02020603050405020304" pitchFamily="18" charset="0"/>
                <a:cs typeface="Times New Roman" panose="02020603050405020304" pitchFamily="18" charset="0"/>
              </a:rPr>
              <a:t>, the machine converts this plain text request into codified commands for itself</a:t>
            </a:r>
            <a:r>
              <a:rPr lang="en-US" sz="2000" dirty="0" smtClean="0">
                <a:latin typeface="Times New Roman" panose="02020603050405020304" pitchFamily="18" charset="0"/>
                <a:cs typeface="Times New Roman" panose="02020603050405020304" pitchFamily="18" charset="0"/>
              </a:rPr>
              <a:t>.</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Now the chatbot throw this data into a decision engine, since in the bots mind it has certain criteria to meet to exit the conversational loop, notably, the quantity of Tropicana you want</a:t>
            </a:r>
            <a:r>
              <a:rPr lang="en-US" sz="2000" dirty="0" smtClean="0">
                <a:latin typeface="Times New Roman" panose="02020603050405020304" pitchFamily="18" charset="0"/>
                <a:cs typeface="Times New Roman" panose="02020603050405020304" pitchFamily="18" charset="0"/>
              </a:rPr>
              <a:t>.</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Using Natural Language Generation </a:t>
            </a:r>
            <a:r>
              <a:rPr lang="en-US" sz="2000" i="1" dirty="0">
                <a:latin typeface="Times New Roman" panose="02020603050405020304" pitchFamily="18" charset="0"/>
                <a:cs typeface="Times New Roman" panose="02020603050405020304" pitchFamily="18" charset="0"/>
              </a:rPr>
              <a:t>(what happens when computers write language. NLG processes turn structured data into text)</a:t>
            </a:r>
            <a:r>
              <a:rPr lang="en-US" sz="2000" dirty="0">
                <a:latin typeface="Times New Roman" panose="02020603050405020304" pitchFamily="18" charset="0"/>
                <a:cs typeface="Times New Roman" panose="02020603050405020304" pitchFamily="18" charset="0"/>
              </a:rPr>
              <a:t>, much like you did with your mother the bot asks you how much of said Tropicana you wanted.</a:t>
            </a:r>
          </a:p>
        </p:txBody>
      </p:sp>
      <p:sp>
        <p:nvSpPr>
          <p:cNvPr id="4" name="Slide Number Placeholder 3"/>
          <p:cNvSpPr>
            <a:spLocks noGrp="1"/>
          </p:cNvSpPr>
          <p:nvPr>
            <p:ph type="sldNum" sz="quarter" idx="11"/>
          </p:nvPr>
        </p:nvSpPr>
        <p:spPr/>
        <p:txBody>
          <a:bodyPr/>
          <a:lstStyle/>
          <a:p>
            <a:fld id="{19B51A1E-902D-48AF-9020-955120F399B6}" type="slidenum">
              <a:rPr lang="en-ZA" smtClean="0"/>
              <a:pPr/>
              <a:t>9</a:t>
            </a:fld>
            <a:endParaRPr lang="en-ZA" dirty="0"/>
          </a:p>
        </p:txBody>
      </p:sp>
      <p:sp>
        <p:nvSpPr>
          <p:cNvPr id="5" name="TextBox 4"/>
          <p:cNvSpPr txBox="1"/>
          <p:nvPr/>
        </p:nvSpPr>
        <p:spPr>
          <a:xfrm>
            <a:off x="9797143" y="6114629"/>
            <a:ext cx="1534310" cy="383619"/>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431908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35">
      <a:dk1>
        <a:sysClr val="windowText" lastClr="000000"/>
      </a:dk1>
      <a:lt1>
        <a:srgbClr val="FFFFFF"/>
      </a:lt1>
      <a:dk2>
        <a:srgbClr val="3F3F3F"/>
      </a:dk2>
      <a:lt2>
        <a:srgbClr val="F2F2F2"/>
      </a:lt2>
      <a:accent1>
        <a:srgbClr val="8E40C8"/>
      </a:accent1>
      <a:accent2>
        <a:srgbClr val="D1A458"/>
      </a:accent2>
      <a:accent3>
        <a:srgbClr val="219550"/>
      </a:accent3>
      <a:accent4>
        <a:srgbClr val="5AA2C8"/>
      </a:accent4>
      <a:accent5>
        <a:srgbClr val="D1737B"/>
      </a:accent5>
      <a:accent6>
        <a:srgbClr val="7B7931"/>
      </a:accent6>
      <a:hlink>
        <a:srgbClr val="8E40C8"/>
      </a:hlink>
      <a:folHlink>
        <a:srgbClr val="8E40C8"/>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rchitecture Pitch Deck_SB - v5.potx" id="{28EFEF52-CA9C-4081-BA48-D8C36C41A55A}" vid="{3C737D0E-43C0-40C2-B767-70E4574259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813</Words>
  <Application>Microsoft Office PowerPoint</Application>
  <PresentationFormat>Widescreen</PresentationFormat>
  <Paragraphs>113</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Cambria</vt:lpstr>
      <vt:lpstr>Times New Roman</vt:lpstr>
      <vt:lpstr>Wingdings</vt:lpstr>
      <vt:lpstr>Office Theme</vt:lpstr>
      <vt:lpstr>AI Chatbot for Banking Application</vt:lpstr>
      <vt:lpstr> </vt:lpstr>
      <vt:lpstr>Uses of a Chatbot</vt:lpstr>
      <vt:lpstr>What are we doing?</vt:lpstr>
      <vt:lpstr>                                                    Technology used</vt:lpstr>
      <vt:lpstr>System Architecture</vt:lpstr>
      <vt:lpstr>                                                         Dialog flow</vt:lpstr>
      <vt:lpstr>Chatbot </vt:lpstr>
      <vt:lpstr>PowerPoint Presentation</vt:lpstr>
      <vt:lpstr>PowerPoint Presentation</vt:lpstr>
      <vt:lpstr>Natural Language Processing</vt:lpstr>
      <vt:lpstr>Knowledge Base  (BETA)</vt:lpstr>
      <vt:lpstr>Knowledge Base </vt:lpstr>
      <vt:lpstr>PowerPoint Presentation</vt:lpstr>
      <vt:lpstr>Database Used</vt:lpstr>
      <vt:lpstr>About Google Indexing and Web SEO</vt:lpstr>
      <vt:lpstr>IMAGES</vt:lpstr>
      <vt:lpstr>Implementation </vt:lpstr>
      <vt:lpstr>Google Home</vt:lpstr>
      <vt:lpstr>Timeline</vt:lpstr>
      <vt:lpstr>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2019-02-14T07:59:17Z</dcterms:created>
  <dcterms:modified xsi:type="dcterms:W3CDTF">2019-04-27T18:20:39Z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2018-08-01T18:13:53.2076542Z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