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5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6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6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4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40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4CB2-6703-4E93-9E7A-B8700012F1D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2D3D-6157-4EB1-A56F-E09B07ACA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2029" y="1800016"/>
            <a:ext cx="270862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COLLEGE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59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816" y="204680"/>
            <a:ext cx="5346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ROUND OF GAME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702341" y="972367"/>
            <a:ext cx="3988341" cy="148833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ROUND 1 </a:t>
            </a:r>
            <a:endParaRPr lang="en-IN" sz="3600" dirty="0"/>
          </a:p>
        </p:txBody>
      </p:sp>
      <p:sp>
        <p:nvSpPr>
          <p:cNvPr id="15" name="Flowchart: Process 14"/>
          <p:cNvSpPr/>
          <p:nvPr/>
        </p:nvSpPr>
        <p:spPr>
          <a:xfrm>
            <a:off x="1147865" y="2654455"/>
            <a:ext cx="5700408" cy="1828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HAVE TO GIVE THEIR IDEA THROUGH GOOGLE </a:t>
            </a:r>
            <a:r>
              <a:rPr lang="en-US" dirty="0" smtClean="0"/>
              <a:t>FORM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https://docs.google.com/forms/d/e/1FAIpQLScenvgqcCpRSO2FiL0EbpJH5Ou1OEmPS3hTg3qK-Aq_TML9dA/viewform?usp=sf_link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2130358" y="175098"/>
            <a:ext cx="5038928" cy="191634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ROUND 2</a:t>
            </a:r>
            <a:endParaRPr lang="en-IN" sz="3600" dirty="0"/>
          </a:p>
        </p:txBody>
      </p:sp>
      <p:sp>
        <p:nvSpPr>
          <p:cNvPr id="4" name="Flowchart: Process 3"/>
          <p:cNvSpPr/>
          <p:nvPr/>
        </p:nvSpPr>
        <p:spPr>
          <a:xfrm>
            <a:off x="1546696" y="2363820"/>
            <a:ext cx="6896911" cy="26070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Five selected student from round one  have to present their idea through </a:t>
            </a:r>
            <a:r>
              <a:rPr lang="en-US" sz="2400" dirty="0"/>
              <a:t> </a:t>
            </a:r>
            <a:r>
              <a:rPr lang="en-US" sz="2400" dirty="0" smtClean="0"/>
              <a:t>PPT  </a:t>
            </a:r>
            <a:r>
              <a:rPr lang="en-US" sz="2400" dirty="0" smtClean="0"/>
              <a:t>and then they have to answer the judge question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40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1848257" y="0"/>
            <a:ext cx="4679004" cy="259728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ROUND 3 </a:t>
            </a:r>
            <a:endParaRPr lang="en-IN" sz="3200" dirty="0"/>
          </a:p>
        </p:txBody>
      </p:sp>
      <p:sp>
        <p:nvSpPr>
          <p:cNvPr id="3" name="Flowchart: Process 2"/>
          <p:cNvSpPr/>
          <p:nvPr/>
        </p:nvSpPr>
        <p:spPr>
          <a:xfrm>
            <a:off x="700392" y="2908569"/>
            <a:ext cx="7879404" cy="34338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selected three student from round two will provide all  the </a:t>
            </a:r>
            <a:r>
              <a:rPr lang="en-US" sz="2800" dirty="0" smtClean="0"/>
              <a:t>financial  information </a:t>
            </a:r>
            <a:r>
              <a:rPr lang="en-US" sz="2800" dirty="0" smtClean="0"/>
              <a:t>of their startup through PPT  and charts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0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439694" y="184825"/>
            <a:ext cx="7772400" cy="34825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best idea  will be awarded  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=&gt;  </a:t>
            </a:r>
            <a:r>
              <a:rPr lang="en-US" sz="2800" dirty="0" smtClean="0">
                <a:solidFill>
                  <a:srgbClr val="FF0000"/>
                </a:solidFill>
              </a:rPr>
              <a:t>Best two idea will also </a:t>
            </a:r>
            <a:r>
              <a:rPr lang="en-US" sz="2800" dirty="0" smtClean="0">
                <a:solidFill>
                  <a:srgbClr val="FF0000"/>
                </a:solidFill>
              </a:rPr>
              <a:t>be forwarded </a:t>
            </a:r>
            <a:r>
              <a:rPr lang="en-US" sz="2800" dirty="0" smtClean="0">
                <a:solidFill>
                  <a:srgbClr val="FF0000"/>
                </a:solidFill>
              </a:rPr>
              <a:t>to our college startup cell 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Best idea            : 30 Points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PPT                     : 20 Points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Speaking skill    : 20 Points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 A</a:t>
            </a:r>
            <a:r>
              <a:rPr lang="en-US" dirty="0" smtClean="0">
                <a:solidFill>
                  <a:srgbClr val="FFFF00"/>
                </a:solidFill>
              </a:rPr>
              <a:t>nswering to judge / convincing power : 30 Points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JUDGEMENT CRITERIA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17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JUDGEMENT CRITERIA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2021-01-25T14:16:14Z</dcterms:created>
  <dcterms:modified xsi:type="dcterms:W3CDTF">2021-01-25T16:09:31Z</dcterms:modified>
</cp:coreProperties>
</file>