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8" r:id="rId2"/>
    <p:sldId id="269" r:id="rId3"/>
    <p:sldId id="273" r:id="rId4"/>
    <p:sldId id="279" r:id="rId5"/>
    <p:sldId id="274" r:id="rId6"/>
    <p:sldId id="27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5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1/25/2021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1/25/2021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465DD-9819-4ABC-A784-477AFBA19C86}" type="datetime1">
              <a:rPr lang="en-US" smtClean="0"/>
              <a:t>1/25/2021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61E545-DA4D-4588-A168-A47EEF327FC2}" type="datetime1">
              <a:rPr lang="en-US" smtClean="0"/>
              <a:t>1/25/2021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B26042-7092-4D96-B3CE-E8E6CFEE88C8}" type="datetime1">
              <a:rPr lang="en-US" smtClean="0"/>
              <a:t>1/25/2021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lumMod val="65000"/>
                    <a:lumOff val="35000"/>
                  </a:schemeClr>
                </a:solidFill>
              </a:defRPr>
            </a:lvl1pPr>
          </a:lstStyle>
          <a:p>
            <a:fld id="{9729644A-97F2-4BC4-BBF7-FC141F507563}" type="datetime1">
              <a:rPr lang="en-US" smtClean="0"/>
              <a:t>1/25/2021</a:t>
            </a:fld>
            <a:endParaRPr lang="en-US" dirty="0"/>
          </a:p>
        </p:txBody>
      </p:sp>
      <p:sp>
        <p:nvSpPr>
          <p:cNvPr id="5" name="Footer Placeholder 4"/>
          <p:cNvSpPr>
            <a:spLocks noGrp="1"/>
          </p:cNvSpPr>
          <p:nvPr>
            <p:ph type="ftr" sz="quarter" idx="11"/>
          </p:nvPr>
        </p:nvSpPr>
        <p:spPr/>
        <p:txBody>
          <a:bodyPr/>
          <a:lstStyle>
            <a:lvl1pPr>
              <a:defRPr>
                <a:solidFill>
                  <a:schemeClr val="tx2">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a:t>Click to edit Master title style</a:t>
            </a:r>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1/25/2021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1/25/2021</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1/25/2021</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1/25/2021</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a:t>Click to edit Master title style</a:t>
            </a:r>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1/25/2021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31790" y="5586761"/>
            <a:ext cx="280731" cy="883759"/>
          </a:xfrm>
          <a:prstGeom prst="rect">
            <a:avLst/>
          </a:prstGeom>
        </p:spPr>
        <p:txBody>
          <a:bodyPr vert="vert270" lIns="91440" tIns="45720" rIns="91440" bIns="45720" rtlCol="0" anchor="ctr"/>
          <a:lstStyle>
            <a:lvl1pPr algn="l">
              <a:defRPr sz="1200">
                <a:solidFill>
                  <a:schemeClr val="tx2">
                    <a:lumMod val="65000"/>
                    <a:lumOff val="35000"/>
                  </a:schemeClr>
                </a:solidFill>
              </a:defRPr>
            </a:lvl1pPr>
          </a:lstStyle>
          <a:p>
            <a:fld id="{619CFDC2-5630-4611-9BF0-0EF7C8C4398D}" type="datetime1">
              <a:rPr lang="en-US" smtClean="0"/>
              <a:t>1/25/2021</a:t>
            </a:fld>
            <a:endParaRPr lang="en-US" dirty="0"/>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99316"/>
            <a:ext cx="5888854" cy="1381656"/>
          </a:xfrm>
          <a:ln>
            <a:solidFill>
              <a:schemeClr val="bg1"/>
            </a:solidFill>
          </a:ln>
          <a:effectLst>
            <a:reflection blurRad="6350" stA="50000" endA="300" endPos="38500" dist="50800" dir="5400000" sy="-100000" algn="bl" rotWithShape="0"/>
          </a:effectLst>
        </p:spPr>
        <p:txBody>
          <a:bodyPr/>
          <a:lstStyle/>
          <a:p>
            <a:pPr algn="ctr"/>
            <a:r>
              <a:rPr lang="en-US" dirty="0"/>
              <a:t>Engineer it!</a:t>
            </a:r>
          </a:p>
        </p:txBody>
      </p:sp>
      <p:sp>
        <p:nvSpPr>
          <p:cNvPr id="3" name="Subtitle 2"/>
          <p:cNvSpPr>
            <a:spLocks noGrp="1"/>
          </p:cNvSpPr>
          <p:nvPr>
            <p:ph type="subTitle" idx="1"/>
          </p:nvPr>
        </p:nvSpPr>
        <p:spPr>
          <a:xfrm>
            <a:off x="609600" y="3769749"/>
            <a:ext cx="6199573" cy="864395"/>
          </a:xfrm>
        </p:spPr>
        <p:txBody>
          <a:bodyPr/>
          <a:lstStyle/>
          <a:p>
            <a:r>
              <a:rPr lang="en-US" dirty="0"/>
              <a:t>A Technical Event of KAIZEN 2021</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158" y="354367"/>
            <a:ext cx="9372600" cy="1295400"/>
          </a:xfrm>
        </p:spPr>
        <p:txBody>
          <a:bodyPr>
            <a:normAutofit/>
          </a:bodyPr>
          <a:lstStyle/>
          <a:p>
            <a:r>
              <a:rPr lang="en-US" sz="6600" dirty="0"/>
              <a:t>About the event</a:t>
            </a:r>
          </a:p>
        </p:txBody>
      </p:sp>
      <p:sp>
        <p:nvSpPr>
          <p:cNvPr id="3" name="Content Placeholder 2"/>
          <p:cNvSpPr>
            <a:spLocks noGrp="1"/>
          </p:cNvSpPr>
          <p:nvPr>
            <p:ph idx="1"/>
          </p:nvPr>
        </p:nvSpPr>
        <p:spPr>
          <a:xfrm>
            <a:off x="1839158" y="1873187"/>
            <a:ext cx="8689759" cy="4518734"/>
          </a:xfrm>
        </p:spPr>
        <p:style>
          <a:lnRef idx="2">
            <a:schemeClr val="accent1"/>
          </a:lnRef>
          <a:fillRef idx="1">
            <a:schemeClr val="lt1"/>
          </a:fillRef>
          <a:effectRef idx="0">
            <a:schemeClr val="accent1"/>
          </a:effectRef>
          <a:fontRef idx="minor">
            <a:schemeClr val="dk1"/>
          </a:fontRef>
        </p:style>
        <p:txBody>
          <a:bodyPr>
            <a:normAutofit/>
          </a:bodyPr>
          <a:lstStyle/>
          <a:p>
            <a:endParaRPr lang="en-US" sz="18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8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An online yet unique event of KAIZEN 2021, designed to showcase infrastructure in our community to those around the world. </a:t>
            </a:r>
          </a:p>
          <a:p>
            <a:r>
              <a:rPr lang="en-US" sz="18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Participants will click and upload photos of any infrastructure or any technology that they feel is intriguing along with a write up relevant to the snap. </a:t>
            </a:r>
          </a:p>
          <a:p>
            <a:r>
              <a:rPr lang="en-US" sz="18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Following are the categories from which participants can choose their domain of interest to participate:-</a:t>
            </a:r>
          </a:p>
          <a:p>
            <a:pPr marL="754380" lvl="1" indent="-342900">
              <a:buFont typeface="+mj-lt"/>
              <a:buAutoNum type="arabicPeriod"/>
            </a:pPr>
            <a:r>
              <a:rPr lang="en-US" sz="1600" b="1" dirty="0">
                <a:latin typeface="Microsoft Sans Serif" panose="020B0604020202020204" pitchFamily="34" charset="0"/>
                <a:ea typeface="Microsoft Sans Serif" panose="020B0604020202020204" pitchFamily="34" charset="0"/>
                <a:cs typeface="Microsoft Sans Serif" panose="020B0604020202020204" pitchFamily="34" charset="0"/>
              </a:rPr>
              <a:t>Infrastructure Analysis (Technical aspects and peculiarities, technology employed, planning)</a:t>
            </a:r>
          </a:p>
          <a:p>
            <a:pPr marL="754380" lvl="1" indent="-342900">
              <a:buFont typeface="+mj-lt"/>
              <a:buAutoNum type="arabicPeriod"/>
            </a:pPr>
            <a:r>
              <a:rPr lang="en-US" sz="1600" b="1" dirty="0">
                <a:latin typeface="Microsoft Sans Serif" panose="020B0604020202020204" pitchFamily="34" charset="0"/>
                <a:ea typeface="Microsoft Sans Serif" panose="020B0604020202020204" pitchFamily="34" charset="0"/>
                <a:cs typeface="Microsoft Sans Serif" panose="020B0604020202020204" pitchFamily="34" charset="0"/>
              </a:rPr>
              <a:t>Any new material, method, trend being used (merits and demerits of material or method or trend in use)</a:t>
            </a:r>
          </a:p>
          <a:p>
            <a:pPr marL="754380" lvl="1" indent="-342900">
              <a:buFont typeface="+mj-lt"/>
              <a:buAutoNum type="arabicPeriod"/>
            </a:pPr>
            <a:r>
              <a:rPr lang="en-US" sz="1600" b="1" dirty="0">
                <a:latin typeface="Microsoft Sans Serif" panose="020B0604020202020204" pitchFamily="34" charset="0"/>
                <a:ea typeface="Microsoft Sans Serif" panose="020B0604020202020204" pitchFamily="34" charset="0"/>
                <a:cs typeface="Microsoft Sans Serif" panose="020B0604020202020204" pitchFamily="34" charset="0"/>
              </a:rPr>
              <a:t>Under construction phase (any on going project, phase of construction captured)</a:t>
            </a:r>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9017"/>
            <a:ext cx="8686800" cy="1451843"/>
          </a:xfrm>
        </p:spPr>
        <p:txBody>
          <a:bodyPr/>
          <a:lstStyle/>
          <a:p>
            <a:r>
              <a:rPr lang="en-US" dirty="0"/>
              <a:t>Procedure</a:t>
            </a:r>
          </a:p>
        </p:txBody>
      </p:sp>
      <p:sp>
        <p:nvSpPr>
          <p:cNvPr id="3" name="Text Placeholder 2"/>
          <p:cNvSpPr>
            <a:spLocks noGrp="1"/>
          </p:cNvSpPr>
          <p:nvPr>
            <p:ph type="body" idx="1"/>
          </p:nvPr>
        </p:nvSpPr>
        <p:spPr>
          <a:xfrm>
            <a:off x="687280" y="2346368"/>
            <a:ext cx="8314677" cy="3770347"/>
          </a:xfrm>
        </p:spPr>
        <p:style>
          <a:lnRef idx="2">
            <a:schemeClr val="accent1"/>
          </a:lnRef>
          <a:fillRef idx="1">
            <a:schemeClr val="lt1"/>
          </a:fillRef>
          <a:effectRef idx="0">
            <a:schemeClr val="accent1"/>
          </a:effectRef>
          <a:fontRef idx="minor">
            <a:schemeClr val="dk1"/>
          </a:fontRef>
        </p:style>
        <p:txBody>
          <a:bodyPr>
            <a:noAutofit/>
          </a:bodyPr>
          <a:lstStyle/>
          <a:p>
            <a:endParaRPr lang="en-US" sz="2000" b="1" u="sng" dirty="0">
              <a:effectLst/>
              <a:latin typeface="Calibri" panose="020F0502020204030204" pitchFamily="34" charset="0"/>
              <a:ea typeface="Calibri" panose="020F0502020204030204" pitchFamily="34" charset="0"/>
              <a:cs typeface="Shruti" panose="020B0502040204020203" pitchFamily="34" charset="0"/>
            </a:endParaRPr>
          </a:p>
          <a:p>
            <a:r>
              <a:rPr lang="en-US" sz="2000" b="1" u="sng" dirty="0">
                <a:effectLst/>
                <a:latin typeface="Calibri" panose="020F0502020204030204" pitchFamily="34" charset="0"/>
                <a:ea typeface="Calibri" panose="020F0502020204030204" pitchFamily="34" charset="0"/>
                <a:cs typeface="Shruti" panose="020B0502040204020203" pitchFamily="34" charset="0"/>
              </a:rPr>
              <a:t>Round 1</a:t>
            </a:r>
          </a:p>
          <a:p>
            <a:endParaRPr lang="en-US" sz="2000" dirty="0">
              <a:latin typeface="Calibri" panose="020F0502020204030204" pitchFamily="34" charset="0"/>
              <a:ea typeface="Calibri" panose="020F0502020204030204" pitchFamily="34" charset="0"/>
              <a:cs typeface="Shruti" panose="020B0502040204020203" pitchFamily="34" charset="0"/>
            </a:endParaRPr>
          </a:p>
          <a:p>
            <a:pPr marL="285750" indent="-28575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Shruti" panose="020B0502040204020203" pitchFamily="34" charset="0"/>
            </a:endParaRPr>
          </a:p>
          <a:p>
            <a:pPr marL="285750" indent="-285750">
              <a:buFont typeface="Arial" panose="020B0604020202020204" pitchFamily="34" charset="0"/>
              <a:buChar char="•"/>
            </a:pPr>
            <a:r>
              <a:rPr lang="en-US" sz="17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A google form will be circulated in which participants have to register their Name, Email id, WhatsApp number and Name of their Institution. </a:t>
            </a:r>
            <a:r>
              <a:rPr lang="en-US" sz="1700" dirty="0">
                <a:latin typeface="Microsoft Sans Serif" panose="020B0604020202020204" pitchFamily="34" charset="0"/>
                <a:ea typeface="Microsoft Sans Serif" panose="020B0604020202020204" pitchFamily="34" charset="0"/>
                <a:cs typeface="Microsoft Sans Serif" panose="020B0604020202020204" pitchFamily="34" charset="0"/>
              </a:rPr>
              <a:t>Now once getting done with this registration part we will send them mail to their respective ids in which we will provide them with the link to some cloud or google drive where </a:t>
            </a:r>
            <a:r>
              <a:rPr lang="en-US" sz="17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participants will have to share their snap along with written content related to infrastructure of anything related to civil engineering before a deadline.</a:t>
            </a:r>
          </a:p>
          <a:p>
            <a:pPr marL="285750" indent="-285750">
              <a:lnSpc>
                <a:spcPct val="200000"/>
              </a:lnSpc>
              <a:buFont typeface="Arial" panose="020B0604020202020204" pitchFamily="34" charset="0"/>
              <a:buChar char="•"/>
            </a:pPr>
            <a:r>
              <a:rPr lang="en-US" sz="1700" dirty="0">
                <a:latin typeface="Microsoft Sans Serif" panose="020B0604020202020204" pitchFamily="34" charset="0"/>
                <a:ea typeface="Microsoft Sans Serif" panose="020B0604020202020204" pitchFamily="34" charset="0"/>
                <a:cs typeface="Microsoft Sans Serif" panose="020B0604020202020204" pitchFamily="34" charset="0"/>
              </a:rPr>
              <a:t>The appropriate and genuine work will be selected and proceed for next trial.</a:t>
            </a:r>
            <a:endParaRPr lang="en-US" sz="17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170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indent="-342900">
              <a:buFont typeface="+mj-lt"/>
              <a:buAutoNum type="arabicPeriod"/>
            </a:pPr>
            <a:endParaRPr lang="en-US" sz="2000" dirty="0">
              <a:latin typeface="Calibri" panose="020F0502020204030204" pitchFamily="34" charset="0"/>
              <a:ea typeface="Calibri" panose="020F0502020204030204" pitchFamily="34" charset="0"/>
              <a:cs typeface="Shruti" panose="020B0502040204020203" pitchFamily="34" charset="0"/>
            </a:endParaRPr>
          </a:p>
          <a:p>
            <a:pPr marL="342900" indent="-342900">
              <a:buFont typeface="+mj-lt"/>
              <a:buAutoNum type="arabicPeriod"/>
            </a:pPr>
            <a:endParaRPr lang="en-US" sz="2000" dirty="0"/>
          </a:p>
        </p:txBody>
      </p:sp>
    </p:spTree>
    <p:extLst>
      <p:ext uri="{BB962C8B-B14F-4D97-AF65-F5344CB8AC3E}">
        <p14:creationId xmlns:p14="http://schemas.microsoft.com/office/powerpoint/2010/main" val="46861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9017"/>
            <a:ext cx="8686800" cy="1451843"/>
          </a:xfrm>
        </p:spPr>
        <p:txBody>
          <a:bodyPr/>
          <a:lstStyle/>
          <a:p>
            <a:r>
              <a:rPr lang="en-US" dirty="0"/>
              <a:t>Procedure</a:t>
            </a:r>
          </a:p>
        </p:txBody>
      </p:sp>
      <p:sp>
        <p:nvSpPr>
          <p:cNvPr id="3" name="Text Placeholder 2"/>
          <p:cNvSpPr>
            <a:spLocks noGrp="1"/>
          </p:cNvSpPr>
          <p:nvPr>
            <p:ph type="body" idx="1"/>
          </p:nvPr>
        </p:nvSpPr>
        <p:spPr>
          <a:xfrm>
            <a:off x="687280" y="2346368"/>
            <a:ext cx="7879671" cy="3876879"/>
          </a:xfrm>
        </p:spPr>
        <p:style>
          <a:lnRef idx="2">
            <a:schemeClr val="accent1"/>
          </a:lnRef>
          <a:fillRef idx="1">
            <a:schemeClr val="lt1"/>
          </a:fillRef>
          <a:effectRef idx="0">
            <a:schemeClr val="accent1"/>
          </a:effectRef>
          <a:fontRef idx="minor">
            <a:schemeClr val="dk1"/>
          </a:fontRef>
        </p:style>
        <p:txBody>
          <a:bodyPr>
            <a:noAutofit/>
          </a:bodyPr>
          <a:lstStyle/>
          <a:p>
            <a:endParaRPr lang="en-US" sz="2000" b="1" u="sng" dirty="0">
              <a:effectLst/>
              <a:latin typeface="Calibri" panose="020F0502020204030204" pitchFamily="34" charset="0"/>
              <a:ea typeface="Calibri" panose="020F0502020204030204" pitchFamily="34" charset="0"/>
              <a:cs typeface="Shruti" panose="020B0502040204020203" pitchFamily="34" charset="0"/>
            </a:endParaRPr>
          </a:p>
          <a:p>
            <a:r>
              <a:rPr lang="en-US" sz="2000" b="1" u="sng" dirty="0">
                <a:effectLst/>
                <a:latin typeface="Calibri" panose="020F0502020204030204" pitchFamily="34" charset="0"/>
                <a:ea typeface="Calibri" panose="020F0502020204030204" pitchFamily="34" charset="0"/>
                <a:cs typeface="Shruti" panose="020B0502040204020203" pitchFamily="34" charset="0"/>
              </a:rPr>
              <a:t>Round 2</a:t>
            </a:r>
          </a:p>
          <a:p>
            <a:endParaRPr lang="en-US" sz="2000" dirty="0">
              <a:latin typeface="Calibri" panose="020F0502020204030204" pitchFamily="34" charset="0"/>
              <a:ea typeface="Calibri" panose="020F0502020204030204" pitchFamily="34" charset="0"/>
              <a:cs typeface="Shruti" panose="020B0502040204020203" pitchFamily="34" charset="0"/>
            </a:endParaRPr>
          </a:p>
          <a:p>
            <a:pPr marL="285750" indent="-28575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Shruti" panose="020B0502040204020203" pitchFamily="34" charset="0"/>
            </a:endParaRPr>
          </a:p>
          <a:p>
            <a:pPr marL="342900" indent="-342900">
              <a:buFont typeface="Arial" panose="020B0604020202020204" pitchFamily="34" charset="0"/>
              <a:buChar char="•"/>
            </a:pPr>
            <a:r>
              <a:rPr lang="en-US" sz="1700" dirty="0">
                <a:latin typeface="Microsoft Sans Serif" panose="020B0604020202020204" pitchFamily="34" charset="0"/>
                <a:ea typeface="Microsoft Sans Serif" panose="020B0604020202020204" pitchFamily="34" charset="0"/>
                <a:cs typeface="Microsoft Sans Serif" panose="020B0604020202020204" pitchFamily="34" charset="0"/>
              </a:rPr>
              <a:t>The shortlisted participants will be updated and informed about the date and timings of the succeeding round where they will have to present their work in a meet through zoom app before the core members.</a:t>
            </a:r>
          </a:p>
          <a:p>
            <a:endParaRPr lang="en-US" sz="17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indent="-342900">
              <a:lnSpc>
                <a:spcPct val="100000"/>
              </a:lnSpc>
              <a:buFont typeface="Arial" panose="020B0604020202020204" pitchFamily="34" charset="0"/>
              <a:buChar char="•"/>
            </a:pPr>
            <a:r>
              <a:rPr lang="en-US" sz="1700" dirty="0">
                <a:latin typeface="Microsoft Sans Serif" panose="020B0604020202020204" pitchFamily="34" charset="0"/>
                <a:ea typeface="Microsoft Sans Serif" panose="020B0604020202020204" pitchFamily="34" charset="0"/>
                <a:cs typeface="Microsoft Sans Serif" panose="020B0604020202020204" pitchFamily="34" charset="0"/>
              </a:rPr>
              <a:t>This round is essential as it will help us know exactly if the submitted work is unique and genuine or not.</a:t>
            </a:r>
          </a:p>
          <a:p>
            <a:pPr marL="342900" indent="-342900">
              <a:lnSpc>
                <a:spcPct val="100000"/>
              </a:lnSpc>
              <a:buFont typeface="Arial" panose="020B0604020202020204" pitchFamily="34" charset="0"/>
              <a:buChar char="•"/>
            </a:pPr>
            <a:endParaRPr lang="en-US" sz="17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indent="-342900">
              <a:lnSpc>
                <a:spcPct val="100000"/>
              </a:lnSpc>
              <a:buFont typeface="Arial" panose="020B0604020202020204" pitchFamily="34" charset="0"/>
              <a:buChar char="•"/>
            </a:pPr>
            <a:r>
              <a:rPr lang="en-US" sz="1700" dirty="0">
                <a:latin typeface="Microsoft Sans Serif" panose="020B0604020202020204" pitchFamily="34" charset="0"/>
                <a:ea typeface="Microsoft Sans Serif" panose="020B0604020202020204" pitchFamily="34" charset="0"/>
                <a:cs typeface="Microsoft Sans Serif" panose="020B0604020202020204" pitchFamily="34" charset="0"/>
              </a:rPr>
              <a:t>Finally the top 3 contestants juried by the core team will be announced winners of the event.</a:t>
            </a:r>
          </a:p>
          <a:p>
            <a:pPr marL="342900" indent="-342900">
              <a:lnSpc>
                <a:spcPct val="20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9126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280" y="443144"/>
            <a:ext cx="9372600" cy="1295400"/>
          </a:xfrm>
        </p:spPr>
        <p:txBody>
          <a:bodyPr>
            <a:normAutofit/>
          </a:bodyPr>
          <a:lstStyle/>
          <a:p>
            <a:r>
              <a:rPr lang="en-US" sz="6600" dirty="0"/>
              <a:t>Conclusion</a:t>
            </a:r>
          </a:p>
        </p:txBody>
      </p:sp>
      <p:sp>
        <p:nvSpPr>
          <p:cNvPr id="3" name="Text Placeholder 2"/>
          <p:cNvSpPr>
            <a:spLocks noGrp="1"/>
          </p:cNvSpPr>
          <p:nvPr>
            <p:ph type="body" idx="1"/>
          </p:nvPr>
        </p:nvSpPr>
        <p:spPr>
          <a:xfrm>
            <a:off x="1830280" y="2251969"/>
            <a:ext cx="7615561" cy="2547892"/>
          </a:xfrm>
        </p:spPr>
        <p:style>
          <a:lnRef idx="2">
            <a:schemeClr val="accent1"/>
          </a:lnRef>
          <a:fillRef idx="1">
            <a:schemeClr val="lt1"/>
          </a:fillRef>
          <a:effectRef idx="0">
            <a:schemeClr val="accent1"/>
          </a:effectRef>
          <a:fontRef idx="minor">
            <a:schemeClr val="dk1"/>
          </a:fontRef>
        </p:style>
        <p:txBody>
          <a:bodyPr anchor="ctr">
            <a:normAutofit/>
          </a:bodyPr>
          <a:lstStyle/>
          <a:p>
            <a:pPr marL="342900" indent="-342900">
              <a:buFont typeface="Arial" panose="020B0604020202020204" pitchFamily="34" charset="0"/>
              <a:buChar char="•"/>
            </a:pPr>
            <a:r>
              <a:rPr lang="en-US" sz="1800" b="0" dirty="0">
                <a:latin typeface="Microsoft Sans Serif" panose="020B0604020202020204" pitchFamily="34" charset="0"/>
                <a:ea typeface="Microsoft Sans Serif" panose="020B0604020202020204" pitchFamily="34" charset="0"/>
                <a:cs typeface="Microsoft Sans Serif" panose="020B0604020202020204" pitchFamily="34" charset="0"/>
              </a:rPr>
              <a:t>All the participants who put in efforts and upload the work shall be felicitated with participation certificate through their email id.</a:t>
            </a:r>
          </a:p>
          <a:p>
            <a:pPr marL="342900" indent="-342900">
              <a:buFont typeface="Arial" panose="020B0604020202020204" pitchFamily="34" charset="0"/>
              <a:buChar char="•"/>
            </a:pPr>
            <a:endParaRPr lang="en-US" sz="1800" b="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1800" b="0" dirty="0">
                <a:latin typeface="Microsoft Sans Serif" panose="020B0604020202020204" pitchFamily="34" charset="0"/>
                <a:ea typeface="Microsoft Sans Serif" panose="020B0604020202020204" pitchFamily="34" charset="0"/>
                <a:cs typeface="Microsoft Sans Serif" panose="020B0604020202020204" pitchFamily="34" charset="0"/>
              </a:rPr>
              <a:t>Winners and Runners Up shall be rewarded with some prize money and certification of victory.</a:t>
            </a:r>
          </a:p>
        </p:txBody>
      </p:sp>
    </p:spTree>
    <p:extLst>
      <p:ext uri="{BB962C8B-B14F-4D97-AF65-F5344CB8AC3E}">
        <p14:creationId xmlns:p14="http://schemas.microsoft.com/office/powerpoint/2010/main" val="139789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20" y="469777"/>
            <a:ext cx="9372600" cy="1295400"/>
          </a:xfrm>
        </p:spPr>
        <p:txBody>
          <a:bodyPr>
            <a:normAutofit/>
          </a:bodyPr>
          <a:lstStyle/>
          <a:p>
            <a:r>
              <a:rPr lang="en-US" sz="6600" dirty="0"/>
              <a:t>Coordinators</a:t>
            </a:r>
          </a:p>
        </p:txBody>
      </p:sp>
      <p:sp>
        <p:nvSpPr>
          <p:cNvPr id="3" name="TextBox 2">
            <a:extLst>
              <a:ext uri="{FF2B5EF4-FFF2-40B4-BE49-F238E27FC236}">
                <a16:creationId xmlns:a16="http://schemas.microsoft.com/office/drawing/2014/main" id="{9FF52A6F-1757-48D8-8CCE-818988A816A3}"/>
              </a:ext>
            </a:extLst>
          </p:cNvPr>
          <p:cNvSpPr txBox="1"/>
          <p:nvPr/>
        </p:nvSpPr>
        <p:spPr>
          <a:xfrm>
            <a:off x="2086252" y="2956425"/>
            <a:ext cx="54864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marL="285750" indent="-285750">
              <a:buFont typeface="Arial" panose="020B0604020202020204" pitchFamily="34" charset="0"/>
              <a:buChar char="•"/>
            </a:pP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Om</a:t>
            </a:r>
          </a:p>
          <a:p>
            <a:pPr marL="285750" indent="-285750">
              <a:buFont typeface="Arial" panose="020B0604020202020204" pitchFamily="34" charset="0"/>
              <a:buChar char="•"/>
            </a:pP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Sani</a:t>
            </a:r>
          </a:p>
          <a:p>
            <a:pPr marL="285750" indent="-285750">
              <a:buFont typeface="Arial" panose="020B0604020202020204" pitchFamily="34" charset="0"/>
              <a:buChar char="•"/>
            </a:pP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Aman</a:t>
            </a:r>
          </a:p>
          <a:p>
            <a:pPr marL="285750" indent="-285750">
              <a:buFont typeface="Arial" panose="020B0604020202020204" pitchFamily="34" charset="0"/>
              <a:buChar char="•"/>
            </a:pP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Hemant</a:t>
            </a:r>
          </a:p>
        </p:txBody>
      </p:sp>
    </p:spTree>
    <p:extLst>
      <p:ext uri="{BB962C8B-B14F-4D97-AF65-F5344CB8AC3E}">
        <p14:creationId xmlns:p14="http://schemas.microsoft.com/office/powerpoint/2010/main" val="213230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wireframe building presentation (widescreen).potx" id="{58CE74E2-616B-447D-963B-87527DA5909A}" vid="{49D84436-E293-416F-BC4D-7976A1E115A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77</TotalTime>
  <Words>349</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Microsoft Sans Serif</vt:lpstr>
      <vt:lpstr>Wireframe Building 16x9</vt:lpstr>
      <vt:lpstr>Engineer it!</vt:lpstr>
      <vt:lpstr>About the event</vt:lpstr>
      <vt:lpstr>Procedure</vt:lpstr>
      <vt:lpstr>Procedure</vt:lpstr>
      <vt:lpstr>Conclusion</vt:lpstr>
      <vt:lpstr>Coordinators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 it!</dc:title>
  <dc:creator>Om Gheewala</dc:creator>
  <cp:lastModifiedBy>Om Gheewala</cp:lastModifiedBy>
  <cp:revision>9</cp:revision>
  <dcterms:created xsi:type="dcterms:W3CDTF">2021-01-25T17:18:04Z</dcterms:created>
  <dcterms:modified xsi:type="dcterms:W3CDTF">2021-01-25T18:45:45Z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