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Playfair Display" charset="0"/>
      <p:regular r:id="rId10"/>
      <p:bold r:id="rId11"/>
      <p:italic r:id="rId12"/>
      <p:bold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Montserrat" charset="0"/>
      <p:regular r:id="rId18"/>
      <p:bold r:id="rId19"/>
      <p:italic r:id="rId20"/>
      <p:boldItalic r:id="rId21"/>
    </p:embeddedFont>
    <p:embeddedFont>
      <p:font typeface="Oswald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HBJ4v1vY0hDq7GKqAtVl/03MJ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fc7741559_0_4"/>
          <p:cNvSpPr/>
          <p:nvPr/>
        </p:nvSpPr>
        <p:spPr>
          <a:xfrm>
            <a:off x="5715000" y="0"/>
            <a:ext cx="96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gafc7741559_0_4"/>
          <p:cNvSpPr/>
          <p:nvPr/>
        </p:nvSpPr>
        <p:spPr>
          <a:xfrm>
            <a:off x="5811300" y="0"/>
            <a:ext cx="51375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gafc7741559_0_4"/>
          <p:cNvSpPr txBox="1">
            <a:spLocks noGrp="1"/>
          </p:cNvSpPr>
          <p:nvPr>
            <p:ph type="ctrTitle"/>
          </p:nvPr>
        </p:nvSpPr>
        <p:spPr>
          <a:xfrm>
            <a:off x="459000" y="1871800"/>
            <a:ext cx="11274000" cy="2862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sz="91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sz="9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sz="9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sz="9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sz="9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sz="9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sz="9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sz="9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sz="9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gafc7741559_0_4"/>
          <p:cNvSpPr txBox="1">
            <a:spLocks noGrp="1"/>
          </p:cNvSpPr>
          <p:nvPr>
            <p:ph type="subTitle" idx="1"/>
          </p:nvPr>
        </p:nvSpPr>
        <p:spPr>
          <a:xfrm>
            <a:off x="459000" y="4734200"/>
            <a:ext cx="6546900" cy="770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gafc7741559_0_4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afc7741559_0_43"/>
          <p:cNvSpPr txBox="1">
            <a:spLocks noGrp="1"/>
          </p:cNvSpPr>
          <p:nvPr>
            <p:ph type="title" hasCustomPrompt="1"/>
          </p:nvPr>
        </p:nvSpPr>
        <p:spPr>
          <a:xfrm>
            <a:off x="415600" y="1333233"/>
            <a:ext cx="11360700" cy="286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gafc7741559_0_43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highlight>
                  <a:schemeClr val="dk1"/>
                </a:highlight>
              </a:defRPr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>
                <a:highlight>
                  <a:schemeClr val="dk1"/>
                </a:highlight>
              </a:defRPr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>
                <a:highlight>
                  <a:schemeClr val="dk1"/>
                </a:highlight>
              </a:defRPr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>
                <a:highlight>
                  <a:schemeClr val="dk1"/>
                </a:highlight>
              </a:defRPr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>
                <a:highlight>
                  <a:schemeClr val="dk1"/>
                </a:highlight>
              </a:defRPr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>
                <a:highlight>
                  <a:schemeClr val="dk1"/>
                </a:highlight>
              </a:defRPr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>
                <a:highlight>
                  <a:schemeClr val="dk1"/>
                </a:highlight>
              </a:defRPr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>
                <a:highlight>
                  <a:schemeClr val="dk1"/>
                </a:highlight>
              </a:defRPr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gafc7741559_0_43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fc7741559_0_47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fc7741559_0_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afc7741559_0_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afc7741559_0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afc7741559_0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afc7741559_0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afc7741559_0_10"/>
          <p:cNvSpPr/>
          <p:nvPr/>
        </p:nvSpPr>
        <p:spPr>
          <a:xfrm rot="5400000">
            <a:off x="6067700" y="-664800"/>
            <a:ext cx="56700" cy="1127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gafc7741559_0_10"/>
          <p:cNvSpPr txBox="1">
            <a:spLocks noGrp="1"/>
          </p:cNvSpPr>
          <p:nvPr>
            <p:ph type="title"/>
          </p:nvPr>
        </p:nvSpPr>
        <p:spPr>
          <a:xfrm>
            <a:off x="459000" y="1871800"/>
            <a:ext cx="11274000" cy="2862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gafc7741559_0_10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afc7741559_0_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afc7741559_0_14"/>
          <p:cNvSpPr txBox="1">
            <a:spLocks noGrp="1"/>
          </p:cNvSpPr>
          <p:nvPr>
            <p:ph type="body" idx="1"/>
          </p:nvPr>
        </p:nvSpPr>
        <p:spPr>
          <a:xfrm>
            <a:off x="415600" y="1645433"/>
            <a:ext cx="11360700" cy="444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afc7741559_0_14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fc7741559_0_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afc7741559_0_18"/>
          <p:cNvSpPr txBox="1">
            <a:spLocks noGrp="1"/>
          </p:cNvSpPr>
          <p:nvPr>
            <p:ph type="body" idx="1"/>
          </p:nvPr>
        </p:nvSpPr>
        <p:spPr>
          <a:xfrm>
            <a:off x="415600" y="1645400"/>
            <a:ext cx="5333100" cy="444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gafc7741559_0_18"/>
          <p:cNvSpPr txBox="1">
            <a:spLocks noGrp="1"/>
          </p:cNvSpPr>
          <p:nvPr>
            <p:ph type="body" idx="2"/>
          </p:nvPr>
        </p:nvSpPr>
        <p:spPr>
          <a:xfrm>
            <a:off x="6443200" y="1645400"/>
            <a:ext cx="5333100" cy="444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afc7741559_0_18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afc7741559_0_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afc7741559_0_23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afc7741559_0_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gafc7741559_0_2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afc7741559_0_26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afc7741559_0_3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gafc7741559_0_30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afc7741559_0_33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gafc7741559_0_33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gafc7741559_0_33"/>
          <p:cNvSpPr txBox="1">
            <a:spLocks noGrp="1"/>
          </p:cNvSpPr>
          <p:nvPr>
            <p:ph type="title"/>
          </p:nvPr>
        </p:nvSpPr>
        <p:spPr>
          <a:xfrm>
            <a:off x="354000" y="1442233"/>
            <a:ext cx="5393700" cy="238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gafc7741559_0_33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gafc7741559_0_33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highlight>
                  <a:schemeClr val="lt1"/>
                </a:highlight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>
                <a:highlight>
                  <a:schemeClr val="lt1"/>
                </a:highlight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>
                <a:highlight>
                  <a:schemeClr val="lt1"/>
                </a:highlight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>
                <a:highlight>
                  <a:schemeClr val="lt1"/>
                </a:highlight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>
                <a:highlight>
                  <a:schemeClr val="lt1"/>
                </a:highlight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>
                <a:highlight>
                  <a:schemeClr val="lt1"/>
                </a:highlight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>
                <a:highlight>
                  <a:schemeClr val="lt1"/>
                </a:highlight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>
                <a:highlight>
                  <a:schemeClr val="lt1"/>
                </a:highlight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gafc7741559_0_33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afc7741559_0_4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gafc7741559_0_40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fc774155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gafc7741559_0_0"/>
          <p:cNvSpPr txBox="1">
            <a:spLocks noGrp="1"/>
          </p:cNvSpPr>
          <p:nvPr>
            <p:ph type="body" idx="1"/>
          </p:nvPr>
        </p:nvSpPr>
        <p:spPr>
          <a:xfrm>
            <a:off x="415600" y="1645433"/>
            <a:ext cx="11360700" cy="4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fair Display"/>
              <a:buChar char="●"/>
              <a:defRPr sz="24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"/>
              <a:buChar char="○"/>
              <a:defRPr sz="1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"/>
              <a:buChar char="■"/>
              <a:defRPr sz="1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"/>
              <a:buChar char="●"/>
              <a:defRPr sz="1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"/>
              <a:buChar char="○"/>
              <a:defRPr sz="1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"/>
              <a:buChar char="■"/>
              <a:defRPr sz="1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"/>
              <a:buChar char="●"/>
              <a:defRPr sz="1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"/>
              <a:buChar char="○"/>
              <a:defRPr sz="1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"/>
              <a:buChar char="■"/>
              <a:defRPr sz="1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gafc7741559_0_0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_______________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___________________@gmail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_____________@gmail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1524000" y="886408"/>
            <a:ext cx="9144000" cy="105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934"/>
              <a:buFont typeface="Calibri"/>
              <a:buNone/>
            </a:pPr>
            <a:r>
              <a:rPr lang="en-US"/>
              <a:t>TEAM UP</a:t>
            </a:r>
            <a:endParaRPr/>
          </a:p>
        </p:txBody>
      </p:sp>
      <p:sp>
        <p:nvSpPr>
          <p:cNvPr id="65" name="Google Shape;65;p1"/>
          <p:cNvSpPr txBox="1">
            <a:spLocks noGrp="1"/>
          </p:cNvSpPr>
          <p:nvPr>
            <p:ph type="subTitle" idx="1"/>
          </p:nvPr>
        </p:nvSpPr>
        <p:spPr>
          <a:xfrm>
            <a:off x="1524000" y="2985796"/>
            <a:ext cx="9144000" cy="334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BY-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Akanksha Dayal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Pranjal</a:t>
            </a:r>
            <a:r>
              <a:rPr lang="en-US" dirty="0"/>
              <a:t> </a:t>
            </a:r>
            <a:r>
              <a:rPr lang="en-US" dirty="0" err="1"/>
              <a:t>Bhushan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Yash Shah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Satyam </a:t>
            </a:r>
            <a:r>
              <a:rPr lang="en-US" dirty="0" err="1"/>
              <a:t>Rajput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Vardhan</a:t>
            </a:r>
            <a:r>
              <a:rPr lang="en-US" dirty="0"/>
              <a:t> </a:t>
            </a:r>
            <a:r>
              <a:rPr lang="en-US" dirty="0" err="1" smtClean="0"/>
              <a:t>Hingonia</a:t>
            </a:r>
            <a:endParaRPr lang="en-US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 smtClean="0"/>
              <a:t>Divyansh</a:t>
            </a:r>
            <a:r>
              <a:rPr lang="en-US" dirty="0" smtClean="0"/>
              <a:t> </a:t>
            </a:r>
            <a:r>
              <a:rPr lang="en-US" dirty="0" err="1" smtClean="0"/>
              <a:t>Chaudhary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ROUND 1</a:t>
            </a:r>
            <a:br>
              <a:rPr lang="en-US"/>
            </a:br>
            <a:endParaRPr/>
          </a:p>
        </p:txBody>
      </p:sp>
      <p:sp>
        <p:nvSpPr>
          <p:cNvPr id="71" name="Google Shape;7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INDIA VS NEW ZEALAND (ODI MATCH)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PARTICIPANTS WILL BE GIVEN 30 PLAYERS FROM EACH TEAM.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IN ROUND 1,THEY HAVE TO SELECT 16 PLAYERS FROM EACH TEAM.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8 BATSMEN (INCLUDING MINIMUM 2 WK)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5 BOWLERS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3 ALL ROUNDERS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838200" y="1114425"/>
            <a:ext cx="10515600" cy="55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WRITE THE NAME OF 16 PLAYERS WHO YOU THINK ARE ELIGIBLE TO 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PLAY AND SEND THE TYPED/HANDWRITTEN PDF TO THE FOLLOWING ID.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ID - </a:t>
            </a:r>
            <a:r>
              <a:rPr lang="en-US" u="sng">
                <a:solidFill>
                  <a:srgbClr val="FFFFFF"/>
                </a:solidFill>
                <a:highlight>
                  <a:schemeClr val="accent4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_______________@gmail.com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PARTICIPANTS WILL BE GIVEN POINTS OUT OF 16. AND THOSE WITH MAXIMUM SCORE OUT OF 16 WILL BE SELECTED FOR ROUND 2.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NOTE – NAME OF 30 PLAYERS WITH THEIR CRICKET SKILL DETAILS AND PITCH CONDITIONS WILL BE PROVIDED VIA GOOGLE DRIVE LINK.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AFTER 10 MINS RESULT OF ROUND 1 WILL BE DECLARED AND THE SELECTED PARTICIPANTS WILL RECEIVE A MAIL, WHICH WILL INCLUDE A GOOGLE MEET LINK FOR THE NEXT ROUND.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solidFill>
                  <a:srgbClr val="FFFFFF"/>
                </a:solidFill>
                <a:highlight>
                  <a:schemeClr val="accent4"/>
                </a:highlight>
              </a:rPr>
              <a:t>ROUND 1 CONCLUDED</a:t>
            </a:r>
            <a:endParaRPr b="1">
              <a:solidFill>
                <a:srgbClr val="FFFFFF"/>
              </a:solidFill>
              <a:highlight>
                <a:schemeClr val="accent4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ROUND 2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PARTICIPANTS WILL BE PROVIDED AN UPDATED PITCH CONDITION AND THEY HAVE TO SELECT PLAYING 11 FROM BOTH THE TEAMS.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10 MINS WILL BE PROVIDED TO WRITE OR TYPE THE NAME OF PLAYERS AND THEN THEY HAVE TO MAIL IT TO THE FOLLOWING ID.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rgbClr val="FFFFFF"/>
                </a:solidFill>
                <a:highlight>
                  <a:schemeClr val="accent4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___________________@gmail.com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PARTICIPANTS WILL BE GIVEN POINTS OUT OF 11 AND THE SHORT LISTED WILL BE SELECTED FOR ROUND 3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614375" y="471500"/>
            <a:ext cx="11144100" cy="6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solidFill>
                  <a:srgbClr val="FFFFFF"/>
                </a:solidFill>
                <a:highlight>
                  <a:schemeClr val="accent4"/>
                </a:highlight>
              </a:rPr>
              <a:t>ROUND 3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solidFill>
                  <a:srgbClr val="FFFFFF"/>
                </a:solidFill>
                <a:highlight>
                  <a:schemeClr val="accent4"/>
                </a:highlight>
              </a:rPr>
              <a:t>SHORT LISTED PARTICIPANTS HAVE TO WRITE DOWN NAMES OF </a:t>
            </a:r>
            <a:endParaRPr sz="2590"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solidFill>
                  <a:srgbClr val="FFFFFF"/>
                </a:solidFill>
                <a:highlight>
                  <a:schemeClr val="accent4"/>
                </a:highlight>
              </a:rPr>
              <a:t>THESE 6 PLAYERS:</a:t>
            </a:r>
            <a:endParaRPr sz="2590"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90"/>
              <a:buAutoNum type="arabicPeriod"/>
            </a:pPr>
            <a:r>
              <a:rPr lang="en-US" sz="2590">
                <a:solidFill>
                  <a:srgbClr val="FFFFFF"/>
                </a:solidFill>
                <a:highlight>
                  <a:schemeClr val="accent4"/>
                </a:highlight>
              </a:rPr>
              <a:t>CAPTAIN (10 POINTS)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90"/>
              <a:buAutoNum type="arabicPeriod"/>
            </a:pPr>
            <a:r>
              <a:rPr lang="en-US" sz="2590">
                <a:solidFill>
                  <a:srgbClr val="FFFFFF"/>
                </a:solidFill>
                <a:highlight>
                  <a:schemeClr val="accent4"/>
                </a:highlight>
              </a:rPr>
              <a:t>VICE CAPTAIN (8 POINTS)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90"/>
              <a:buAutoNum type="arabicPeriod"/>
            </a:pPr>
            <a:r>
              <a:rPr lang="en-US" sz="2590">
                <a:solidFill>
                  <a:srgbClr val="FFFFFF"/>
                </a:solidFill>
                <a:highlight>
                  <a:schemeClr val="accent4"/>
                </a:highlight>
              </a:rPr>
              <a:t>MOST RUNS SCORED (7 POINTS)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90"/>
              <a:buAutoNum type="arabicPeriod"/>
            </a:pPr>
            <a:r>
              <a:rPr lang="en-US" sz="2590">
                <a:solidFill>
                  <a:srgbClr val="FFFFFF"/>
                </a:solidFill>
                <a:highlight>
                  <a:schemeClr val="accent4"/>
                </a:highlight>
              </a:rPr>
              <a:t>MOST WICKETS TAKEN (7 POINTS)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90"/>
              <a:buAutoNum type="arabicPeriod"/>
            </a:pPr>
            <a:r>
              <a:rPr lang="en-US" sz="2590">
                <a:solidFill>
                  <a:srgbClr val="FFFFFF"/>
                </a:solidFill>
                <a:highlight>
                  <a:schemeClr val="accent4"/>
                </a:highlight>
              </a:rPr>
              <a:t>MOST CATCHES (4 POINTS)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90"/>
              <a:buAutoNum type="arabicPeriod"/>
            </a:pPr>
            <a:r>
              <a:rPr lang="en-US" sz="2590">
                <a:solidFill>
                  <a:srgbClr val="FFFFFF"/>
                </a:solidFill>
                <a:highlight>
                  <a:schemeClr val="accent4"/>
                </a:highlight>
              </a:rPr>
              <a:t>MAN OF THE MATCH (4 POINTS)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solidFill>
                  <a:srgbClr val="FFFFFF"/>
                </a:solidFill>
                <a:highlight>
                  <a:schemeClr val="accent4"/>
                </a:highlight>
              </a:rPr>
              <a:t>AFTER LISTING OUT THESE NAMES, THEY HAVE TO SEND THE PDF</a:t>
            </a:r>
            <a:endParaRPr sz="2590"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solidFill>
                  <a:srgbClr val="FFFFFF"/>
                </a:solidFill>
                <a:highlight>
                  <a:schemeClr val="accent4"/>
                </a:highlight>
              </a:rPr>
              <a:t> TO MENTIONED ID.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u="sng">
                <a:solidFill>
                  <a:srgbClr val="FFFFFF"/>
                </a:solidFill>
                <a:highlight>
                  <a:schemeClr val="accent4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_____________@gmail.com</a:t>
            </a:r>
            <a:endParaRPr sz="2590"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566750" y="149290"/>
            <a:ext cx="10515600" cy="6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WE ORGANIZERS WOULD HAVE CREATED A HYPOTHETICAL GAME WITH PITCH CONDITIONS AND THE NAMES OF PLAYER IN THE ABOVE LIST.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STUDENTS WILL BE GIVEN MARKS OUT OF 40 AND TOP 3 STUDENTS WILL BE REWARDED WITH PRIZE MONEY.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1</a:t>
            </a:r>
            <a:r>
              <a:rPr lang="en-US" baseline="30000">
                <a:solidFill>
                  <a:srgbClr val="FFFFFF"/>
                </a:solidFill>
                <a:highlight>
                  <a:schemeClr val="accent4"/>
                </a:highlight>
              </a:rPr>
              <a:t>ST - 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2</a:t>
            </a:r>
            <a:r>
              <a:rPr lang="en-US" baseline="30000">
                <a:solidFill>
                  <a:srgbClr val="FFFFFF"/>
                </a:solidFill>
                <a:highlight>
                  <a:schemeClr val="accent4"/>
                </a:highlight>
              </a:rPr>
              <a:t>ND</a:t>
            </a: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 - 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  <a:highlight>
                  <a:schemeClr val="accent4"/>
                </a:highlight>
              </a:rPr>
              <a:t>3</a:t>
            </a:r>
            <a:r>
              <a:rPr lang="en-US" baseline="30000">
                <a:solidFill>
                  <a:srgbClr val="FFFFFF"/>
                </a:solidFill>
                <a:highlight>
                  <a:schemeClr val="accent4"/>
                </a:highlight>
              </a:rPr>
              <a:t>RD - </a:t>
            </a: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Playfair Display</vt:lpstr>
      <vt:lpstr>Calibri</vt:lpstr>
      <vt:lpstr>Montserrat</vt:lpstr>
      <vt:lpstr>Oswald</vt:lpstr>
      <vt:lpstr>Pop</vt:lpstr>
      <vt:lpstr>TEAM UP</vt:lpstr>
      <vt:lpstr>ROUND 1 </vt:lpstr>
      <vt:lpstr>Slide 3</vt:lpstr>
      <vt:lpstr>Slide 4</vt:lpstr>
      <vt:lpstr>ROUND 2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UP</dc:title>
  <dc:creator>yash shah</dc:creator>
  <cp:lastModifiedBy>sai</cp:lastModifiedBy>
  <cp:revision>1</cp:revision>
  <dcterms:created xsi:type="dcterms:W3CDTF">2021-01-25T13:58:25Z</dcterms:created>
  <dcterms:modified xsi:type="dcterms:W3CDTF">2021-01-25T16:54:48Z</dcterms:modified>
</cp:coreProperties>
</file>