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7559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ay Singh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00" y="72"/>
      </p:cViewPr>
      <p:guideLst>
        <p:guide orient="horz" pos="22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DEB8E-53E9-4652-9ACE-2E2A43B5F12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85800"/>
            <a:ext cx="3600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9699-743A-40F4-8074-2D6FF338C9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101"/>
            <a:ext cx="7559675" cy="47995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2" y="108"/>
            <a:ext cx="7559664" cy="4799539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5206996"/>
            <a:ext cx="4819293" cy="1535853"/>
          </a:xfrm>
        </p:spPr>
        <p:txBody>
          <a:bodyPr anchor="ctr">
            <a:normAutofit/>
          </a:bodyPr>
          <a:lstStyle>
            <a:lvl1pPr algn="r">
              <a:defRPr sz="3637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9116" y="5206996"/>
            <a:ext cx="1984415" cy="1535853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2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967" indent="0" algn="ctr">
              <a:buNone/>
              <a:defRPr sz="1323"/>
            </a:lvl2pPr>
            <a:lvl3pPr marL="755934" indent="0" algn="ctr">
              <a:buNone/>
              <a:defRPr sz="1323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200279" y="5526093"/>
            <a:ext cx="0" cy="959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1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4" y="799924"/>
            <a:ext cx="1630055" cy="5679458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225" y="799924"/>
            <a:ext cx="4701173" cy="56794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6236732" y="258687"/>
            <a:ext cx="0" cy="5669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8" y="5206996"/>
            <a:ext cx="4819293" cy="1535853"/>
          </a:xfrm>
        </p:spPr>
        <p:txBody>
          <a:bodyPr anchor="ctr">
            <a:normAutofit/>
          </a:bodyPr>
          <a:lstStyle>
            <a:lvl1pPr algn="r">
              <a:defRPr sz="3637" b="0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9116" y="5206996"/>
            <a:ext cx="1984415" cy="153585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96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200279" y="5526093"/>
            <a:ext cx="0" cy="95990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101"/>
            <a:ext cx="7559675" cy="47995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2" y="108"/>
            <a:ext cx="7559664" cy="4799539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4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3" y="614341"/>
            <a:ext cx="6026951" cy="1574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13" y="2399771"/>
            <a:ext cx="2948273" cy="4223597"/>
          </a:xfrm>
        </p:spPr>
        <p:txBody>
          <a:bodyPr/>
          <a:lstStyle>
            <a:lvl1pPr>
              <a:defRPr sz="1819"/>
            </a:lvl1pPr>
            <a:lvl2pPr>
              <a:defRPr sz="1488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3690" y="2399771"/>
            <a:ext cx="2948273" cy="4223597"/>
          </a:xfrm>
        </p:spPr>
        <p:txBody>
          <a:bodyPr/>
          <a:lstStyle>
            <a:lvl1pPr>
              <a:defRPr sz="1819"/>
            </a:lvl1pPr>
            <a:lvl2pPr>
              <a:defRPr sz="1488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5013" y="614341"/>
            <a:ext cx="6026951" cy="1574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13" y="2288113"/>
            <a:ext cx="2948273" cy="86391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19" b="0" cap="none" baseline="0">
                <a:solidFill>
                  <a:schemeClr val="accent1"/>
                </a:solidFill>
                <a:latin typeface="+mn-lt"/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13" y="3115495"/>
            <a:ext cx="2948273" cy="3507877"/>
          </a:xfrm>
        </p:spPr>
        <p:txBody>
          <a:bodyPr/>
          <a:lstStyle>
            <a:lvl1pPr>
              <a:defRPr sz="1819"/>
            </a:lvl1pPr>
            <a:lvl2pPr>
              <a:defRPr sz="1488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3690" y="2288113"/>
            <a:ext cx="2948273" cy="86391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1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marL="0" lvl="0" indent="0" algn="l" defTabSz="755934" rtl="0" eaLnBrk="1" latinLnBrk="0" hangingPunct="1">
              <a:lnSpc>
                <a:spcPct val="90000"/>
              </a:lnSpc>
              <a:spcBef>
                <a:spcPts val="1488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3690" y="3115495"/>
            <a:ext cx="2948273" cy="3507877"/>
          </a:xfrm>
        </p:spPr>
        <p:txBody>
          <a:bodyPr/>
          <a:lstStyle>
            <a:lvl1pPr>
              <a:defRPr sz="1819"/>
            </a:lvl1pPr>
            <a:lvl2pPr>
              <a:defRPr sz="1488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3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5013" y="494975"/>
            <a:ext cx="2721483" cy="182382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93" y="863917"/>
            <a:ext cx="3520919" cy="5442681"/>
          </a:xfrm>
        </p:spPr>
        <p:txBody>
          <a:bodyPr>
            <a:normAutofit/>
          </a:bodyPr>
          <a:lstStyle>
            <a:lvl1pPr>
              <a:defRPr sz="1653"/>
            </a:lvl1pPr>
            <a:lvl2pPr>
              <a:defRPr sz="1323"/>
            </a:lvl2pPr>
            <a:lvl3pPr>
              <a:defRPr sz="992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3" y="2369859"/>
            <a:ext cx="2721483" cy="394953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96"/>
              </a:spcBef>
              <a:buNone/>
              <a:defRPr sz="1323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8" y="5206997"/>
            <a:ext cx="4819293" cy="1535853"/>
          </a:xfrm>
        </p:spPr>
        <p:txBody>
          <a:bodyPr anchor="ctr">
            <a:normAutofit/>
          </a:bodyPr>
          <a:lstStyle>
            <a:lvl1pPr algn="r">
              <a:defRPr sz="3637" spc="16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-1"/>
            <a:ext cx="7557785" cy="47995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984"/>
            </a:lvl1pPr>
            <a:lvl2pPr marL="283475" indent="0">
              <a:buNone/>
              <a:defRPr sz="1736"/>
            </a:lvl2pPr>
            <a:lvl3pPr marL="566951" indent="0">
              <a:buNone/>
              <a:defRPr sz="1488"/>
            </a:lvl3pPr>
            <a:lvl4pPr marL="850426" indent="0">
              <a:buNone/>
              <a:defRPr sz="1240"/>
            </a:lvl4pPr>
            <a:lvl5pPr marL="1133902" indent="0">
              <a:buNone/>
              <a:defRPr sz="1240"/>
            </a:lvl5pPr>
            <a:lvl6pPr marL="1417377" indent="0">
              <a:buNone/>
              <a:defRPr sz="1240"/>
            </a:lvl6pPr>
            <a:lvl7pPr marL="1700853" indent="0">
              <a:buNone/>
              <a:defRPr sz="1240"/>
            </a:lvl7pPr>
            <a:lvl8pPr marL="1984328" indent="0">
              <a:buNone/>
              <a:defRPr sz="1240"/>
            </a:lvl8pPr>
            <a:lvl9pPr marL="2267803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9116" y="5206997"/>
            <a:ext cx="1984415" cy="153585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2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200279" y="5526093"/>
            <a:ext cx="0" cy="959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013" y="614341"/>
            <a:ext cx="6026951" cy="157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13" y="2399771"/>
            <a:ext cx="6026951" cy="422359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109" y="6792750"/>
            <a:ext cx="1335681" cy="28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2870" y="6792750"/>
            <a:ext cx="3659212" cy="28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9711" y="6792750"/>
            <a:ext cx="603724" cy="28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480" y="867449"/>
            <a:ext cx="0" cy="959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755934" rtl="0" eaLnBrk="1" latinLnBrk="0" hangingPunct="1">
        <a:lnSpc>
          <a:spcPct val="80000"/>
        </a:lnSpc>
        <a:spcBef>
          <a:spcPct val="0"/>
        </a:spcBef>
        <a:buNone/>
        <a:defRPr sz="3637" kern="1200" cap="all" spc="8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75593" indent="-75593" algn="l" defTabSz="755934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219221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370408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491357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642544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755934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876884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005393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1126342" indent="-113390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Wingdings 3" pitchFamily="18" charset="2"/>
        <a:buChar char="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6978" y="5495458"/>
            <a:ext cx="1066220" cy="1023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53"/>
          <a:stretch/>
        </p:blipFill>
        <p:spPr>
          <a:xfrm>
            <a:off x="-1" y="-1"/>
            <a:ext cx="7559676" cy="535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57" y="5511431"/>
            <a:ext cx="7036863" cy="1535853"/>
          </a:xfrm>
        </p:spPr>
        <p:txBody>
          <a:bodyPr/>
          <a:lstStyle/>
          <a:p>
            <a:r>
              <a:rPr lang="en-US" dirty="0"/>
              <a:t>"In business, you don't get what you deserve, you get what you negotiate."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05" b="31606"/>
          <a:stretch/>
        </p:blipFill>
        <p:spPr>
          <a:xfrm>
            <a:off x="92553" y="1826980"/>
            <a:ext cx="3342709" cy="3380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3" b="31560"/>
          <a:stretch/>
        </p:blipFill>
        <p:spPr>
          <a:xfrm>
            <a:off x="4386721" y="1825471"/>
            <a:ext cx="3172954" cy="338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560" y="968831"/>
            <a:ext cx="6056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BUISNESS BATTLE</a:t>
            </a:r>
          </a:p>
        </p:txBody>
      </p:sp>
    </p:spTree>
    <p:extLst>
      <p:ext uri="{BB962C8B-B14F-4D97-AF65-F5344CB8AC3E}">
        <p14:creationId xmlns:p14="http://schemas.microsoft.com/office/powerpoint/2010/main" val="301134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Description of the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188591"/>
            <a:ext cx="7559695" cy="5010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283" y="2553077"/>
            <a:ext cx="7007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participating team will be assigned the role of an infrastructure company (details provided in the document sent after registration).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participating teams will be paired of and will compete against each other in the form of a debate.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2 companies will compete against each other for a construction tender released by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details of the tender will be enclosed within a doc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debate will be conducted based on a set of guidelines given.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Flow of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188591"/>
            <a:ext cx="7559695" cy="501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65" y="2399771"/>
            <a:ext cx="7161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 of conduct-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Total time of debate 8-10 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2 min; the two teams will present their proposal within 1 min.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3-5 min; the two teams will then debate. (giving the advantages of their company and pointing out the drawback of their opponent)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last 2 min will be given for them to deliver their closing statements. </a:t>
            </a:r>
          </a:p>
        </p:txBody>
      </p:sp>
    </p:spTree>
    <p:extLst>
      <p:ext uri="{BB962C8B-B14F-4D97-AF65-F5344CB8AC3E}">
        <p14:creationId xmlns:p14="http://schemas.microsoft.com/office/powerpoint/2010/main" val="428649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/>
              <a:t>Instructions to be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188591"/>
            <a:ext cx="7559695" cy="501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094" y="2399771"/>
            <a:ext cx="7197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pair will be put into a breakout room, and the negotiation will be monitored by the event organizers.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 your company background carefully so that you understand the facts before you begin biding/negotiating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have to abide by the facts provided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add additional points to strengthen your argument and gain points</a:t>
            </a:r>
          </a:p>
        </p:txBody>
      </p:sp>
    </p:spTree>
    <p:extLst>
      <p:ext uri="{BB962C8B-B14F-4D97-AF65-F5344CB8AC3E}">
        <p14:creationId xmlns:p14="http://schemas.microsoft.com/office/powerpoint/2010/main" val="102444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Judging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188591"/>
            <a:ext cx="7559695" cy="501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094" y="2399772"/>
            <a:ext cx="71975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Teams with innovative ideas and new points will gain more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separate marking will be done for introduction and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teams that put the best technical arguments and make the most profitable deal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3 teams will win the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08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Event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188591"/>
            <a:ext cx="7559695" cy="5010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094" y="2399771"/>
            <a:ext cx="71975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Shreya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Vaishnavi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Aditya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Prakhar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447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290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"In business, you don't get what you deserve, you get what you negotiate."</vt:lpstr>
      <vt:lpstr>Description of the event</vt:lpstr>
      <vt:lpstr>Flow of event</vt:lpstr>
      <vt:lpstr>Instructions to be followed</vt:lpstr>
      <vt:lpstr>Judging criteria</vt:lpstr>
      <vt:lpstr>Event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saurabhshukla26022000@gmail.com</cp:lastModifiedBy>
  <cp:revision>11</cp:revision>
  <dcterms:created xsi:type="dcterms:W3CDTF">2021-01-25T15:21:35Z</dcterms:created>
  <dcterms:modified xsi:type="dcterms:W3CDTF">2021-04-19T11:19:17Z</dcterms:modified>
</cp:coreProperties>
</file>