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62" r:id="rId2"/>
    <p:sldId id="258" r:id="rId3"/>
    <p:sldId id="261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784"/>
    <a:srgbClr val="FFFFFF"/>
    <a:srgbClr val="DDDDDD"/>
    <a:srgbClr val="FF6600"/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4438B-8EDD-469C-B6E1-0C8FF8394225}" v="121" dt="2021-01-26T05:54:4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" userId="c411c30b21e6a61a" providerId="LiveId" clId="{12E4438B-8EDD-469C-B6E1-0C8FF8394225}"/>
    <pc:docChg chg="undo custSel addSld modSld">
      <pc:chgData name="Kushal" userId="c411c30b21e6a61a" providerId="LiveId" clId="{12E4438B-8EDD-469C-B6E1-0C8FF8394225}" dt="2021-01-26T13:48:56.585" v="550" actId="14100"/>
      <pc:docMkLst>
        <pc:docMk/>
      </pc:docMkLst>
      <pc:sldChg chg="modSp">
        <pc:chgData name="Kushal" userId="c411c30b21e6a61a" providerId="LiveId" clId="{12E4438B-8EDD-469C-B6E1-0C8FF8394225}" dt="2021-01-25T07:17:16.960" v="1" actId="20577"/>
        <pc:sldMkLst>
          <pc:docMk/>
          <pc:sldMk cId="3187395719" sldId="259"/>
        </pc:sldMkLst>
        <pc:spChg chg="mod">
          <ac:chgData name="Kushal" userId="c411c30b21e6a61a" providerId="LiveId" clId="{12E4438B-8EDD-469C-B6E1-0C8FF8394225}" dt="2021-01-25T07:17:16.960" v="1" actId="20577"/>
          <ac:spMkLst>
            <pc:docMk/>
            <pc:sldMk cId="3187395719" sldId="259"/>
            <ac:spMk id="3" creationId="{0CDA7B2D-12FF-4D68-A3AB-7FCF4A370C0C}"/>
          </ac:spMkLst>
        </pc:spChg>
      </pc:sldChg>
      <pc:sldChg chg="modSp modAnim">
        <pc:chgData name="Kushal" userId="c411c30b21e6a61a" providerId="LiveId" clId="{12E4438B-8EDD-469C-B6E1-0C8FF8394225}" dt="2021-01-26T05:54:45.911" v="537" actId="20577"/>
        <pc:sldMkLst>
          <pc:docMk/>
          <pc:sldMk cId="3308265090" sldId="260"/>
        </pc:sldMkLst>
        <pc:spChg chg="mod">
          <ac:chgData name="Kushal" userId="c411c30b21e6a61a" providerId="LiveId" clId="{12E4438B-8EDD-469C-B6E1-0C8FF8394225}" dt="2021-01-26T05:54:45.911" v="537" actId="20577"/>
          <ac:spMkLst>
            <pc:docMk/>
            <pc:sldMk cId="3308265090" sldId="260"/>
            <ac:spMk id="3" creationId="{A57C2D5C-697C-46AD-A164-18A463077BD6}"/>
          </ac:spMkLst>
        </pc:spChg>
      </pc:sldChg>
      <pc:sldChg chg="modSp mod modAnim">
        <pc:chgData name="Kushal" userId="c411c30b21e6a61a" providerId="LiveId" clId="{12E4438B-8EDD-469C-B6E1-0C8FF8394225}" dt="2021-01-26T05:12:47.570" v="501" actId="20577"/>
        <pc:sldMkLst>
          <pc:docMk/>
          <pc:sldMk cId="3053286692" sldId="261"/>
        </pc:sldMkLst>
        <pc:spChg chg="mod">
          <ac:chgData name="Kushal" userId="c411c30b21e6a61a" providerId="LiveId" clId="{12E4438B-8EDD-469C-B6E1-0C8FF8394225}" dt="2021-01-26T05:12:47.570" v="501" actId="20577"/>
          <ac:spMkLst>
            <pc:docMk/>
            <pc:sldMk cId="3053286692" sldId="261"/>
            <ac:spMk id="3" creationId="{767686BB-E0CE-4ACC-A14D-3EE0A06E9035}"/>
          </ac:spMkLst>
        </pc:spChg>
      </pc:sldChg>
      <pc:sldChg chg="modSp mod">
        <pc:chgData name="Kushal" userId="c411c30b21e6a61a" providerId="LiveId" clId="{12E4438B-8EDD-469C-B6E1-0C8FF8394225}" dt="2021-01-26T13:48:56.585" v="550" actId="14100"/>
        <pc:sldMkLst>
          <pc:docMk/>
          <pc:sldMk cId="1196088712" sldId="262"/>
        </pc:sldMkLst>
        <pc:picChg chg="mod">
          <ac:chgData name="Kushal" userId="c411c30b21e6a61a" providerId="LiveId" clId="{12E4438B-8EDD-469C-B6E1-0C8FF8394225}" dt="2021-01-26T13:48:50.177" v="547" actId="1076"/>
          <ac:picMkLst>
            <pc:docMk/>
            <pc:sldMk cId="1196088712" sldId="262"/>
            <ac:picMk id="6" creationId="{A88FC3EA-5FAD-41CA-8608-D0BC695970E7}"/>
          </ac:picMkLst>
        </pc:picChg>
        <pc:picChg chg="mod">
          <ac:chgData name="Kushal" userId="c411c30b21e6a61a" providerId="LiveId" clId="{12E4438B-8EDD-469C-B6E1-0C8FF8394225}" dt="2021-01-26T13:48:52.730" v="548" actId="1076"/>
          <ac:picMkLst>
            <pc:docMk/>
            <pc:sldMk cId="1196088712" sldId="262"/>
            <ac:picMk id="11" creationId="{3281B056-E2FA-465C-8C17-2090B1DD6FB7}"/>
          </ac:picMkLst>
        </pc:picChg>
        <pc:picChg chg="mod">
          <ac:chgData name="Kushal" userId="c411c30b21e6a61a" providerId="LiveId" clId="{12E4438B-8EDD-469C-B6E1-0C8FF8394225}" dt="2021-01-26T13:48:56.585" v="550" actId="14100"/>
          <ac:picMkLst>
            <pc:docMk/>
            <pc:sldMk cId="1196088712" sldId="262"/>
            <ac:picMk id="12" creationId="{F5E27732-6695-40A7-9D84-3307726E195F}"/>
          </ac:picMkLst>
        </pc:picChg>
      </pc:sldChg>
      <pc:sldChg chg="addSp delSp modSp new mod modAnim">
        <pc:chgData name="Kushal" userId="c411c30b21e6a61a" providerId="LiveId" clId="{12E4438B-8EDD-469C-B6E1-0C8FF8394225}" dt="2021-01-25T08:15:23.284" v="455"/>
        <pc:sldMkLst>
          <pc:docMk/>
          <pc:sldMk cId="1803169221" sldId="263"/>
        </pc:sldMkLst>
        <pc:spChg chg="mod">
          <ac:chgData name="Kushal" userId="c411c30b21e6a61a" providerId="LiveId" clId="{12E4438B-8EDD-469C-B6E1-0C8FF8394225}" dt="2021-01-25T07:51:48.080" v="31" actId="2711"/>
          <ac:spMkLst>
            <pc:docMk/>
            <pc:sldMk cId="1803169221" sldId="263"/>
            <ac:spMk id="2" creationId="{FFECD3AB-D320-4002-A3CE-4BE040D52931}"/>
          </ac:spMkLst>
        </pc:spChg>
        <pc:spChg chg="add del">
          <ac:chgData name="Kushal" userId="c411c30b21e6a61a" providerId="LiveId" clId="{12E4438B-8EDD-469C-B6E1-0C8FF8394225}" dt="2021-01-25T07:51:27.552" v="28" actId="478"/>
          <ac:spMkLst>
            <pc:docMk/>
            <pc:sldMk cId="1803169221" sldId="263"/>
            <ac:spMk id="3" creationId="{849297FD-23F6-4991-95E3-09B5C597B5CA}"/>
          </ac:spMkLst>
        </pc:spChg>
        <pc:spChg chg="add mod">
          <ac:chgData name="Kushal" userId="c411c30b21e6a61a" providerId="LiveId" clId="{12E4438B-8EDD-469C-B6E1-0C8FF8394225}" dt="2021-01-25T07:53:50.118" v="60" actId="2085"/>
          <ac:spMkLst>
            <pc:docMk/>
            <pc:sldMk cId="1803169221" sldId="263"/>
            <ac:spMk id="4" creationId="{AB0BD14F-E383-44FB-8A55-CE591099D6C5}"/>
          </ac:spMkLst>
        </pc:spChg>
        <pc:spChg chg="add mod">
          <ac:chgData name="Kushal" userId="c411c30b21e6a61a" providerId="LiveId" clId="{12E4438B-8EDD-469C-B6E1-0C8FF8394225}" dt="2021-01-25T07:56:12.005" v="168" actId="14861"/>
          <ac:spMkLst>
            <pc:docMk/>
            <pc:sldMk cId="1803169221" sldId="263"/>
            <ac:spMk id="5" creationId="{E32D828E-6B9F-4C8C-B863-DA0C43DD8D85}"/>
          </ac:spMkLst>
        </pc:spChg>
        <pc:spChg chg="add del mod">
          <ac:chgData name="Kushal" userId="c411c30b21e6a61a" providerId="LiveId" clId="{12E4438B-8EDD-469C-B6E1-0C8FF8394225}" dt="2021-01-25T08:02:14.047" v="246"/>
          <ac:spMkLst>
            <pc:docMk/>
            <pc:sldMk cId="1803169221" sldId="263"/>
            <ac:spMk id="6" creationId="{CA7718B1-5496-49F0-84A3-5D7507630FF2}"/>
          </ac:spMkLst>
        </pc:spChg>
        <pc:spChg chg="add del mod">
          <ac:chgData name="Kushal" userId="c411c30b21e6a61a" providerId="LiveId" clId="{12E4438B-8EDD-469C-B6E1-0C8FF8394225}" dt="2021-01-25T08:02:17.907" v="247"/>
          <ac:spMkLst>
            <pc:docMk/>
            <pc:sldMk cId="1803169221" sldId="263"/>
            <ac:spMk id="7" creationId="{975F389D-EFCB-4DC5-BDDE-41561AA58ADA}"/>
          </ac:spMkLst>
        </pc:spChg>
        <pc:spChg chg="add del mod">
          <ac:chgData name="Kushal" userId="c411c30b21e6a61a" providerId="LiveId" clId="{12E4438B-8EDD-469C-B6E1-0C8FF8394225}" dt="2021-01-25T08:02:22.802" v="248"/>
          <ac:spMkLst>
            <pc:docMk/>
            <pc:sldMk cId="1803169221" sldId="263"/>
            <ac:spMk id="8" creationId="{E7644832-5EE9-4E45-B460-ADD21342DCBA}"/>
          </ac:spMkLst>
        </pc:spChg>
        <pc:spChg chg="add del">
          <ac:chgData name="Kushal" userId="c411c30b21e6a61a" providerId="LiveId" clId="{12E4438B-8EDD-469C-B6E1-0C8FF8394225}" dt="2021-01-25T07:59:23.641" v="205" actId="478"/>
          <ac:spMkLst>
            <pc:docMk/>
            <pc:sldMk cId="1803169221" sldId="263"/>
            <ac:spMk id="9" creationId="{3DB13AB5-1507-4708-94C0-DB2FABA2DE0E}"/>
          </ac:spMkLst>
        </pc:spChg>
        <pc:spChg chg="add del">
          <ac:chgData name="Kushal" userId="c411c30b21e6a61a" providerId="LiveId" clId="{12E4438B-8EDD-469C-B6E1-0C8FF8394225}" dt="2021-01-25T07:59:35.004" v="207" actId="478"/>
          <ac:spMkLst>
            <pc:docMk/>
            <pc:sldMk cId="1803169221" sldId="263"/>
            <ac:spMk id="10" creationId="{16A77041-17E3-43AC-915B-93EB7596D72F}"/>
          </ac:spMkLst>
        </pc:spChg>
        <pc:spChg chg="add del mod">
          <ac:chgData name="Kushal" userId="c411c30b21e6a61a" providerId="LiveId" clId="{12E4438B-8EDD-469C-B6E1-0C8FF8394225}" dt="2021-01-25T08:02:14.047" v="246"/>
          <ac:spMkLst>
            <pc:docMk/>
            <pc:sldMk cId="1803169221" sldId="263"/>
            <ac:spMk id="11" creationId="{56FF80EC-198D-4D55-A5D2-E4316E9E0297}"/>
          </ac:spMkLst>
        </pc:spChg>
        <pc:spChg chg="add del mod">
          <ac:chgData name="Kushal" userId="c411c30b21e6a61a" providerId="LiveId" clId="{12E4438B-8EDD-469C-B6E1-0C8FF8394225}" dt="2021-01-25T08:00:17.096" v="215" actId="478"/>
          <ac:spMkLst>
            <pc:docMk/>
            <pc:sldMk cId="1803169221" sldId="263"/>
            <ac:spMk id="12" creationId="{18207AC8-6B94-4E99-B7B6-A940867712B1}"/>
          </ac:spMkLst>
        </pc:spChg>
        <pc:spChg chg="add del mod">
          <ac:chgData name="Kushal" userId="c411c30b21e6a61a" providerId="LiveId" clId="{12E4438B-8EDD-469C-B6E1-0C8FF8394225}" dt="2021-01-25T08:02:17.907" v="247"/>
          <ac:spMkLst>
            <pc:docMk/>
            <pc:sldMk cId="1803169221" sldId="263"/>
            <ac:spMk id="13" creationId="{FAA25174-FFEF-426C-BA23-D9EC2E66E572}"/>
          </ac:spMkLst>
        </pc:spChg>
        <pc:spChg chg="add del mod">
          <ac:chgData name="Kushal" userId="c411c30b21e6a61a" providerId="LiveId" clId="{12E4438B-8EDD-469C-B6E1-0C8FF8394225}" dt="2021-01-25T08:02:22.802" v="248"/>
          <ac:spMkLst>
            <pc:docMk/>
            <pc:sldMk cId="1803169221" sldId="263"/>
            <ac:spMk id="14" creationId="{D66094ED-416A-4139-B640-019ED8E41969}"/>
          </ac:spMkLst>
        </pc:spChg>
        <pc:spChg chg="add del mod">
          <ac:chgData name="Kushal" userId="c411c30b21e6a61a" providerId="LiveId" clId="{12E4438B-8EDD-469C-B6E1-0C8FF8394225}" dt="2021-01-25T08:01:59.197" v="244" actId="571"/>
          <ac:spMkLst>
            <pc:docMk/>
            <pc:sldMk cId="1803169221" sldId="263"/>
            <ac:spMk id="15" creationId="{E0DC9BC8-8337-4813-877A-8C9225D9072C}"/>
          </ac:spMkLst>
        </pc:spChg>
        <pc:spChg chg="add del mod">
          <ac:chgData name="Kushal" userId="c411c30b21e6a61a" providerId="LiveId" clId="{12E4438B-8EDD-469C-B6E1-0C8FF8394225}" dt="2021-01-25T08:01:59.197" v="244" actId="571"/>
          <ac:spMkLst>
            <pc:docMk/>
            <pc:sldMk cId="1803169221" sldId="263"/>
            <ac:spMk id="16" creationId="{D8EDD9A6-20DE-44F2-BC0C-44B776DE4DAF}"/>
          </ac:spMkLst>
        </pc:spChg>
        <pc:spChg chg="mod">
          <ac:chgData name="Kushal" userId="c411c30b21e6a61a" providerId="LiveId" clId="{12E4438B-8EDD-469C-B6E1-0C8FF8394225}" dt="2021-01-25T08:01:58.628" v="243"/>
          <ac:spMkLst>
            <pc:docMk/>
            <pc:sldMk cId="1803169221" sldId="263"/>
            <ac:spMk id="17" creationId="{10075389-BA4A-448A-A360-5F7150E5D2C6}"/>
          </ac:spMkLst>
        </pc:spChg>
        <pc:spChg chg="mod">
          <ac:chgData name="Kushal" userId="c411c30b21e6a61a" providerId="LiveId" clId="{12E4438B-8EDD-469C-B6E1-0C8FF8394225}" dt="2021-01-25T08:01:56.840" v="240"/>
          <ac:spMkLst>
            <pc:docMk/>
            <pc:sldMk cId="1803169221" sldId="263"/>
            <ac:spMk id="18" creationId="{2660D29D-0466-49B2-ADC3-22913ECF7664}"/>
          </ac:spMkLst>
        </pc:spChg>
        <pc:spChg chg="mod">
          <ac:chgData name="Kushal" userId="c411c30b21e6a61a" providerId="LiveId" clId="{12E4438B-8EDD-469C-B6E1-0C8FF8394225}" dt="2021-01-25T08:01:56.473" v="239"/>
          <ac:spMkLst>
            <pc:docMk/>
            <pc:sldMk cId="1803169221" sldId="263"/>
            <ac:spMk id="19" creationId="{7B54F561-FC47-496B-BEB6-88FA32A5E8BF}"/>
          </ac:spMkLst>
        </pc:spChg>
        <pc:spChg chg="mod">
          <ac:chgData name="Kushal" userId="c411c30b21e6a61a" providerId="LiveId" clId="{12E4438B-8EDD-469C-B6E1-0C8FF8394225}" dt="2021-01-25T08:12:03.401" v="437" actId="164"/>
          <ac:spMkLst>
            <pc:docMk/>
            <pc:sldMk cId="1803169221" sldId="263"/>
            <ac:spMk id="20" creationId="{4BDFB76F-091D-43B0-89C2-A9204B573BD4}"/>
          </ac:spMkLst>
        </pc:spChg>
        <pc:spChg chg="mod">
          <ac:chgData name="Kushal" userId="c411c30b21e6a61a" providerId="LiveId" clId="{12E4438B-8EDD-469C-B6E1-0C8FF8394225}" dt="2021-01-25T08:12:09.685" v="438" actId="164"/>
          <ac:spMkLst>
            <pc:docMk/>
            <pc:sldMk cId="1803169221" sldId="263"/>
            <ac:spMk id="21" creationId="{DEAC1A92-2285-455D-9EF8-E7241DDE8AE7}"/>
          </ac:spMkLst>
        </pc:spChg>
        <pc:spChg chg="mod">
          <ac:chgData name="Kushal" userId="c411c30b21e6a61a" providerId="LiveId" clId="{12E4438B-8EDD-469C-B6E1-0C8FF8394225}" dt="2021-01-25T08:12:13.237" v="439" actId="164"/>
          <ac:spMkLst>
            <pc:docMk/>
            <pc:sldMk cId="1803169221" sldId="263"/>
            <ac:spMk id="22" creationId="{59EA266E-98D6-4DF2-8931-294FC8F1F305}"/>
          </ac:spMkLst>
        </pc:spChg>
        <pc:spChg chg="add del mod">
          <ac:chgData name="Kushal" userId="c411c30b21e6a61a" providerId="LiveId" clId="{12E4438B-8EDD-469C-B6E1-0C8FF8394225}" dt="2021-01-25T08:03:16.482" v="251" actId="478"/>
          <ac:spMkLst>
            <pc:docMk/>
            <pc:sldMk cId="1803169221" sldId="263"/>
            <ac:spMk id="23" creationId="{A1CA3B08-E5F0-4EF1-863D-1C8EFFFCF74C}"/>
          </ac:spMkLst>
        </pc:spChg>
        <pc:spChg chg="add mod">
          <ac:chgData name="Kushal" userId="c411c30b21e6a61a" providerId="LiveId" clId="{12E4438B-8EDD-469C-B6E1-0C8FF8394225}" dt="2021-01-25T08:12:03.401" v="437" actId="164"/>
          <ac:spMkLst>
            <pc:docMk/>
            <pc:sldMk cId="1803169221" sldId="263"/>
            <ac:spMk id="24" creationId="{55FB412D-0DBE-495B-8940-9F37E196AD2D}"/>
          </ac:spMkLst>
        </pc:spChg>
        <pc:spChg chg="add mod">
          <ac:chgData name="Kushal" userId="c411c30b21e6a61a" providerId="LiveId" clId="{12E4438B-8EDD-469C-B6E1-0C8FF8394225}" dt="2021-01-25T08:12:09.685" v="438" actId="164"/>
          <ac:spMkLst>
            <pc:docMk/>
            <pc:sldMk cId="1803169221" sldId="263"/>
            <ac:spMk id="25" creationId="{20AE5E3F-09C5-44D5-BCFD-AAC5928B1FAD}"/>
          </ac:spMkLst>
        </pc:spChg>
        <pc:spChg chg="add mod">
          <ac:chgData name="Kushal" userId="c411c30b21e6a61a" providerId="LiveId" clId="{12E4438B-8EDD-469C-B6E1-0C8FF8394225}" dt="2021-01-25T08:12:13.237" v="439" actId="164"/>
          <ac:spMkLst>
            <pc:docMk/>
            <pc:sldMk cId="1803169221" sldId="263"/>
            <ac:spMk id="26" creationId="{458149FE-147B-4863-90EB-AFB69C5FE1AA}"/>
          </ac:spMkLst>
        </pc:spChg>
        <pc:spChg chg="add mod">
          <ac:chgData name="Kushal" userId="c411c30b21e6a61a" providerId="LiveId" clId="{12E4438B-8EDD-469C-B6E1-0C8FF8394225}" dt="2021-01-25T08:12:09.685" v="438" actId="164"/>
          <ac:spMkLst>
            <pc:docMk/>
            <pc:sldMk cId="1803169221" sldId="263"/>
            <ac:spMk id="39" creationId="{50A936DC-1C84-4EBA-930B-A69A092F90C3}"/>
          </ac:spMkLst>
        </pc:spChg>
        <pc:spChg chg="add mod ord">
          <ac:chgData name="Kushal" userId="c411c30b21e6a61a" providerId="LiveId" clId="{12E4438B-8EDD-469C-B6E1-0C8FF8394225}" dt="2021-01-25T08:12:09.685" v="438" actId="164"/>
          <ac:spMkLst>
            <pc:docMk/>
            <pc:sldMk cId="1803169221" sldId="263"/>
            <ac:spMk id="40" creationId="{E8FCF5FD-51C9-4AEC-8D8C-57FDA8B41F4F}"/>
          </ac:spMkLst>
        </pc:spChg>
        <pc:spChg chg="add mod">
          <ac:chgData name="Kushal" userId="c411c30b21e6a61a" providerId="LiveId" clId="{12E4438B-8EDD-469C-B6E1-0C8FF8394225}" dt="2021-01-25T08:12:03.401" v="437" actId="164"/>
          <ac:spMkLst>
            <pc:docMk/>
            <pc:sldMk cId="1803169221" sldId="263"/>
            <ac:spMk id="42" creationId="{60FC8724-ECBC-469D-9F7A-8F44841938E6}"/>
          </ac:spMkLst>
        </pc:spChg>
        <pc:spChg chg="add mod ord">
          <ac:chgData name="Kushal" userId="c411c30b21e6a61a" providerId="LiveId" clId="{12E4438B-8EDD-469C-B6E1-0C8FF8394225}" dt="2021-01-25T08:12:03.401" v="437" actId="164"/>
          <ac:spMkLst>
            <pc:docMk/>
            <pc:sldMk cId="1803169221" sldId="263"/>
            <ac:spMk id="43" creationId="{E4A03FCF-28C2-4B33-866F-0CEC95124C96}"/>
          </ac:spMkLst>
        </pc:spChg>
        <pc:spChg chg="add mod">
          <ac:chgData name="Kushal" userId="c411c30b21e6a61a" providerId="LiveId" clId="{12E4438B-8EDD-469C-B6E1-0C8FF8394225}" dt="2021-01-25T08:12:13.237" v="439" actId="164"/>
          <ac:spMkLst>
            <pc:docMk/>
            <pc:sldMk cId="1803169221" sldId="263"/>
            <ac:spMk id="44" creationId="{7721E3FB-5739-4F5C-A433-73C855E4C622}"/>
          </ac:spMkLst>
        </pc:spChg>
        <pc:spChg chg="add mod ord">
          <ac:chgData name="Kushal" userId="c411c30b21e6a61a" providerId="LiveId" clId="{12E4438B-8EDD-469C-B6E1-0C8FF8394225}" dt="2021-01-25T08:12:13.237" v="439" actId="164"/>
          <ac:spMkLst>
            <pc:docMk/>
            <pc:sldMk cId="1803169221" sldId="263"/>
            <ac:spMk id="45" creationId="{8D346081-1EE7-4BF8-9757-5A55634377E6}"/>
          </ac:spMkLst>
        </pc:spChg>
        <pc:grpChg chg="add mod">
          <ac:chgData name="Kushal" userId="c411c30b21e6a61a" providerId="LiveId" clId="{12E4438B-8EDD-469C-B6E1-0C8FF8394225}" dt="2021-01-25T08:12:03.401" v="437" actId="164"/>
          <ac:grpSpMkLst>
            <pc:docMk/>
            <pc:sldMk cId="1803169221" sldId="263"/>
            <ac:grpSpMk id="46" creationId="{974B6FEC-84C5-47D1-8214-5944F2D170FF}"/>
          </ac:grpSpMkLst>
        </pc:grpChg>
        <pc:grpChg chg="add mod">
          <ac:chgData name="Kushal" userId="c411c30b21e6a61a" providerId="LiveId" clId="{12E4438B-8EDD-469C-B6E1-0C8FF8394225}" dt="2021-01-25T08:12:09.685" v="438" actId="164"/>
          <ac:grpSpMkLst>
            <pc:docMk/>
            <pc:sldMk cId="1803169221" sldId="263"/>
            <ac:grpSpMk id="47" creationId="{C7D9191E-4589-4322-BF1A-A5AE28653B1D}"/>
          </ac:grpSpMkLst>
        </pc:grpChg>
        <pc:grpChg chg="add mod">
          <ac:chgData name="Kushal" userId="c411c30b21e6a61a" providerId="LiveId" clId="{12E4438B-8EDD-469C-B6E1-0C8FF8394225}" dt="2021-01-25T08:12:13.237" v="439" actId="164"/>
          <ac:grpSpMkLst>
            <pc:docMk/>
            <pc:sldMk cId="1803169221" sldId="263"/>
            <ac:grpSpMk id="48" creationId="{C46E9483-3781-470D-964F-74D3427F07FA}"/>
          </ac:grpSpMkLst>
        </pc:grpChg>
        <pc:cxnChg chg="add del mod">
          <ac:chgData name="Kushal" userId="c411c30b21e6a61a" providerId="LiveId" clId="{12E4438B-8EDD-469C-B6E1-0C8FF8394225}" dt="2021-01-25T08:05:17.299" v="349" actId="478"/>
          <ac:cxnSpMkLst>
            <pc:docMk/>
            <pc:sldMk cId="1803169221" sldId="263"/>
            <ac:cxnSpMk id="28" creationId="{A5D9392C-65D1-4581-9C03-2260477693CB}"/>
          </ac:cxnSpMkLst>
        </pc:cxnChg>
        <pc:cxnChg chg="add mod">
          <ac:chgData name="Kushal" userId="c411c30b21e6a61a" providerId="LiveId" clId="{12E4438B-8EDD-469C-B6E1-0C8FF8394225}" dt="2021-01-25T08:12:03.401" v="437" actId="164"/>
          <ac:cxnSpMkLst>
            <pc:docMk/>
            <pc:sldMk cId="1803169221" sldId="263"/>
            <ac:cxnSpMk id="30" creationId="{83A47822-C94C-49B0-953F-68B910912A59}"/>
          </ac:cxnSpMkLst>
        </pc:cxnChg>
        <pc:cxnChg chg="add mod">
          <ac:chgData name="Kushal" userId="c411c30b21e6a61a" providerId="LiveId" clId="{12E4438B-8EDD-469C-B6E1-0C8FF8394225}" dt="2021-01-25T08:12:09.685" v="438" actId="164"/>
          <ac:cxnSpMkLst>
            <pc:docMk/>
            <pc:sldMk cId="1803169221" sldId="263"/>
            <ac:cxnSpMk id="33" creationId="{686329BA-84C4-4BA5-9A94-B620893F5346}"/>
          </ac:cxnSpMkLst>
        </pc:cxnChg>
        <pc:cxnChg chg="add del">
          <ac:chgData name="Kushal" userId="c411c30b21e6a61a" providerId="LiveId" clId="{12E4438B-8EDD-469C-B6E1-0C8FF8394225}" dt="2021-01-25T08:06:46.845" v="354" actId="478"/>
          <ac:cxnSpMkLst>
            <pc:docMk/>
            <pc:sldMk cId="1803169221" sldId="263"/>
            <ac:cxnSpMk id="35" creationId="{63AC8254-0A30-40F3-B19C-ACF5768CA50C}"/>
          </ac:cxnSpMkLst>
        </pc:cxnChg>
        <pc:cxnChg chg="add mod">
          <ac:chgData name="Kushal" userId="c411c30b21e6a61a" providerId="LiveId" clId="{12E4438B-8EDD-469C-B6E1-0C8FF8394225}" dt="2021-01-25T08:12:13.237" v="439" actId="164"/>
          <ac:cxnSpMkLst>
            <pc:docMk/>
            <pc:sldMk cId="1803169221" sldId="263"/>
            <ac:cxnSpMk id="37" creationId="{C0CC7DCD-844D-48BD-9FFC-4B075C2D09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4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A9DF-7D69-4C07-B699-A358A3C7D07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B46610-A234-4C34-B68F-6B9B7E2D09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7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54F6-CF13-4A41-9E52-EF38F579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51" y="1619248"/>
            <a:ext cx="3344449" cy="4297680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EXECUTIVES</a:t>
            </a:r>
          </a:p>
          <a:p>
            <a:pPr marL="0" indent="0">
              <a:buNone/>
            </a:pPr>
            <a:r>
              <a:rPr lang="en-US" dirty="0"/>
              <a:t>    -Maahin Gupta</a:t>
            </a:r>
          </a:p>
          <a:p>
            <a:pPr marL="0" indent="0">
              <a:buNone/>
            </a:pPr>
            <a:r>
              <a:rPr lang="en-US" dirty="0"/>
              <a:t>              - Jayvirsinh Barad</a:t>
            </a:r>
          </a:p>
          <a:p>
            <a:pPr marL="0" indent="0">
              <a:buNone/>
            </a:pPr>
            <a:r>
              <a:rPr lang="en-US" dirty="0"/>
              <a:t>    -Ayush Yenurkar</a:t>
            </a:r>
          </a:p>
          <a:p>
            <a:pPr marL="0" indent="0">
              <a:buNone/>
            </a:pPr>
            <a:r>
              <a:rPr lang="en-US" dirty="0"/>
              <a:t>              - Kushal Patel</a:t>
            </a:r>
          </a:p>
        </p:txBody>
      </p:sp>
      <p:pic>
        <p:nvPicPr>
          <p:cNvPr id="6" name="Picture 5" descr="A group of people wearing hard hats and holding a clipboard&#10;&#10;Description automatically generated with low confidence">
            <a:extLst>
              <a:ext uri="{FF2B5EF4-FFF2-40B4-BE49-F238E27FC236}">
                <a16:creationId xmlns:a16="http://schemas.microsoft.com/office/drawing/2014/main" id="{A88FC3EA-5FAD-41CA-8608-D0BC69597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36" y="1520632"/>
            <a:ext cx="2572319" cy="187642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281B056-E2FA-465C-8C17-2090B1DD6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83" y="1520633"/>
            <a:ext cx="2918937" cy="1876424"/>
          </a:xfrm>
          <a:prstGeom prst="rect">
            <a:avLst/>
          </a:prstGeom>
        </p:spPr>
      </p:pic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F5E27732-6695-40A7-9D84-3307726E1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072" y="1520632"/>
            <a:ext cx="2939972" cy="1876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1B9C50-3B7E-45CF-9F4C-3AF6B253FFB8}"/>
              </a:ext>
            </a:extLst>
          </p:cNvPr>
          <p:cNvSpPr/>
          <p:nvPr/>
        </p:nvSpPr>
        <p:spPr>
          <a:xfrm>
            <a:off x="1864311" y="178413"/>
            <a:ext cx="72441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SURV-X-CEL</a:t>
            </a:r>
          </a:p>
        </p:txBody>
      </p:sp>
    </p:spTree>
    <p:extLst>
      <p:ext uri="{BB962C8B-B14F-4D97-AF65-F5344CB8AC3E}">
        <p14:creationId xmlns:p14="http://schemas.microsoft.com/office/powerpoint/2010/main" val="11960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4B7417-ABF0-4E0F-B156-9F9D93CC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SURV-X-CEL, a technical event, which brings out delightful fusion of MS Excel and Surveying subject from Civil Engineering .</a:t>
            </a:r>
          </a:p>
          <a:p>
            <a:r>
              <a:rPr lang="en-US" dirty="0"/>
              <a:t>This event will help the participants to engage themselves with not only the theoretical knowledge of surveying but also with the practical application of it using MS Excel.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334B3E-58DF-44DD-9CDC-C26F54742065}"/>
              </a:ext>
            </a:extLst>
          </p:cNvPr>
          <p:cNvSpPr/>
          <p:nvPr/>
        </p:nvSpPr>
        <p:spPr>
          <a:xfrm>
            <a:off x="365147" y="1064194"/>
            <a:ext cx="3543278" cy="6274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ACD192-D3B4-4231-B34E-2B360D250825}"/>
              </a:ext>
            </a:extLst>
          </p:cNvPr>
          <p:cNvSpPr/>
          <p:nvPr/>
        </p:nvSpPr>
        <p:spPr>
          <a:xfrm>
            <a:off x="551156" y="1205398"/>
            <a:ext cx="3105150" cy="2813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C51EEB7-A043-42FD-B935-7E56C43AAA51}"/>
              </a:ext>
            </a:extLst>
          </p:cNvPr>
          <p:cNvGrpSpPr/>
          <p:nvPr/>
        </p:nvGrpSpPr>
        <p:grpSpPr>
          <a:xfrm>
            <a:off x="1209704" y="1140412"/>
            <a:ext cx="1809672" cy="3759573"/>
            <a:chOff x="1196297" y="861956"/>
            <a:chExt cx="1809672" cy="375957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C5FAA3-D7E5-458B-86E6-D46D833F1393}"/>
                </a:ext>
              </a:extLst>
            </p:cNvPr>
            <p:cNvSpPr/>
            <p:nvPr/>
          </p:nvSpPr>
          <p:spPr>
            <a:xfrm flipH="1" flipV="1">
              <a:off x="2066108" y="2661871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DBDFD0-3D5D-4BBF-BDD6-3B9BDF4C3EEF}"/>
                </a:ext>
              </a:extLst>
            </p:cNvPr>
            <p:cNvSpPr/>
            <p:nvPr/>
          </p:nvSpPr>
          <p:spPr>
            <a:xfrm>
              <a:off x="1196297" y="2665991"/>
              <a:ext cx="1809672" cy="1955538"/>
            </a:xfrm>
            <a:custGeom>
              <a:avLst/>
              <a:gdLst>
                <a:gd name="connsiteX0" fmla="*/ 918153 w 1809672"/>
                <a:gd name="connsiteY0" fmla="*/ 54192 h 1955538"/>
                <a:gd name="connsiteX1" fmla="*/ 826713 w 1809672"/>
                <a:gd name="connsiteY1" fmla="*/ 144293 h 1955538"/>
                <a:gd name="connsiteX2" fmla="*/ 918153 w 1809672"/>
                <a:gd name="connsiteY2" fmla="*/ 234394 h 1955538"/>
                <a:gd name="connsiteX3" fmla="*/ 1009593 w 1809672"/>
                <a:gd name="connsiteY3" fmla="*/ 144293 h 1955538"/>
                <a:gd name="connsiteX4" fmla="*/ 918153 w 1809672"/>
                <a:gd name="connsiteY4" fmla="*/ 54192 h 1955538"/>
                <a:gd name="connsiteX5" fmla="*/ 904836 w 1809672"/>
                <a:gd name="connsiteY5" fmla="*/ 0 h 1955538"/>
                <a:gd name="connsiteX6" fmla="*/ 1809672 w 1809672"/>
                <a:gd name="connsiteY6" fmla="*/ 977769 h 1955538"/>
                <a:gd name="connsiteX7" fmla="*/ 904836 w 1809672"/>
                <a:gd name="connsiteY7" fmla="*/ 1955538 h 1955538"/>
                <a:gd name="connsiteX8" fmla="*/ 0 w 1809672"/>
                <a:gd name="connsiteY8" fmla="*/ 977769 h 1955538"/>
                <a:gd name="connsiteX9" fmla="*/ 904836 w 1809672"/>
                <a:gd name="connsiteY9" fmla="*/ 0 h 19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672" h="1955538">
                  <a:moveTo>
                    <a:pt x="918153" y="54192"/>
                  </a:moveTo>
                  <a:cubicBezTo>
                    <a:pt x="867652" y="54192"/>
                    <a:pt x="826713" y="94532"/>
                    <a:pt x="826713" y="144293"/>
                  </a:cubicBezTo>
                  <a:cubicBezTo>
                    <a:pt x="826713" y="194054"/>
                    <a:pt x="867652" y="234394"/>
                    <a:pt x="918153" y="234394"/>
                  </a:cubicBezTo>
                  <a:cubicBezTo>
                    <a:pt x="968654" y="234394"/>
                    <a:pt x="1009593" y="194054"/>
                    <a:pt x="1009593" y="144293"/>
                  </a:cubicBezTo>
                  <a:cubicBezTo>
                    <a:pt x="1009593" y="94532"/>
                    <a:pt x="968654" y="54192"/>
                    <a:pt x="918153" y="54192"/>
                  </a:cubicBezTo>
                  <a:close/>
                  <a:moveTo>
                    <a:pt x="904836" y="0"/>
                  </a:moveTo>
                  <a:cubicBezTo>
                    <a:pt x="1404563" y="0"/>
                    <a:pt x="1809672" y="437762"/>
                    <a:pt x="1809672" y="977769"/>
                  </a:cubicBezTo>
                  <a:cubicBezTo>
                    <a:pt x="1809672" y="1517776"/>
                    <a:pt x="1404563" y="1955538"/>
                    <a:pt x="904836" y="1955538"/>
                  </a:cubicBezTo>
                  <a:cubicBezTo>
                    <a:pt x="405109" y="1955538"/>
                    <a:pt x="0" y="1517776"/>
                    <a:pt x="0" y="977769"/>
                  </a:cubicBezTo>
                  <a:cubicBezTo>
                    <a:pt x="0" y="437762"/>
                    <a:pt x="405109" y="0"/>
                    <a:pt x="90483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bg1">
                    <a:shade val="80000"/>
                  </a:schemeClr>
                </a:gs>
              </a:gsLst>
              <a:path path="circle">
                <a:fillToRect l="43000" r="43000" b="100000"/>
              </a:path>
            </a:gradFill>
            <a:ln>
              <a:noFill/>
            </a:ln>
            <a:effectLst>
              <a:reflection blurRad="6350" stA="63000" endPos="55500" dist="1016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AIM OF THE EVENT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D55509-EB1A-41A5-8788-44ED87F5067E}"/>
                </a:ext>
              </a:extLst>
            </p:cNvPr>
            <p:cNvGrpSpPr/>
            <p:nvPr/>
          </p:nvGrpSpPr>
          <p:grpSpPr>
            <a:xfrm>
              <a:off x="1902193" y="861956"/>
              <a:ext cx="397880" cy="397880"/>
              <a:chOff x="1902193" y="860718"/>
              <a:chExt cx="397880" cy="39788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CD43F66-D000-43C7-863A-B1E4F18BCBA1}"/>
                  </a:ext>
                </a:extLst>
              </p:cNvPr>
              <p:cNvSpPr/>
              <p:nvPr/>
            </p:nvSpPr>
            <p:spPr>
              <a:xfrm>
                <a:off x="1902193" y="860718"/>
                <a:ext cx="397880" cy="397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2D657A5-5325-49FB-BCCB-BFCDF656DDC0}"/>
                  </a:ext>
                </a:extLst>
              </p:cNvPr>
              <p:cNvSpPr/>
              <p:nvPr/>
            </p:nvSpPr>
            <p:spPr>
              <a:xfrm>
                <a:off x="1984244" y="947497"/>
                <a:ext cx="233778" cy="2377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DA9B2E-F2BC-4C3A-A1FB-FB067DFF66D9}"/>
                </a:ext>
              </a:extLst>
            </p:cNvPr>
            <p:cNvCxnSpPr>
              <a:cxnSpLocks/>
              <a:stCxn id="25" idx="4"/>
              <a:endCxn id="38" idx="5"/>
            </p:cNvCxnSpPr>
            <p:nvPr/>
          </p:nvCxnSpPr>
          <p:spPr>
            <a:xfrm>
              <a:off x="2101133" y="1259836"/>
              <a:ext cx="0" cy="140615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EE7E116-DDDE-4B16-BB11-683CF0696404}"/>
                </a:ext>
              </a:extLst>
            </p:cNvPr>
            <p:cNvSpPr/>
            <p:nvPr/>
          </p:nvSpPr>
          <p:spPr>
            <a:xfrm flipV="1">
              <a:off x="2099163" y="2661871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4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uiExpand="1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uiExpand="1" build="p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86BB-E0CE-4ACC-A14D-3EE0A06E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390" y="3531837"/>
            <a:ext cx="5406501" cy="2730719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MS Excel application in laptop/PC or mobile phone</a:t>
            </a:r>
          </a:p>
          <a:p>
            <a:r>
              <a:rPr lang="en-US" sz="1800" dirty="0"/>
              <a:t>Basics of MS Excel</a:t>
            </a:r>
          </a:p>
          <a:p>
            <a:r>
              <a:rPr lang="en-US" sz="1800" dirty="0"/>
              <a:t>Calculator will be required for 1</a:t>
            </a:r>
            <a:r>
              <a:rPr lang="en-US" sz="1800" baseline="30000" dirty="0"/>
              <a:t>st</a:t>
            </a:r>
            <a:r>
              <a:rPr lang="en-US" sz="1800" dirty="0"/>
              <a:t> round.</a:t>
            </a:r>
          </a:p>
          <a:p>
            <a:r>
              <a:rPr lang="en-US" sz="1800" dirty="0"/>
              <a:t>Students having no prior knowledge of Surveying can also participate as we will provide material regarding the subject 3 days prior to the event.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6724F0-5503-4A3C-9330-0A507A621E3D}"/>
              </a:ext>
            </a:extLst>
          </p:cNvPr>
          <p:cNvSpPr/>
          <p:nvPr/>
        </p:nvSpPr>
        <p:spPr>
          <a:xfrm>
            <a:off x="356308" y="143953"/>
            <a:ext cx="3543278" cy="6274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BD8EAB-E1EF-42E6-893D-A20DE2D0E9C2}"/>
              </a:ext>
            </a:extLst>
          </p:cNvPr>
          <p:cNvSpPr/>
          <p:nvPr/>
        </p:nvSpPr>
        <p:spPr>
          <a:xfrm>
            <a:off x="584211" y="284012"/>
            <a:ext cx="3105150" cy="2813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69533F-3C9E-43E3-8514-F4A9BEA544C0}"/>
              </a:ext>
            </a:extLst>
          </p:cNvPr>
          <p:cNvGrpSpPr/>
          <p:nvPr/>
        </p:nvGrpSpPr>
        <p:grpSpPr>
          <a:xfrm>
            <a:off x="1221141" y="215343"/>
            <a:ext cx="1809672" cy="3424525"/>
            <a:chOff x="1194327" y="861956"/>
            <a:chExt cx="1809672" cy="3424525"/>
          </a:xfrm>
          <a:effectLst/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4A5328-9A11-4D4C-B71E-D44487F63166}"/>
                </a:ext>
              </a:extLst>
            </p:cNvPr>
            <p:cNvSpPr/>
            <p:nvPr/>
          </p:nvSpPr>
          <p:spPr>
            <a:xfrm flipH="1" flipV="1">
              <a:off x="2066108" y="2661871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76CA770-377F-4F30-AE3E-BA37977ACA42}"/>
                </a:ext>
              </a:extLst>
            </p:cNvPr>
            <p:cNvSpPr/>
            <p:nvPr/>
          </p:nvSpPr>
          <p:spPr>
            <a:xfrm>
              <a:off x="1194327" y="2330943"/>
              <a:ext cx="1809672" cy="1955538"/>
            </a:xfrm>
            <a:custGeom>
              <a:avLst/>
              <a:gdLst>
                <a:gd name="connsiteX0" fmla="*/ 918153 w 1809672"/>
                <a:gd name="connsiteY0" fmla="*/ 54192 h 1955538"/>
                <a:gd name="connsiteX1" fmla="*/ 826713 w 1809672"/>
                <a:gd name="connsiteY1" fmla="*/ 144293 h 1955538"/>
                <a:gd name="connsiteX2" fmla="*/ 918153 w 1809672"/>
                <a:gd name="connsiteY2" fmla="*/ 234394 h 1955538"/>
                <a:gd name="connsiteX3" fmla="*/ 1009593 w 1809672"/>
                <a:gd name="connsiteY3" fmla="*/ 144293 h 1955538"/>
                <a:gd name="connsiteX4" fmla="*/ 918153 w 1809672"/>
                <a:gd name="connsiteY4" fmla="*/ 54192 h 1955538"/>
                <a:gd name="connsiteX5" fmla="*/ 904836 w 1809672"/>
                <a:gd name="connsiteY5" fmla="*/ 0 h 1955538"/>
                <a:gd name="connsiteX6" fmla="*/ 1809672 w 1809672"/>
                <a:gd name="connsiteY6" fmla="*/ 977769 h 1955538"/>
                <a:gd name="connsiteX7" fmla="*/ 904836 w 1809672"/>
                <a:gd name="connsiteY7" fmla="*/ 1955538 h 1955538"/>
                <a:gd name="connsiteX8" fmla="*/ 0 w 1809672"/>
                <a:gd name="connsiteY8" fmla="*/ 977769 h 1955538"/>
                <a:gd name="connsiteX9" fmla="*/ 904836 w 1809672"/>
                <a:gd name="connsiteY9" fmla="*/ 0 h 19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672" h="1955538">
                  <a:moveTo>
                    <a:pt x="918153" y="54192"/>
                  </a:moveTo>
                  <a:cubicBezTo>
                    <a:pt x="867652" y="54192"/>
                    <a:pt x="826713" y="94532"/>
                    <a:pt x="826713" y="144293"/>
                  </a:cubicBezTo>
                  <a:cubicBezTo>
                    <a:pt x="826713" y="194054"/>
                    <a:pt x="867652" y="234394"/>
                    <a:pt x="918153" y="234394"/>
                  </a:cubicBezTo>
                  <a:cubicBezTo>
                    <a:pt x="968654" y="234394"/>
                    <a:pt x="1009593" y="194054"/>
                    <a:pt x="1009593" y="144293"/>
                  </a:cubicBezTo>
                  <a:cubicBezTo>
                    <a:pt x="1009593" y="94532"/>
                    <a:pt x="968654" y="54192"/>
                    <a:pt x="918153" y="54192"/>
                  </a:cubicBezTo>
                  <a:close/>
                  <a:moveTo>
                    <a:pt x="904836" y="0"/>
                  </a:moveTo>
                  <a:cubicBezTo>
                    <a:pt x="1404563" y="0"/>
                    <a:pt x="1809672" y="437762"/>
                    <a:pt x="1809672" y="977769"/>
                  </a:cubicBezTo>
                  <a:cubicBezTo>
                    <a:pt x="1809672" y="1517776"/>
                    <a:pt x="1404563" y="1955538"/>
                    <a:pt x="904836" y="1955538"/>
                  </a:cubicBezTo>
                  <a:cubicBezTo>
                    <a:pt x="405109" y="1955538"/>
                    <a:pt x="0" y="1517776"/>
                    <a:pt x="0" y="977769"/>
                  </a:cubicBezTo>
                  <a:cubicBezTo>
                    <a:pt x="0" y="437762"/>
                    <a:pt x="405109" y="0"/>
                    <a:pt x="90483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bg1">
                    <a:shade val="80000"/>
                  </a:schemeClr>
                </a:gs>
              </a:gsLst>
              <a:path path="circle">
                <a:fillToRect l="43000" r="43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REQUIREMENTS</a:t>
              </a:r>
            </a:p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FOR THE EVENT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A0C4283-4B85-40C5-8775-DD158CAA2D09}"/>
                </a:ext>
              </a:extLst>
            </p:cNvPr>
            <p:cNvGrpSpPr/>
            <p:nvPr/>
          </p:nvGrpSpPr>
          <p:grpSpPr>
            <a:xfrm>
              <a:off x="1902193" y="861956"/>
              <a:ext cx="397880" cy="397880"/>
              <a:chOff x="1902193" y="860718"/>
              <a:chExt cx="397880" cy="39788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729FE2-9C95-4731-9F44-F6ABF681A8CE}"/>
                  </a:ext>
                </a:extLst>
              </p:cNvPr>
              <p:cNvSpPr/>
              <p:nvPr/>
            </p:nvSpPr>
            <p:spPr>
              <a:xfrm>
                <a:off x="1902193" y="860718"/>
                <a:ext cx="397880" cy="397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809F11-267C-473B-8CF5-B5D797B85A90}"/>
                  </a:ext>
                </a:extLst>
              </p:cNvPr>
              <p:cNvSpPr/>
              <p:nvPr/>
            </p:nvSpPr>
            <p:spPr>
              <a:xfrm>
                <a:off x="1984244" y="947497"/>
                <a:ext cx="233778" cy="2377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649E57-F66F-45EA-9330-6D6D8A072F88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2101133" y="1259836"/>
              <a:ext cx="0" cy="111792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ADE8F1-2A84-48E4-9ABF-5D9B218E5B09}"/>
                </a:ext>
              </a:extLst>
            </p:cNvPr>
            <p:cNvSpPr/>
            <p:nvPr/>
          </p:nvSpPr>
          <p:spPr>
            <a:xfrm flipV="1">
              <a:off x="2090324" y="2323655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5AF506-7102-40EB-B016-99CAF2019FE5}"/>
              </a:ext>
            </a:extLst>
          </p:cNvPr>
          <p:cNvSpPr/>
          <p:nvPr/>
        </p:nvSpPr>
        <p:spPr>
          <a:xfrm>
            <a:off x="7165631" y="171474"/>
            <a:ext cx="3543278" cy="6274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5F6C7C-A651-47B0-A545-A0C0154F5157}"/>
              </a:ext>
            </a:extLst>
          </p:cNvPr>
          <p:cNvSpPr/>
          <p:nvPr/>
        </p:nvSpPr>
        <p:spPr>
          <a:xfrm>
            <a:off x="7393534" y="311533"/>
            <a:ext cx="3105150" cy="2813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DF4A2A-5E0D-4D54-8A16-B9FA0202DDAE}"/>
              </a:ext>
            </a:extLst>
          </p:cNvPr>
          <p:cNvGrpSpPr/>
          <p:nvPr/>
        </p:nvGrpSpPr>
        <p:grpSpPr>
          <a:xfrm>
            <a:off x="8099514" y="242864"/>
            <a:ext cx="1809672" cy="3417237"/>
            <a:chOff x="1196297" y="861956"/>
            <a:chExt cx="1809672" cy="3417237"/>
          </a:xfrm>
          <a:effectLst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26DA28-C68C-45EF-AF9F-A88185C72A8A}"/>
                </a:ext>
              </a:extLst>
            </p:cNvPr>
            <p:cNvSpPr/>
            <p:nvPr/>
          </p:nvSpPr>
          <p:spPr>
            <a:xfrm flipH="1" flipV="1">
              <a:off x="2066108" y="2661871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76B28C-912D-44D3-AF4C-6B9AE58EA378}"/>
                </a:ext>
              </a:extLst>
            </p:cNvPr>
            <p:cNvSpPr/>
            <p:nvPr/>
          </p:nvSpPr>
          <p:spPr>
            <a:xfrm>
              <a:off x="1196297" y="2323655"/>
              <a:ext cx="1809672" cy="1955538"/>
            </a:xfrm>
            <a:custGeom>
              <a:avLst/>
              <a:gdLst>
                <a:gd name="connsiteX0" fmla="*/ 918153 w 1809672"/>
                <a:gd name="connsiteY0" fmla="*/ 54192 h 1955538"/>
                <a:gd name="connsiteX1" fmla="*/ 826713 w 1809672"/>
                <a:gd name="connsiteY1" fmla="*/ 144293 h 1955538"/>
                <a:gd name="connsiteX2" fmla="*/ 918153 w 1809672"/>
                <a:gd name="connsiteY2" fmla="*/ 234394 h 1955538"/>
                <a:gd name="connsiteX3" fmla="*/ 1009593 w 1809672"/>
                <a:gd name="connsiteY3" fmla="*/ 144293 h 1955538"/>
                <a:gd name="connsiteX4" fmla="*/ 918153 w 1809672"/>
                <a:gd name="connsiteY4" fmla="*/ 54192 h 1955538"/>
                <a:gd name="connsiteX5" fmla="*/ 904836 w 1809672"/>
                <a:gd name="connsiteY5" fmla="*/ 0 h 1955538"/>
                <a:gd name="connsiteX6" fmla="*/ 1809672 w 1809672"/>
                <a:gd name="connsiteY6" fmla="*/ 977769 h 1955538"/>
                <a:gd name="connsiteX7" fmla="*/ 904836 w 1809672"/>
                <a:gd name="connsiteY7" fmla="*/ 1955538 h 1955538"/>
                <a:gd name="connsiteX8" fmla="*/ 0 w 1809672"/>
                <a:gd name="connsiteY8" fmla="*/ 977769 h 1955538"/>
                <a:gd name="connsiteX9" fmla="*/ 904836 w 1809672"/>
                <a:gd name="connsiteY9" fmla="*/ 0 h 19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672" h="1955538">
                  <a:moveTo>
                    <a:pt x="918153" y="54192"/>
                  </a:moveTo>
                  <a:cubicBezTo>
                    <a:pt x="867652" y="54192"/>
                    <a:pt x="826713" y="94532"/>
                    <a:pt x="826713" y="144293"/>
                  </a:cubicBezTo>
                  <a:cubicBezTo>
                    <a:pt x="826713" y="194054"/>
                    <a:pt x="867652" y="234394"/>
                    <a:pt x="918153" y="234394"/>
                  </a:cubicBezTo>
                  <a:cubicBezTo>
                    <a:pt x="968654" y="234394"/>
                    <a:pt x="1009593" y="194054"/>
                    <a:pt x="1009593" y="144293"/>
                  </a:cubicBezTo>
                  <a:cubicBezTo>
                    <a:pt x="1009593" y="94532"/>
                    <a:pt x="968654" y="54192"/>
                    <a:pt x="918153" y="54192"/>
                  </a:cubicBezTo>
                  <a:close/>
                  <a:moveTo>
                    <a:pt x="904836" y="0"/>
                  </a:moveTo>
                  <a:cubicBezTo>
                    <a:pt x="1404563" y="0"/>
                    <a:pt x="1809672" y="437762"/>
                    <a:pt x="1809672" y="977769"/>
                  </a:cubicBezTo>
                  <a:cubicBezTo>
                    <a:pt x="1809672" y="1517776"/>
                    <a:pt x="1404563" y="1955538"/>
                    <a:pt x="904836" y="1955538"/>
                  </a:cubicBezTo>
                  <a:cubicBezTo>
                    <a:pt x="405109" y="1955538"/>
                    <a:pt x="0" y="1517776"/>
                    <a:pt x="0" y="977769"/>
                  </a:cubicBezTo>
                  <a:cubicBezTo>
                    <a:pt x="0" y="437762"/>
                    <a:pt x="405109" y="0"/>
                    <a:pt x="90483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bg1">
                    <a:shade val="80000"/>
                  </a:schemeClr>
                </a:gs>
              </a:gsLst>
              <a:path path="circle">
                <a:fillToRect l="43000" r="43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PLATFORM OF THE EVENT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F97AD3-F021-4FF4-9A3D-9C1534A4DDB1}"/>
                </a:ext>
              </a:extLst>
            </p:cNvPr>
            <p:cNvGrpSpPr/>
            <p:nvPr/>
          </p:nvGrpSpPr>
          <p:grpSpPr>
            <a:xfrm>
              <a:off x="1902193" y="861956"/>
              <a:ext cx="397880" cy="397880"/>
              <a:chOff x="1902193" y="860718"/>
              <a:chExt cx="397880" cy="39788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905794C-16A6-4606-A9F9-FB206A80B03B}"/>
                  </a:ext>
                </a:extLst>
              </p:cNvPr>
              <p:cNvSpPr/>
              <p:nvPr/>
            </p:nvSpPr>
            <p:spPr>
              <a:xfrm>
                <a:off x="1902193" y="860718"/>
                <a:ext cx="397880" cy="397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B4C8ACF-4E72-4019-AF73-B11B5624AC6E}"/>
                  </a:ext>
                </a:extLst>
              </p:cNvPr>
              <p:cNvSpPr/>
              <p:nvPr/>
            </p:nvSpPr>
            <p:spPr>
              <a:xfrm>
                <a:off x="1984244" y="947497"/>
                <a:ext cx="233778" cy="2377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B8145E-77A7-42F6-AD4D-1F9BC4CB0904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2101133" y="1259836"/>
              <a:ext cx="0" cy="111792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1ED5A7A-3658-4A72-98E2-AA119AC87834}"/>
                </a:ext>
              </a:extLst>
            </p:cNvPr>
            <p:cNvSpPr/>
            <p:nvPr/>
          </p:nvSpPr>
          <p:spPr>
            <a:xfrm flipV="1">
              <a:off x="2090324" y="2323655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23BC3FA-B311-4D9E-940B-C5D08409A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33" y="3938969"/>
            <a:ext cx="3442504" cy="1721252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50800" dir="5400000" algn="ctr" rotWithShape="0">
              <a:srgbClr val="000000"/>
            </a:outerShdw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0532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7B2D-12FF-4D68-A3AB-7FCF4A37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31" y="760684"/>
            <a:ext cx="7004680" cy="5258375"/>
          </a:xfrm>
        </p:spPr>
        <p:txBody>
          <a:bodyPr anchor="ctr">
            <a:normAutofit fontScale="85000" lnSpcReduction="10000"/>
          </a:bodyPr>
          <a:lstStyle/>
          <a:p>
            <a:endParaRPr lang="en-US" sz="2400" dirty="0"/>
          </a:p>
          <a:p>
            <a:r>
              <a:rPr lang="en-US" sz="2400" dirty="0"/>
              <a:t>Basic 25 mins online quiz will be conducted based on Surveying .</a:t>
            </a:r>
          </a:p>
          <a:p>
            <a:r>
              <a:rPr lang="en-US" sz="2400" dirty="0"/>
              <a:t>Link of the google form for quiz will be given to them in the meet itself.</a:t>
            </a:r>
          </a:p>
          <a:p>
            <a:r>
              <a:rPr lang="en-US" sz="2400" dirty="0"/>
              <a:t>Judging criteria:- Score and time will be taken into consideration and in case of draw , the one who has attended bonus questions correctly will be given higher priority.</a:t>
            </a:r>
          </a:p>
          <a:p>
            <a:r>
              <a:rPr lang="en-US" sz="2400" dirty="0"/>
              <a:t>Results will be declared after 30 mins of completion of quiz and top 30 participants will make it to the Round 2.</a:t>
            </a:r>
          </a:p>
          <a:p>
            <a:r>
              <a:rPr lang="en-US" sz="2400" dirty="0"/>
              <a:t>Results will be posted on the Instagram page of CES and also will inform the selected students via email.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E78167-8747-469D-9062-050D0E4F93C9}"/>
              </a:ext>
            </a:extLst>
          </p:cNvPr>
          <p:cNvSpPr/>
          <p:nvPr/>
        </p:nvSpPr>
        <p:spPr>
          <a:xfrm>
            <a:off x="7458891" y="1300682"/>
            <a:ext cx="3543278" cy="6274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9A8D36-C412-4633-8C2D-85148E55B337}"/>
              </a:ext>
            </a:extLst>
          </p:cNvPr>
          <p:cNvSpPr/>
          <p:nvPr/>
        </p:nvSpPr>
        <p:spPr>
          <a:xfrm>
            <a:off x="7677955" y="1430889"/>
            <a:ext cx="3105150" cy="2813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2E2402-7590-4400-8C9C-CFA4ED459118}"/>
              </a:ext>
            </a:extLst>
          </p:cNvPr>
          <p:cNvGrpSpPr/>
          <p:nvPr/>
        </p:nvGrpSpPr>
        <p:grpSpPr>
          <a:xfrm>
            <a:off x="8327664" y="1401077"/>
            <a:ext cx="1809672" cy="3759573"/>
            <a:chOff x="1196297" y="861956"/>
            <a:chExt cx="1809672" cy="375957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5E4B41-783A-4632-9EB1-CF68EF251738}"/>
                </a:ext>
              </a:extLst>
            </p:cNvPr>
            <p:cNvSpPr/>
            <p:nvPr/>
          </p:nvSpPr>
          <p:spPr>
            <a:xfrm flipH="1" flipV="1">
              <a:off x="2066108" y="2661871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937BA8-F251-43DD-9BC2-4ECEB45A2092}"/>
                </a:ext>
              </a:extLst>
            </p:cNvPr>
            <p:cNvSpPr/>
            <p:nvPr/>
          </p:nvSpPr>
          <p:spPr>
            <a:xfrm>
              <a:off x="1196297" y="2665991"/>
              <a:ext cx="1809672" cy="1955538"/>
            </a:xfrm>
            <a:custGeom>
              <a:avLst/>
              <a:gdLst>
                <a:gd name="connsiteX0" fmla="*/ 918153 w 1809672"/>
                <a:gd name="connsiteY0" fmla="*/ 54192 h 1955538"/>
                <a:gd name="connsiteX1" fmla="*/ 826713 w 1809672"/>
                <a:gd name="connsiteY1" fmla="*/ 144293 h 1955538"/>
                <a:gd name="connsiteX2" fmla="*/ 918153 w 1809672"/>
                <a:gd name="connsiteY2" fmla="*/ 234394 h 1955538"/>
                <a:gd name="connsiteX3" fmla="*/ 1009593 w 1809672"/>
                <a:gd name="connsiteY3" fmla="*/ 144293 h 1955538"/>
                <a:gd name="connsiteX4" fmla="*/ 918153 w 1809672"/>
                <a:gd name="connsiteY4" fmla="*/ 54192 h 1955538"/>
                <a:gd name="connsiteX5" fmla="*/ 904836 w 1809672"/>
                <a:gd name="connsiteY5" fmla="*/ 0 h 1955538"/>
                <a:gd name="connsiteX6" fmla="*/ 1809672 w 1809672"/>
                <a:gd name="connsiteY6" fmla="*/ 977769 h 1955538"/>
                <a:gd name="connsiteX7" fmla="*/ 904836 w 1809672"/>
                <a:gd name="connsiteY7" fmla="*/ 1955538 h 1955538"/>
                <a:gd name="connsiteX8" fmla="*/ 0 w 1809672"/>
                <a:gd name="connsiteY8" fmla="*/ 977769 h 1955538"/>
                <a:gd name="connsiteX9" fmla="*/ 904836 w 1809672"/>
                <a:gd name="connsiteY9" fmla="*/ 0 h 19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672" h="1955538">
                  <a:moveTo>
                    <a:pt x="918153" y="54192"/>
                  </a:moveTo>
                  <a:cubicBezTo>
                    <a:pt x="867652" y="54192"/>
                    <a:pt x="826713" y="94532"/>
                    <a:pt x="826713" y="144293"/>
                  </a:cubicBezTo>
                  <a:cubicBezTo>
                    <a:pt x="826713" y="194054"/>
                    <a:pt x="867652" y="234394"/>
                    <a:pt x="918153" y="234394"/>
                  </a:cubicBezTo>
                  <a:cubicBezTo>
                    <a:pt x="968654" y="234394"/>
                    <a:pt x="1009593" y="194054"/>
                    <a:pt x="1009593" y="144293"/>
                  </a:cubicBezTo>
                  <a:cubicBezTo>
                    <a:pt x="1009593" y="94532"/>
                    <a:pt x="968654" y="54192"/>
                    <a:pt x="918153" y="54192"/>
                  </a:cubicBezTo>
                  <a:close/>
                  <a:moveTo>
                    <a:pt x="904836" y="0"/>
                  </a:moveTo>
                  <a:cubicBezTo>
                    <a:pt x="1404563" y="0"/>
                    <a:pt x="1809672" y="437762"/>
                    <a:pt x="1809672" y="977769"/>
                  </a:cubicBezTo>
                  <a:cubicBezTo>
                    <a:pt x="1809672" y="1517776"/>
                    <a:pt x="1404563" y="1955538"/>
                    <a:pt x="904836" y="1955538"/>
                  </a:cubicBezTo>
                  <a:cubicBezTo>
                    <a:pt x="405109" y="1955538"/>
                    <a:pt x="0" y="1517776"/>
                    <a:pt x="0" y="977769"/>
                  </a:cubicBezTo>
                  <a:cubicBezTo>
                    <a:pt x="0" y="437762"/>
                    <a:pt x="405109" y="0"/>
                    <a:pt x="90483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bg1">
                    <a:shade val="80000"/>
                  </a:schemeClr>
                </a:gs>
              </a:gsLst>
              <a:path path="circle">
                <a:fillToRect l="43000" r="43000" b="100000"/>
              </a:path>
            </a:gradFill>
            <a:ln>
              <a:noFill/>
            </a:ln>
            <a:effectLst>
              <a:reflection blurRad="6350" stA="63000" endPos="55500" dist="1016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ROUND 1 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F52B13-0F97-4D78-B4B5-0AE990DDA65B}"/>
                </a:ext>
              </a:extLst>
            </p:cNvPr>
            <p:cNvGrpSpPr/>
            <p:nvPr/>
          </p:nvGrpSpPr>
          <p:grpSpPr>
            <a:xfrm>
              <a:off x="1902193" y="861956"/>
              <a:ext cx="397880" cy="397880"/>
              <a:chOff x="1902193" y="860718"/>
              <a:chExt cx="397880" cy="39788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C3B482-112D-44EB-809D-28B9D19E4A9C}"/>
                  </a:ext>
                </a:extLst>
              </p:cNvPr>
              <p:cNvSpPr/>
              <p:nvPr/>
            </p:nvSpPr>
            <p:spPr>
              <a:xfrm>
                <a:off x="1902193" y="860718"/>
                <a:ext cx="397880" cy="397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53B780F-3423-45F7-835F-0FDD3A409DFC}"/>
                  </a:ext>
                </a:extLst>
              </p:cNvPr>
              <p:cNvSpPr/>
              <p:nvPr/>
            </p:nvSpPr>
            <p:spPr>
              <a:xfrm>
                <a:off x="1984244" y="947497"/>
                <a:ext cx="233778" cy="2377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B37DB6-443C-4F8E-83C8-EADAFD1AEBB2}"/>
                </a:ext>
              </a:extLst>
            </p:cNvPr>
            <p:cNvCxnSpPr>
              <a:cxnSpLocks/>
              <a:stCxn id="16" idx="4"/>
              <a:endCxn id="12" idx="5"/>
            </p:cNvCxnSpPr>
            <p:nvPr/>
          </p:nvCxnSpPr>
          <p:spPr>
            <a:xfrm>
              <a:off x="2101133" y="1259836"/>
              <a:ext cx="0" cy="140615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E00A26-4C28-49F7-AA31-4503ADDF606B}"/>
                </a:ext>
              </a:extLst>
            </p:cNvPr>
            <p:cNvSpPr/>
            <p:nvPr/>
          </p:nvSpPr>
          <p:spPr>
            <a:xfrm flipV="1">
              <a:off x="2099163" y="2661871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3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2D5C-697C-46AD-A164-18A46307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4" y="415965"/>
            <a:ext cx="6516486" cy="5070435"/>
          </a:xfrm>
        </p:spPr>
        <p:txBody>
          <a:bodyPr anchor="ctr">
            <a:noAutofit/>
          </a:bodyPr>
          <a:lstStyle/>
          <a:p>
            <a:r>
              <a:rPr lang="en-US" sz="1800" dirty="0"/>
              <a:t>After the result  declaration of Round 1 a google meet link will be shared to the selected students via email along with the results.</a:t>
            </a:r>
          </a:p>
          <a:p>
            <a:r>
              <a:rPr lang="en-US" sz="1800" dirty="0"/>
              <a:t>Instructions of round 2 will be provided to them along with the question on </a:t>
            </a:r>
            <a:r>
              <a:rPr lang="en-US" sz="1800"/>
              <a:t>Gale’s Traverse table </a:t>
            </a:r>
            <a:r>
              <a:rPr lang="en-US" sz="1800" dirty="0"/>
              <a:t>in the meet by the executives.</a:t>
            </a:r>
          </a:p>
          <a:p>
            <a:r>
              <a:rPr lang="en-US" sz="1800" dirty="0"/>
              <a:t>After 15 mins, meet will be ended and students will have to upload their excel sheet before next day 1 am in the google form that will be provided to them.</a:t>
            </a:r>
          </a:p>
          <a:p>
            <a:r>
              <a:rPr lang="en-US" sz="1800" dirty="0"/>
              <a:t>JUDGING CRITERIA-</a:t>
            </a:r>
          </a:p>
          <a:p>
            <a:pPr marL="0" indent="0" algn="ctr">
              <a:buNone/>
            </a:pPr>
            <a:r>
              <a:rPr lang="en-US" sz="1800" dirty="0"/>
              <a:t>   Points= accuracy pt. *55 + formatting pt.*10 – Time              taken in hours * 35</a:t>
            </a:r>
          </a:p>
          <a:p>
            <a:r>
              <a:rPr lang="en-US" sz="1800" dirty="0"/>
              <a:t>Students with maximum points will be declared winner.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FB9123-41C6-420A-9E10-2DDF574B2886}"/>
              </a:ext>
            </a:extLst>
          </p:cNvPr>
          <p:cNvSpPr/>
          <p:nvPr/>
        </p:nvSpPr>
        <p:spPr>
          <a:xfrm>
            <a:off x="481043" y="1123129"/>
            <a:ext cx="3543278" cy="6274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5CD68A-4854-48D6-95F9-30FEBDAC2A0C}"/>
              </a:ext>
            </a:extLst>
          </p:cNvPr>
          <p:cNvSpPr/>
          <p:nvPr/>
        </p:nvSpPr>
        <p:spPr>
          <a:xfrm>
            <a:off x="713514" y="1296529"/>
            <a:ext cx="3105150" cy="2813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FB3A95-4CC5-4E9C-B384-119B14AC7E4C}"/>
              </a:ext>
            </a:extLst>
          </p:cNvPr>
          <p:cNvGrpSpPr/>
          <p:nvPr/>
        </p:nvGrpSpPr>
        <p:grpSpPr>
          <a:xfrm>
            <a:off x="1347846" y="1253336"/>
            <a:ext cx="1809672" cy="3759573"/>
            <a:chOff x="1196297" y="861956"/>
            <a:chExt cx="1809672" cy="375957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9BA8CD-A0A2-4E77-993E-AB093AB5781E}"/>
                </a:ext>
              </a:extLst>
            </p:cNvPr>
            <p:cNvSpPr/>
            <p:nvPr/>
          </p:nvSpPr>
          <p:spPr>
            <a:xfrm flipH="1" flipV="1">
              <a:off x="2066108" y="2661871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29A3C-138F-4693-AFA3-BE637C65A51B}"/>
                </a:ext>
              </a:extLst>
            </p:cNvPr>
            <p:cNvSpPr/>
            <p:nvPr/>
          </p:nvSpPr>
          <p:spPr>
            <a:xfrm>
              <a:off x="1196297" y="2665991"/>
              <a:ext cx="1809672" cy="1955538"/>
            </a:xfrm>
            <a:custGeom>
              <a:avLst/>
              <a:gdLst>
                <a:gd name="connsiteX0" fmla="*/ 918153 w 1809672"/>
                <a:gd name="connsiteY0" fmla="*/ 54192 h 1955538"/>
                <a:gd name="connsiteX1" fmla="*/ 826713 w 1809672"/>
                <a:gd name="connsiteY1" fmla="*/ 144293 h 1955538"/>
                <a:gd name="connsiteX2" fmla="*/ 918153 w 1809672"/>
                <a:gd name="connsiteY2" fmla="*/ 234394 h 1955538"/>
                <a:gd name="connsiteX3" fmla="*/ 1009593 w 1809672"/>
                <a:gd name="connsiteY3" fmla="*/ 144293 h 1955538"/>
                <a:gd name="connsiteX4" fmla="*/ 918153 w 1809672"/>
                <a:gd name="connsiteY4" fmla="*/ 54192 h 1955538"/>
                <a:gd name="connsiteX5" fmla="*/ 904836 w 1809672"/>
                <a:gd name="connsiteY5" fmla="*/ 0 h 1955538"/>
                <a:gd name="connsiteX6" fmla="*/ 1809672 w 1809672"/>
                <a:gd name="connsiteY6" fmla="*/ 977769 h 1955538"/>
                <a:gd name="connsiteX7" fmla="*/ 904836 w 1809672"/>
                <a:gd name="connsiteY7" fmla="*/ 1955538 h 1955538"/>
                <a:gd name="connsiteX8" fmla="*/ 0 w 1809672"/>
                <a:gd name="connsiteY8" fmla="*/ 977769 h 1955538"/>
                <a:gd name="connsiteX9" fmla="*/ 904836 w 1809672"/>
                <a:gd name="connsiteY9" fmla="*/ 0 h 19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672" h="1955538">
                  <a:moveTo>
                    <a:pt x="918153" y="54192"/>
                  </a:moveTo>
                  <a:cubicBezTo>
                    <a:pt x="867652" y="54192"/>
                    <a:pt x="826713" y="94532"/>
                    <a:pt x="826713" y="144293"/>
                  </a:cubicBezTo>
                  <a:cubicBezTo>
                    <a:pt x="826713" y="194054"/>
                    <a:pt x="867652" y="234394"/>
                    <a:pt x="918153" y="234394"/>
                  </a:cubicBezTo>
                  <a:cubicBezTo>
                    <a:pt x="968654" y="234394"/>
                    <a:pt x="1009593" y="194054"/>
                    <a:pt x="1009593" y="144293"/>
                  </a:cubicBezTo>
                  <a:cubicBezTo>
                    <a:pt x="1009593" y="94532"/>
                    <a:pt x="968654" y="54192"/>
                    <a:pt x="918153" y="54192"/>
                  </a:cubicBezTo>
                  <a:close/>
                  <a:moveTo>
                    <a:pt x="904836" y="0"/>
                  </a:moveTo>
                  <a:cubicBezTo>
                    <a:pt x="1404563" y="0"/>
                    <a:pt x="1809672" y="437762"/>
                    <a:pt x="1809672" y="977769"/>
                  </a:cubicBezTo>
                  <a:cubicBezTo>
                    <a:pt x="1809672" y="1517776"/>
                    <a:pt x="1404563" y="1955538"/>
                    <a:pt x="904836" y="1955538"/>
                  </a:cubicBezTo>
                  <a:cubicBezTo>
                    <a:pt x="405109" y="1955538"/>
                    <a:pt x="0" y="1517776"/>
                    <a:pt x="0" y="977769"/>
                  </a:cubicBezTo>
                  <a:cubicBezTo>
                    <a:pt x="0" y="437762"/>
                    <a:pt x="405109" y="0"/>
                    <a:pt x="90483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bg1">
                    <a:shade val="80000"/>
                  </a:schemeClr>
                </a:gs>
              </a:gsLst>
              <a:path path="circle">
                <a:fillToRect l="43000" r="43000" b="100000"/>
              </a:path>
            </a:gradFill>
            <a:ln>
              <a:noFill/>
            </a:ln>
            <a:effectLst>
              <a:reflection blurRad="6350" stA="63000" endPos="55500" dist="1016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ROUND 2 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148F0F-4CC4-41E4-93DC-0B49004F8B1E}"/>
                </a:ext>
              </a:extLst>
            </p:cNvPr>
            <p:cNvGrpSpPr/>
            <p:nvPr/>
          </p:nvGrpSpPr>
          <p:grpSpPr>
            <a:xfrm>
              <a:off x="1902193" y="861956"/>
              <a:ext cx="397880" cy="397880"/>
              <a:chOff x="1902193" y="860718"/>
              <a:chExt cx="397880" cy="39788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05BC1C7-B15A-4FB3-8208-83DF42B2B2CE}"/>
                  </a:ext>
                </a:extLst>
              </p:cNvPr>
              <p:cNvSpPr/>
              <p:nvPr/>
            </p:nvSpPr>
            <p:spPr>
              <a:xfrm>
                <a:off x="1902193" y="860718"/>
                <a:ext cx="397880" cy="397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E380088-4F97-4C6D-877B-9055D59AE58C}"/>
                  </a:ext>
                </a:extLst>
              </p:cNvPr>
              <p:cNvSpPr/>
              <p:nvPr/>
            </p:nvSpPr>
            <p:spPr>
              <a:xfrm>
                <a:off x="1984244" y="947497"/>
                <a:ext cx="233778" cy="2377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1D6DCFC-9632-4E32-B900-24D99B31B12D}"/>
                </a:ext>
              </a:extLst>
            </p:cNvPr>
            <p:cNvCxnSpPr>
              <a:cxnSpLocks/>
              <a:stCxn id="20" idx="4"/>
              <a:endCxn id="16" idx="5"/>
            </p:cNvCxnSpPr>
            <p:nvPr/>
          </p:nvCxnSpPr>
          <p:spPr>
            <a:xfrm>
              <a:off x="2101133" y="1259836"/>
              <a:ext cx="0" cy="140615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BFC355-8ABE-460E-9D30-C9F35C5E5F30}"/>
                </a:ext>
              </a:extLst>
            </p:cNvPr>
            <p:cNvSpPr/>
            <p:nvPr/>
          </p:nvSpPr>
          <p:spPr>
            <a:xfrm flipV="1">
              <a:off x="2099163" y="2661871"/>
              <a:ext cx="48432" cy="59348"/>
            </a:xfrm>
            <a:custGeom>
              <a:avLst/>
              <a:gdLst>
                <a:gd name="connsiteX0" fmla="*/ 0 w 48432"/>
                <a:gd name="connsiteY0" fmla="*/ 0 h 59348"/>
                <a:gd name="connsiteX1" fmla="*/ 48358 w 48432"/>
                <a:gd name="connsiteY1" fmla="*/ 39566 h 59348"/>
                <a:gd name="connsiteX2" fmla="*/ 8793 w 48432"/>
                <a:gd name="connsiteY2" fmla="*/ 59348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32" h="59348">
                  <a:moveTo>
                    <a:pt x="0" y="0"/>
                  </a:moveTo>
                  <a:cubicBezTo>
                    <a:pt x="23446" y="14837"/>
                    <a:pt x="46893" y="29675"/>
                    <a:pt x="48358" y="39566"/>
                  </a:cubicBezTo>
                  <a:cubicBezTo>
                    <a:pt x="49824" y="49457"/>
                    <a:pt x="29308" y="54402"/>
                    <a:pt x="8793" y="59348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2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D3AB-D320-4002-A3CE-4BE040D5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638" y="351757"/>
            <a:ext cx="9291215" cy="1049235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AWARDS FOR THE EVENT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BD14F-E383-44FB-8A55-CE591099D6C5}"/>
              </a:ext>
            </a:extLst>
          </p:cNvPr>
          <p:cNvSpPr/>
          <p:nvPr/>
        </p:nvSpPr>
        <p:spPr>
          <a:xfrm>
            <a:off x="1229638" y="1535837"/>
            <a:ext cx="9583363" cy="46163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2D828E-6B9F-4C8C-B863-DA0C43DD8D85}"/>
              </a:ext>
            </a:extLst>
          </p:cNvPr>
          <p:cNvSpPr/>
          <p:nvPr/>
        </p:nvSpPr>
        <p:spPr>
          <a:xfrm>
            <a:off x="1754119" y="1600608"/>
            <a:ext cx="8534400" cy="33209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D9191E-4589-4322-BF1A-A5AE28653B1D}"/>
              </a:ext>
            </a:extLst>
          </p:cNvPr>
          <p:cNvGrpSpPr/>
          <p:nvPr/>
        </p:nvGrpSpPr>
        <p:grpSpPr>
          <a:xfrm>
            <a:off x="5030719" y="1571161"/>
            <a:ext cx="1981200" cy="3624403"/>
            <a:chOff x="5030719" y="1571161"/>
            <a:chExt cx="1981200" cy="362440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FCF5FD-51C9-4AEC-8D8C-57FDA8B41F4F}"/>
                </a:ext>
              </a:extLst>
            </p:cNvPr>
            <p:cNvSpPr/>
            <p:nvPr/>
          </p:nvSpPr>
          <p:spPr>
            <a:xfrm flipH="1">
              <a:off x="5918543" y="3278264"/>
              <a:ext cx="96303" cy="157463"/>
            </a:xfrm>
            <a:custGeom>
              <a:avLst/>
              <a:gdLst>
                <a:gd name="connsiteX0" fmla="*/ 4460 w 96303"/>
                <a:gd name="connsiteY0" fmla="*/ 0 h 157463"/>
                <a:gd name="connsiteX1" fmla="*/ 96299 w 96303"/>
                <a:gd name="connsiteY1" fmla="*/ 79860 h 157463"/>
                <a:gd name="connsiteX2" fmla="*/ 8453 w 96303"/>
                <a:gd name="connsiteY2" fmla="*/ 151734 h 157463"/>
                <a:gd name="connsiteX3" fmla="*/ 8453 w 96303"/>
                <a:gd name="connsiteY3" fmla="*/ 147741 h 15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03" h="157463">
                  <a:moveTo>
                    <a:pt x="4460" y="0"/>
                  </a:moveTo>
                  <a:cubicBezTo>
                    <a:pt x="50047" y="27285"/>
                    <a:pt x="95634" y="54571"/>
                    <a:pt x="96299" y="79860"/>
                  </a:cubicBezTo>
                  <a:cubicBezTo>
                    <a:pt x="96965" y="105149"/>
                    <a:pt x="23094" y="140421"/>
                    <a:pt x="8453" y="151734"/>
                  </a:cubicBezTo>
                  <a:cubicBezTo>
                    <a:pt x="-6188" y="163047"/>
                    <a:pt x="1132" y="155394"/>
                    <a:pt x="8453" y="1477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AC1A92-2285-455D-9EF8-E7241DDE8AE7}"/>
                </a:ext>
              </a:extLst>
            </p:cNvPr>
            <p:cNvSpPr/>
            <p:nvPr/>
          </p:nvSpPr>
          <p:spPr>
            <a:xfrm>
              <a:off x="5030719" y="3278264"/>
              <a:ext cx="1981200" cy="1917300"/>
            </a:xfrm>
            <a:custGeom>
              <a:avLst/>
              <a:gdLst>
                <a:gd name="connsiteX0" fmla="*/ 990600 w 1981200"/>
                <a:gd name="connsiteY0" fmla="*/ 145458 h 1917300"/>
                <a:gd name="connsiteX1" fmla="*/ 880222 w 1981200"/>
                <a:gd name="connsiteY1" fmla="*/ 255836 h 1917300"/>
                <a:gd name="connsiteX2" fmla="*/ 990600 w 1981200"/>
                <a:gd name="connsiteY2" fmla="*/ 366214 h 1917300"/>
                <a:gd name="connsiteX3" fmla="*/ 1100978 w 1981200"/>
                <a:gd name="connsiteY3" fmla="*/ 255836 h 1917300"/>
                <a:gd name="connsiteX4" fmla="*/ 990600 w 1981200"/>
                <a:gd name="connsiteY4" fmla="*/ 145458 h 1917300"/>
                <a:gd name="connsiteX5" fmla="*/ 990600 w 1981200"/>
                <a:gd name="connsiteY5" fmla="*/ 0 h 1917300"/>
                <a:gd name="connsiteX6" fmla="*/ 1981200 w 1981200"/>
                <a:gd name="connsiteY6" fmla="*/ 958650 h 1917300"/>
                <a:gd name="connsiteX7" fmla="*/ 990600 w 1981200"/>
                <a:gd name="connsiteY7" fmla="*/ 1917300 h 1917300"/>
                <a:gd name="connsiteX8" fmla="*/ 0 w 1981200"/>
                <a:gd name="connsiteY8" fmla="*/ 958650 h 1917300"/>
                <a:gd name="connsiteX9" fmla="*/ 990600 w 1981200"/>
                <a:gd name="connsiteY9" fmla="*/ 0 h 191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1200" h="1917300">
                  <a:moveTo>
                    <a:pt x="990600" y="145458"/>
                  </a:moveTo>
                  <a:cubicBezTo>
                    <a:pt x="929640" y="145458"/>
                    <a:pt x="880222" y="194876"/>
                    <a:pt x="880222" y="255836"/>
                  </a:cubicBezTo>
                  <a:cubicBezTo>
                    <a:pt x="880222" y="316796"/>
                    <a:pt x="929640" y="366214"/>
                    <a:pt x="990600" y="366214"/>
                  </a:cubicBezTo>
                  <a:cubicBezTo>
                    <a:pt x="1051560" y="366214"/>
                    <a:pt x="1100978" y="316796"/>
                    <a:pt x="1100978" y="255836"/>
                  </a:cubicBezTo>
                  <a:cubicBezTo>
                    <a:pt x="1100978" y="194876"/>
                    <a:pt x="1051560" y="145458"/>
                    <a:pt x="990600" y="145458"/>
                  </a:cubicBezTo>
                  <a:close/>
                  <a:moveTo>
                    <a:pt x="990600" y="0"/>
                  </a:moveTo>
                  <a:cubicBezTo>
                    <a:pt x="1537693" y="0"/>
                    <a:pt x="1981200" y="429202"/>
                    <a:pt x="1981200" y="958650"/>
                  </a:cubicBezTo>
                  <a:cubicBezTo>
                    <a:pt x="1981200" y="1488098"/>
                    <a:pt x="1537693" y="1917300"/>
                    <a:pt x="990600" y="1917300"/>
                  </a:cubicBezTo>
                  <a:cubicBezTo>
                    <a:pt x="443507" y="1917300"/>
                    <a:pt x="0" y="1488098"/>
                    <a:pt x="0" y="958650"/>
                  </a:cubicBezTo>
                  <a:cubicBezTo>
                    <a:pt x="0" y="429202"/>
                    <a:pt x="443507" y="0"/>
                    <a:pt x="9906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tx2">
                      <a:lumMod val="10000"/>
                    </a:schemeClr>
                  </a:solidFill>
                </a:rPr>
                <a:t>2</a:t>
              </a:r>
              <a:r>
                <a:rPr lang="en-US" sz="2800" baseline="30000" dirty="0">
                  <a:solidFill>
                    <a:schemeClr val="tx2">
                      <a:lumMod val="10000"/>
                    </a:schemeClr>
                  </a:solidFill>
                </a:rPr>
                <a:t>nd</a:t>
              </a:r>
              <a:r>
                <a:rPr lang="en-US" sz="2800" dirty="0">
                  <a:solidFill>
                    <a:schemeClr val="tx2">
                      <a:lumMod val="10000"/>
                    </a:schemeClr>
                  </a:solidFill>
                </a:rPr>
                <a:t> prize</a:t>
              </a:r>
            </a:p>
            <a:p>
              <a:pPr algn="ctr"/>
              <a:r>
                <a:rPr lang="en-US" sz="2800" dirty="0">
                  <a:solidFill>
                    <a:schemeClr val="tx2">
                      <a:lumMod val="10000"/>
                    </a:schemeClr>
                  </a:solidFill>
                </a:rPr>
                <a:t>Rs. Y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AE5E3F-09C5-44D5-BCFD-AAC5928B1FAD}"/>
                </a:ext>
              </a:extLst>
            </p:cNvPr>
            <p:cNvSpPr/>
            <p:nvPr/>
          </p:nvSpPr>
          <p:spPr>
            <a:xfrm>
              <a:off x="5818912" y="1571161"/>
              <a:ext cx="404813" cy="3923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6329BA-84C4-4BA5-9A94-B620893F5346}"/>
                </a:ext>
              </a:extLst>
            </p:cNvPr>
            <p:cNvCxnSpPr>
              <a:stCxn id="25" idx="4"/>
              <a:endCxn id="21" idx="5"/>
            </p:cNvCxnSpPr>
            <p:nvPr/>
          </p:nvCxnSpPr>
          <p:spPr>
            <a:xfrm>
              <a:off x="6021319" y="1963497"/>
              <a:ext cx="0" cy="1314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A936DC-1C84-4EBA-930B-A69A092F90C3}"/>
                </a:ext>
              </a:extLst>
            </p:cNvPr>
            <p:cNvSpPr/>
            <p:nvPr/>
          </p:nvSpPr>
          <p:spPr>
            <a:xfrm>
              <a:off x="6017004" y="3278264"/>
              <a:ext cx="96303" cy="157463"/>
            </a:xfrm>
            <a:custGeom>
              <a:avLst/>
              <a:gdLst>
                <a:gd name="connsiteX0" fmla="*/ 4460 w 96303"/>
                <a:gd name="connsiteY0" fmla="*/ 0 h 157463"/>
                <a:gd name="connsiteX1" fmla="*/ 96299 w 96303"/>
                <a:gd name="connsiteY1" fmla="*/ 79860 h 157463"/>
                <a:gd name="connsiteX2" fmla="*/ 8453 w 96303"/>
                <a:gd name="connsiteY2" fmla="*/ 151734 h 157463"/>
                <a:gd name="connsiteX3" fmla="*/ 8453 w 96303"/>
                <a:gd name="connsiteY3" fmla="*/ 147741 h 15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03" h="157463">
                  <a:moveTo>
                    <a:pt x="4460" y="0"/>
                  </a:moveTo>
                  <a:cubicBezTo>
                    <a:pt x="50047" y="27285"/>
                    <a:pt x="95634" y="54571"/>
                    <a:pt x="96299" y="79860"/>
                  </a:cubicBezTo>
                  <a:cubicBezTo>
                    <a:pt x="96965" y="105149"/>
                    <a:pt x="23094" y="140421"/>
                    <a:pt x="8453" y="151734"/>
                  </a:cubicBezTo>
                  <a:cubicBezTo>
                    <a:pt x="-6188" y="163047"/>
                    <a:pt x="1132" y="155394"/>
                    <a:pt x="8453" y="1477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74B6FEC-84C5-47D1-8214-5944F2D170FF}"/>
              </a:ext>
            </a:extLst>
          </p:cNvPr>
          <p:cNvGrpSpPr/>
          <p:nvPr/>
        </p:nvGrpSpPr>
        <p:grpSpPr>
          <a:xfrm>
            <a:off x="1822650" y="1600608"/>
            <a:ext cx="2355450" cy="4038384"/>
            <a:chOff x="1822650" y="1600608"/>
            <a:chExt cx="2355450" cy="403838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A03FCF-28C2-4B33-866F-0CEC95124C96}"/>
                </a:ext>
              </a:extLst>
            </p:cNvPr>
            <p:cNvSpPr/>
            <p:nvPr/>
          </p:nvSpPr>
          <p:spPr>
            <a:xfrm flipH="1">
              <a:off x="2892550" y="3282257"/>
              <a:ext cx="107824" cy="115797"/>
            </a:xfrm>
            <a:custGeom>
              <a:avLst/>
              <a:gdLst>
                <a:gd name="connsiteX0" fmla="*/ 0 w 107824"/>
                <a:gd name="connsiteY0" fmla="*/ 0 h 115797"/>
                <a:gd name="connsiteX1" fmla="*/ 107811 w 107824"/>
                <a:gd name="connsiteY1" fmla="*/ 75867 h 115797"/>
                <a:gd name="connsiteX2" fmla="*/ 7986 w 107824"/>
                <a:gd name="connsiteY2" fmla="*/ 115797 h 115797"/>
                <a:gd name="connsiteX3" fmla="*/ 7986 w 107824"/>
                <a:gd name="connsiteY3" fmla="*/ 115797 h 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24" h="115797">
                  <a:moveTo>
                    <a:pt x="0" y="0"/>
                  </a:moveTo>
                  <a:cubicBezTo>
                    <a:pt x="53240" y="28284"/>
                    <a:pt x="106480" y="56568"/>
                    <a:pt x="107811" y="75867"/>
                  </a:cubicBezTo>
                  <a:cubicBezTo>
                    <a:pt x="109142" y="95166"/>
                    <a:pt x="7986" y="115797"/>
                    <a:pt x="7986" y="115797"/>
                  </a:cubicBezTo>
                  <a:lnTo>
                    <a:pt x="7986" y="11579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DFB76F-091D-43B0-89C2-A9204B573BD4}"/>
                </a:ext>
              </a:extLst>
            </p:cNvPr>
            <p:cNvSpPr/>
            <p:nvPr/>
          </p:nvSpPr>
          <p:spPr>
            <a:xfrm>
              <a:off x="1822650" y="3283542"/>
              <a:ext cx="2355450" cy="2355450"/>
            </a:xfrm>
            <a:custGeom>
              <a:avLst/>
              <a:gdLst>
                <a:gd name="connsiteX0" fmla="*/ 1177725 w 2355450"/>
                <a:gd name="connsiteY0" fmla="*/ 118563 h 2355450"/>
                <a:gd name="connsiteX1" fmla="*/ 1006731 w 2355450"/>
                <a:gd name="connsiteY1" fmla="*/ 289557 h 2355450"/>
                <a:gd name="connsiteX2" fmla="*/ 1177725 w 2355450"/>
                <a:gd name="connsiteY2" fmla="*/ 460551 h 2355450"/>
                <a:gd name="connsiteX3" fmla="*/ 1348719 w 2355450"/>
                <a:gd name="connsiteY3" fmla="*/ 289557 h 2355450"/>
                <a:gd name="connsiteX4" fmla="*/ 1177725 w 2355450"/>
                <a:gd name="connsiteY4" fmla="*/ 118563 h 2355450"/>
                <a:gd name="connsiteX5" fmla="*/ 1177725 w 2355450"/>
                <a:gd name="connsiteY5" fmla="*/ 0 h 2355450"/>
                <a:gd name="connsiteX6" fmla="*/ 2355450 w 2355450"/>
                <a:gd name="connsiteY6" fmla="*/ 1177725 h 2355450"/>
                <a:gd name="connsiteX7" fmla="*/ 1177725 w 2355450"/>
                <a:gd name="connsiteY7" fmla="*/ 2355450 h 2355450"/>
                <a:gd name="connsiteX8" fmla="*/ 0 w 2355450"/>
                <a:gd name="connsiteY8" fmla="*/ 1177725 h 2355450"/>
                <a:gd name="connsiteX9" fmla="*/ 1177725 w 2355450"/>
                <a:gd name="connsiteY9" fmla="*/ 0 h 235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5450" h="2355450">
                  <a:moveTo>
                    <a:pt x="1177725" y="118563"/>
                  </a:moveTo>
                  <a:cubicBezTo>
                    <a:pt x="1083288" y="118563"/>
                    <a:pt x="1006731" y="195120"/>
                    <a:pt x="1006731" y="289557"/>
                  </a:cubicBezTo>
                  <a:cubicBezTo>
                    <a:pt x="1006731" y="383994"/>
                    <a:pt x="1083288" y="460551"/>
                    <a:pt x="1177725" y="460551"/>
                  </a:cubicBezTo>
                  <a:cubicBezTo>
                    <a:pt x="1272162" y="460551"/>
                    <a:pt x="1348719" y="383994"/>
                    <a:pt x="1348719" y="289557"/>
                  </a:cubicBezTo>
                  <a:cubicBezTo>
                    <a:pt x="1348719" y="195120"/>
                    <a:pt x="1272162" y="118563"/>
                    <a:pt x="1177725" y="118563"/>
                  </a:cubicBezTo>
                  <a:close/>
                  <a:moveTo>
                    <a:pt x="1177725" y="0"/>
                  </a:moveTo>
                  <a:cubicBezTo>
                    <a:pt x="1828165" y="0"/>
                    <a:pt x="2355450" y="527285"/>
                    <a:pt x="2355450" y="1177725"/>
                  </a:cubicBezTo>
                  <a:cubicBezTo>
                    <a:pt x="2355450" y="1828165"/>
                    <a:pt x="1828165" y="2355450"/>
                    <a:pt x="1177725" y="2355450"/>
                  </a:cubicBezTo>
                  <a:cubicBezTo>
                    <a:pt x="527285" y="2355450"/>
                    <a:pt x="0" y="1828165"/>
                    <a:pt x="0" y="1177725"/>
                  </a:cubicBezTo>
                  <a:cubicBezTo>
                    <a:pt x="0" y="527285"/>
                    <a:pt x="527285" y="0"/>
                    <a:pt x="117772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tx2">
                      <a:lumMod val="10000"/>
                    </a:schemeClr>
                  </a:solidFill>
                </a:rPr>
                <a:t>1</a:t>
              </a:r>
              <a:r>
                <a:rPr lang="en-US" sz="3200" baseline="30000" dirty="0">
                  <a:solidFill>
                    <a:schemeClr val="tx2">
                      <a:lumMod val="10000"/>
                    </a:schemeClr>
                  </a:solidFill>
                </a:rPr>
                <a:t>st</a:t>
              </a:r>
              <a:r>
                <a:rPr lang="en-US" sz="3200" dirty="0">
                  <a:solidFill>
                    <a:schemeClr val="tx2">
                      <a:lumMod val="10000"/>
                    </a:schemeClr>
                  </a:solidFill>
                </a:rPr>
                <a:t> prize</a:t>
              </a:r>
            </a:p>
            <a:p>
              <a:pPr algn="ctr"/>
              <a:r>
                <a:rPr lang="en-US" sz="3200" dirty="0">
                  <a:solidFill>
                    <a:schemeClr val="tx2">
                      <a:lumMod val="10000"/>
                    </a:schemeClr>
                  </a:solidFill>
                </a:rPr>
                <a:t>Rs. 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FB412D-0DBE-495B-8940-9F37E196AD2D}"/>
                </a:ext>
              </a:extLst>
            </p:cNvPr>
            <p:cNvSpPr/>
            <p:nvPr/>
          </p:nvSpPr>
          <p:spPr>
            <a:xfrm>
              <a:off x="2797968" y="1600608"/>
              <a:ext cx="404813" cy="3923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A47822-C94C-49B0-953F-68B910912A59}"/>
                </a:ext>
              </a:extLst>
            </p:cNvPr>
            <p:cNvCxnSpPr>
              <a:cxnSpLocks/>
              <a:stCxn id="24" idx="4"/>
              <a:endCxn id="20" idx="5"/>
            </p:cNvCxnSpPr>
            <p:nvPr/>
          </p:nvCxnSpPr>
          <p:spPr>
            <a:xfrm>
              <a:off x="3000375" y="1992944"/>
              <a:ext cx="0" cy="1290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FC8724-ECBC-469D-9F7A-8F44841938E6}"/>
                </a:ext>
              </a:extLst>
            </p:cNvPr>
            <p:cNvSpPr/>
            <p:nvPr/>
          </p:nvSpPr>
          <p:spPr>
            <a:xfrm>
              <a:off x="2994760" y="3282257"/>
              <a:ext cx="107824" cy="115797"/>
            </a:xfrm>
            <a:custGeom>
              <a:avLst/>
              <a:gdLst>
                <a:gd name="connsiteX0" fmla="*/ 0 w 107824"/>
                <a:gd name="connsiteY0" fmla="*/ 0 h 115797"/>
                <a:gd name="connsiteX1" fmla="*/ 107811 w 107824"/>
                <a:gd name="connsiteY1" fmla="*/ 75867 h 115797"/>
                <a:gd name="connsiteX2" fmla="*/ 7986 w 107824"/>
                <a:gd name="connsiteY2" fmla="*/ 115797 h 115797"/>
                <a:gd name="connsiteX3" fmla="*/ 7986 w 107824"/>
                <a:gd name="connsiteY3" fmla="*/ 115797 h 11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24" h="115797">
                  <a:moveTo>
                    <a:pt x="0" y="0"/>
                  </a:moveTo>
                  <a:cubicBezTo>
                    <a:pt x="53240" y="28284"/>
                    <a:pt x="106480" y="56568"/>
                    <a:pt x="107811" y="75867"/>
                  </a:cubicBezTo>
                  <a:cubicBezTo>
                    <a:pt x="109142" y="95166"/>
                    <a:pt x="7986" y="115797"/>
                    <a:pt x="7986" y="115797"/>
                  </a:cubicBezTo>
                  <a:lnTo>
                    <a:pt x="7986" y="11579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6E9483-3781-470D-964F-74D3427F07FA}"/>
              </a:ext>
            </a:extLst>
          </p:cNvPr>
          <p:cNvGrpSpPr/>
          <p:nvPr/>
        </p:nvGrpSpPr>
        <p:grpSpPr>
          <a:xfrm>
            <a:off x="8121713" y="1540367"/>
            <a:ext cx="1536900" cy="3263608"/>
            <a:chOff x="8121713" y="1540367"/>
            <a:chExt cx="1536900" cy="326360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346081-1EE7-4BF8-9757-5A55634377E6}"/>
                </a:ext>
              </a:extLst>
            </p:cNvPr>
            <p:cNvSpPr/>
            <p:nvPr/>
          </p:nvSpPr>
          <p:spPr>
            <a:xfrm flipH="1">
              <a:off x="8777782" y="3278264"/>
              <a:ext cx="103818" cy="119790"/>
            </a:xfrm>
            <a:custGeom>
              <a:avLst/>
              <a:gdLst>
                <a:gd name="connsiteX0" fmla="*/ 0 w 103818"/>
                <a:gd name="connsiteY0" fmla="*/ 0 h 119790"/>
                <a:gd name="connsiteX1" fmla="*/ 103818 w 103818"/>
                <a:gd name="connsiteY1" fmla="*/ 67881 h 119790"/>
                <a:gd name="connsiteX2" fmla="*/ 0 w 103818"/>
                <a:gd name="connsiteY2" fmla="*/ 119790 h 11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818" h="119790">
                  <a:moveTo>
                    <a:pt x="0" y="0"/>
                  </a:moveTo>
                  <a:cubicBezTo>
                    <a:pt x="51909" y="23958"/>
                    <a:pt x="103818" y="47916"/>
                    <a:pt x="103818" y="67881"/>
                  </a:cubicBezTo>
                  <a:cubicBezTo>
                    <a:pt x="103818" y="87846"/>
                    <a:pt x="51909" y="103818"/>
                    <a:pt x="0" y="1197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EA266E-98D6-4DF2-8931-294FC8F1F305}"/>
                </a:ext>
              </a:extLst>
            </p:cNvPr>
            <p:cNvSpPr/>
            <p:nvPr/>
          </p:nvSpPr>
          <p:spPr>
            <a:xfrm>
              <a:off x="8121713" y="3283541"/>
              <a:ext cx="1536900" cy="1520434"/>
            </a:xfrm>
            <a:custGeom>
              <a:avLst/>
              <a:gdLst>
                <a:gd name="connsiteX0" fmla="*/ 768450 w 1536900"/>
                <a:gd name="connsiteY0" fmla="*/ 116883 h 1520434"/>
                <a:gd name="connsiteX1" fmla="*/ 682725 w 1536900"/>
                <a:gd name="connsiteY1" fmla="*/ 202608 h 1520434"/>
                <a:gd name="connsiteX2" fmla="*/ 768450 w 1536900"/>
                <a:gd name="connsiteY2" fmla="*/ 288333 h 1520434"/>
                <a:gd name="connsiteX3" fmla="*/ 854175 w 1536900"/>
                <a:gd name="connsiteY3" fmla="*/ 202608 h 1520434"/>
                <a:gd name="connsiteX4" fmla="*/ 768450 w 1536900"/>
                <a:gd name="connsiteY4" fmla="*/ 116883 h 1520434"/>
                <a:gd name="connsiteX5" fmla="*/ 768450 w 1536900"/>
                <a:gd name="connsiteY5" fmla="*/ 0 h 1520434"/>
                <a:gd name="connsiteX6" fmla="*/ 1536900 w 1536900"/>
                <a:gd name="connsiteY6" fmla="*/ 760217 h 1520434"/>
                <a:gd name="connsiteX7" fmla="*/ 768450 w 1536900"/>
                <a:gd name="connsiteY7" fmla="*/ 1520434 h 1520434"/>
                <a:gd name="connsiteX8" fmla="*/ 0 w 1536900"/>
                <a:gd name="connsiteY8" fmla="*/ 760217 h 1520434"/>
                <a:gd name="connsiteX9" fmla="*/ 768450 w 1536900"/>
                <a:gd name="connsiteY9" fmla="*/ 0 h 152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6900" h="1520434">
                  <a:moveTo>
                    <a:pt x="768450" y="116883"/>
                  </a:moveTo>
                  <a:cubicBezTo>
                    <a:pt x="721105" y="116883"/>
                    <a:pt x="682725" y="155263"/>
                    <a:pt x="682725" y="202608"/>
                  </a:cubicBezTo>
                  <a:cubicBezTo>
                    <a:pt x="682725" y="249953"/>
                    <a:pt x="721105" y="288333"/>
                    <a:pt x="768450" y="288333"/>
                  </a:cubicBezTo>
                  <a:cubicBezTo>
                    <a:pt x="815795" y="288333"/>
                    <a:pt x="854175" y="249953"/>
                    <a:pt x="854175" y="202608"/>
                  </a:cubicBezTo>
                  <a:cubicBezTo>
                    <a:pt x="854175" y="155263"/>
                    <a:pt x="815795" y="116883"/>
                    <a:pt x="768450" y="116883"/>
                  </a:cubicBezTo>
                  <a:close/>
                  <a:moveTo>
                    <a:pt x="768450" y="0"/>
                  </a:moveTo>
                  <a:cubicBezTo>
                    <a:pt x="1192853" y="0"/>
                    <a:pt x="1536900" y="340361"/>
                    <a:pt x="1536900" y="760217"/>
                  </a:cubicBezTo>
                  <a:cubicBezTo>
                    <a:pt x="1536900" y="1180073"/>
                    <a:pt x="1192853" y="1520434"/>
                    <a:pt x="768450" y="1520434"/>
                  </a:cubicBezTo>
                  <a:cubicBezTo>
                    <a:pt x="344047" y="1520434"/>
                    <a:pt x="0" y="1180073"/>
                    <a:pt x="0" y="760217"/>
                  </a:cubicBezTo>
                  <a:cubicBezTo>
                    <a:pt x="0" y="340361"/>
                    <a:pt x="344047" y="0"/>
                    <a:pt x="768450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</a:rPr>
                <a:t>3</a:t>
              </a:r>
              <a:r>
                <a:rPr lang="en-US" sz="2400" baseline="30000" dirty="0">
                  <a:solidFill>
                    <a:schemeClr val="tx2">
                      <a:lumMod val="10000"/>
                    </a:schemeClr>
                  </a:solidFill>
                </a:rPr>
                <a:t>rd</a:t>
              </a: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</a:rPr>
                <a:t> price</a:t>
              </a:r>
            </a:p>
            <a:p>
              <a:pPr algn="ctr"/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</a:rPr>
                <a:t>Rs. Z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8149FE-147B-4863-90EB-AFB69C5FE1AA}"/>
                </a:ext>
              </a:extLst>
            </p:cNvPr>
            <p:cNvSpPr/>
            <p:nvPr/>
          </p:nvSpPr>
          <p:spPr>
            <a:xfrm>
              <a:off x="8687756" y="1540367"/>
              <a:ext cx="404813" cy="3923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CC7DCD-844D-48BD-9FFC-4B075C2D091A}"/>
                </a:ext>
              </a:extLst>
            </p:cNvPr>
            <p:cNvCxnSpPr>
              <a:cxnSpLocks/>
              <a:stCxn id="26" idx="4"/>
              <a:endCxn id="22" idx="5"/>
            </p:cNvCxnSpPr>
            <p:nvPr/>
          </p:nvCxnSpPr>
          <p:spPr>
            <a:xfrm>
              <a:off x="8890163" y="1932703"/>
              <a:ext cx="0" cy="1350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721E3FB-5739-4F5C-A433-73C855E4C622}"/>
                </a:ext>
              </a:extLst>
            </p:cNvPr>
            <p:cNvSpPr/>
            <p:nvPr/>
          </p:nvSpPr>
          <p:spPr>
            <a:xfrm>
              <a:off x="8884454" y="3278264"/>
              <a:ext cx="103818" cy="119790"/>
            </a:xfrm>
            <a:custGeom>
              <a:avLst/>
              <a:gdLst>
                <a:gd name="connsiteX0" fmla="*/ 0 w 103818"/>
                <a:gd name="connsiteY0" fmla="*/ 0 h 119790"/>
                <a:gd name="connsiteX1" fmla="*/ 103818 w 103818"/>
                <a:gd name="connsiteY1" fmla="*/ 67881 h 119790"/>
                <a:gd name="connsiteX2" fmla="*/ 0 w 103818"/>
                <a:gd name="connsiteY2" fmla="*/ 119790 h 11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818" h="119790">
                  <a:moveTo>
                    <a:pt x="0" y="0"/>
                  </a:moveTo>
                  <a:cubicBezTo>
                    <a:pt x="51909" y="23958"/>
                    <a:pt x="103818" y="47916"/>
                    <a:pt x="103818" y="67881"/>
                  </a:cubicBezTo>
                  <a:cubicBezTo>
                    <a:pt x="103818" y="87846"/>
                    <a:pt x="51909" y="103818"/>
                    <a:pt x="0" y="1197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16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12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2500">
                                          <p:cBhvr additive="base">
                                            <p:cTn id="19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2500">
                                          <p:cBhvr additive="base">
                                            <p:cTn id="20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Rockwell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AWARDS FOR THE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</dc:creator>
  <cp:lastModifiedBy>Kushal</cp:lastModifiedBy>
  <cp:revision>2</cp:revision>
  <dcterms:created xsi:type="dcterms:W3CDTF">2021-01-25T06:54:03Z</dcterms:created>
  <dcterms:modified xsi:type="dcterms:W3CDTF">2021-01-26T13:49:02Z</dcterms:modified>
</cp:coreProperties>
</file>