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8799" y="1091190"/>
            <a:ext cx="16501110" cy="1381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17303" y="3420110"/>
            <a:ext cx="7357744" cy="2569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1147" y="2743695"/>
            <a:ext cx="14678025" cy="3898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00200"/>
              </a:lnSpc>
              <a:spcBef>
                <a:spcPts val="105"/>
              </a:spcBef>
            </a:pPr>
            <a:r>
              <a:rPr sz="8450" spc="275" dirty="0">
                <a:latin typeface="Calibri"/>
                <a:cs typeface="Calibri"/>
              </a:rPr>
              <a:t>Building</a:t>
            </a:r>
            <a:r>
              <a:rPr sz="8450" spc="-365" dirty="0">
                <a:latin typeface="Calibri"/>
                <a:cs typeface="Calibri"/>
              </a:rPr>
              <a:t> </a:t>
            </a:r>
            <a:r>
              <a:rPr sz="8450" dirty="0">
                <a:latin typeface="Calibri"/>
                <a:cs typeface="Calibri"/>
              </a:rPr>
              <a:t>a</a:t>
            </a:r>
            <a:r>
              <a:rPr sz="8450" spc="-330" dirty="0">
                <a:latin typeface="Calibri"/>
                <a:cs typeface="Calibri"/>
              </a:rPr>
              <a:t> </a:t>
            </a:r>
            <a:r>
              <a:rPr sz="8450" spc="170" dirty="0">
                <a:latin typeface="Calibri"/>
                <a:cs typeface="Calibri"/>
              </a:rPr>
              <a:t>Calculator</a:t>
            </a:r>
            <a:r>
              <a:rPr sz="8450" spc="-335" dirty="0">
                <a:latin typeface="Calibri"/>
                <a:cs typeface="Calibri"/>
              </a:rPr>
              <a:t> </a:t>
            </a:r>
            <a:r>
              <a:rPr sz="8450" spc="-275" dirty="0">
                <a:latin typeface="Calibri"/>
                <a:cs typeface="Calibri"/>
              </a:rPr>
              <a:t>Web</a:t>
            </a:r>
            <a:r>
              <a:rPr sz="8450" spc="-305" dirty="0">
                <a:latin typeface="Calibri"/>
                <a:cs typeface="Calibri"/>
              </a:rPr>
              <a:t> </a:t>
            </a:r>
            <a:r>
              <a:rPr sz="8450" spc="-10" dirty="0">
                <a:latin typeface="Calibri"/>
                <a:cs typeface="Calibri"/>
              </a:rPr>
              <a:t>App:</a:t>
            </a:r>
            <a:r>
              <a:rPr sz="8450" spc="-335" dirty="0">
                <a:latin typeface="Calibri"/>
                <a:cs typeface="Calibri"/>
              </a:rPr>
              <a:t> </a:t>
            </a:r>
            <a:r>
              <a:rPr sz="8450" spc="145" dirty="0">
                <a:latin typeface="Calibri"/>
                <a:cs typeface="Calibri"/>
              </a:rPr>
              <a:t>A </a:t>
            </a:r>
            <a:r>
              <a:rPr sz="8450" spc="65" dirty="0">
                <a:latin typeface="Calibri"/>
                <a:cs typeface="Calibri"/>
              </a:rPr>
              <a:t>Step-by-</a:t>
            </a:r>
            <a:r>
              <a:rPr sz="8450" spc="70" dirty="0">
                <a:latin typeface="Calibri"/>
                <a:cs typeface="Calibri"/>
              </a:rPr>
              <a:t>Step</a:t>
            </a:r>
            <a:r>
              <a:rPr sz="8450" spc="-285" dirty="0">
                <a:latin typeface="Calibri"/>
                <a:cs typeface="Calibri"/>
              </a:rPr>
              <a:t> </a:t>
            </a:r>
            <a:r>
              <a:rPr sz="8450" spc="155" dirty="0">
                <a:latin typeface="Calibri"/>
                <a:cs typeface="Calibri"/>
              </a:rPr>
              <a:t>Guide</a:t>
            </a:r>
            <a:r>
              <a:rPr sz="8450" spc="-280" dirty="0">
                <a:latin typeface="Calibri"/>
                <a:cs typeface="Calibri"/>
              </a:rPr>
              <a:t> </a:t>
            </a:r>
            <a:r>
              <a:rPr sz="8450" spc="110" dirty="0">
                <a:latin typeface="Calibri"/>
                <a:cs typeface="Calibri"/>
              </a:rPr>
              <a:t>Using</a:t>
            </a:r>
            <a:r>
              <a:rPr sz="8450" spc="-280" dirty="0">
                <a:latin typeface="Calibri"/>
                <a:cs typeface="Calibri"/>
              </a:rPr>
              <a:t> </a:t>
            </a:r>
            <a:r>
              <a:rPr sz="8450" spc="120" dirty="0">
                <a:latin typeface="Calibri"/>
                <a:cs typeface="Calibri"/>
              </a:rPr>
              <a:t>HTML, </a:t>
            </a:r>
            <a:r>
              <a:rPr sz="8450" spc="285" dirty="0">
                <a:latin typeface="Calibri"/>
                <a:cs typeface="Calibri"/>
              </a:rPr>
              <a:t>CSS,</a:t>
            </a:r>
            <a:r>
              <a:rPr sz="8450" spc="-295" dirty="0">
                <a:latin typeface="Calibri"/>
                <a:cs typeface="Calibri"/>
              </a:rPr>
              <a:t> </a:t>
            </a:r>
            <a:r>
              <a:rPr sz="8450" spc="80" dirty="0">
                <a:latin typeface="Calibri"/>
                <a:cs typeface="Calibri"/>
              </a:rPr>
              <a:t>and</a:t>
            </a:r>
            <a:r>
              <a:rPr sz="8450" spc="-295" dirty="0">
                <a:latin typeface="Calibri"/>
                <a:cs typeface="Calibri"/>
              </a:rPr>
              <a:t> </a:t>
            </a:r>
            <a:r>
              <a:rPr sz="8450" spc="155" dirty="0">
                <a:latin typeface="Calibri"/>
                <a:cs typeface="Calibri"/>
              </a:rPr>
              <a:t>JavaScript</a:t>
            </a:r>
            <a:endParaRPr sz="84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765" y="2112149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892605"/>
            <a:ext cx="18288000" cy="2395220"/>
          </a:xfrm>
          <a:custGeom>
            <a:avLst/>
            <a:gdLst/>
            <a:ahLst/>
            <a:cxnLst/>
            <a:rect l="l" t="t" r="r" b="b"/>
            <a:pathLst>
              <a:path w="18288000" h="2395220">
                <a:moveTo>
                  <a:pt x="18287988" y="0"/>
                </a:moveTo>
                <a:lnTo>
                  <a:pt x="18231523" y="5473"/>
                </a:lnTo>
                <a:lnTo>
                  <a:pt x="18154549" y="18618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12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596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30" y="378637"/>
                </a:lnTo>
                <a:lnTo>
                  <a:pt x="17129405" y="404558"/>
                </a:lnTo>
                <a:lnTo>
                  <a:pt x="17082974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3998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790" y="1075766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25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31" y="2123998"/>
                </a:lnTo>
                <a:lnTo>
                  <a:pt x="14932660" y="2147773"/>
                </a:lnTo>
                <a:lnTo>
                  <a:pt x="14890166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82" y="2391841"/>
                </a:lnTo>
                <a:lnTo>
                  <a:pt x="14306271" y="2395169"/>
                </a:lnTo>
                <a:lnTo>
                  <a:pt x="14490573" y="2395169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12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74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28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43" y="1148930"/>
                </a:lnTo>
                <a:lnTo>
                  <a:pt x="16270364" y="1083856"/>
                </a:lnTo>
                <a:lnTo>
                  <a:pt x="16308515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83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68" y="424764"/>
                </a:lnTo>
                <a:lnTo>
                  <a:pt x="17248670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22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14" y="156133"/>
                </a:lnTo>
                <a:lnTo>
                  <a:pt x="17873434" y="141363"/>
                </a:lnTo>
                <a:lnTo>
                  <a:pt x="17921529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49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75" y="61836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36"/>
              <a:ext cx="5095874" cy="509587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228571" y="3946563"/>
            <a:ext cx="997585" cy="259715"/>
          </a:xfrm>
          <a:custGeom>
            <a:avLst/>
            <a:gdLst/>
            <a:ahLst/>
            <a:cxnLst/>
            <a:rect l="l" t="t" r="r" b="b"/>
            <a:pathLst>
              <a:path w="997584" h="259714">
                <a:moveTo>
                  <a:pt x="40386" y="0"/>
                </a:moveTo>
                <a:lnTo>
                  <a:pt x="0" y="0"/>
                </a:lnTo>
                <a:lnTo>
                  <a:pt x="0" y="259461"/>
                </a:lnTo>
                <a:lnTo>
                  <a:pt x="40386" y="259461"/>
                </a:lnTo>
                <a:lnTo>
                  <a:pt x="40386" y="146431"/>
                </a:lnTo>
                <a:lnTo>
                  <a:pt x="219202" y="146431"/>
                </a:lnTo>
                <a:lnTo>
                  <a:pt x="219202" y="109181"/>
                </a:lnTo>
                <a:lnTo>
                  <a:pt x="40386" y="109181"/>
                </a:lnTo>
                <a:lnTo>
                  <a:pt x="40386" y="0"/>
                </a:lnTo>
                <a:close/>
              </a:path>
              <a:path w="997584" h="259714">
                <a:moveTo>
                  <a:pt x="219202" y="146431"/>
                </a:moveTo>
                <a:lnTo>
                  <a:pt x="179070" y="146431"/>
                </a:lnTo>
                <a:lnTo>
                  <a:pt x="179070" y="259461"/>
                </a:lnTo>
                <a:lnTo>
                  <a:pt x="219202" y="259461"/>
                </a:lnTo>
                <a:lnTo>
                  <a:pt x="219202" y="146431"/>
                </a:lnTo>
                <a:close/>
              </a:path>
              <a:path w="997584" h="259714">
                <a:moveTo>
                  <a:pt x="219202" y="0"/>
                </a:moveTo>
                <a:lnTo>
                  <a:pt x="179070" y="0"/>
                </a:lnTo>
                <a:lnTo>
                  <a:pt x="179070" y="109181"/>
                </a:lnTo>
                <a:lnTo>
                  <a:pt x="219202" y="109181"/>
                </a:lnTo>
                <a:lnTo>
                  <a:pt x="219202" y="0"/>
                </a:lnTo>
                <a:close/>
              </a:path>
              <a:path w="997584" h="259714">
                <a:moveTo>
                  <a:pt x="372364" y="36893"/>
                </a:moveTo>
                <a:lnTo>
                  <a:pt x="331978" y="36893"/>
                </a:lnTo>
                <a:lnTo>
                  <a:pt x="331978" y="259461"/>
                </a:lnTo>
                <a:lnTo>
                  <a:pt x="372364" y="259461"/>
                </a:lnTo>
                <a:lnTo>
                  <a:pt x="372364" y="36893"/>
                </a:lnTo>
                <a:close/>
              </a:path>
              <a:path w="997584" h="259714">
                <a:moveTo>
                  <a:pt x="458470" y="0"/>
                </a:moveTo>
                <a:lnTo>
                  <a:pt x="245872" y="0"/>
                </a:lnTo>
                <a:lnTo>
                  <a:pt x="245872" y="36893"/>
                </a:lnTo>
                <a:lnTo>
                  <a:pt x="458470" y="36893"/>
                </a:lnTo>
                <a:lnTo>
                  <a:pt x="458470" y="0"/>
                </a:lnTo>
                <a:close/>
              </a:path>
              <a:path w="997584" h="259714">
                <a:moveTo>
                  <a:pt x="518033" y="0"/>
                </a:moveTo>
                <a:lnTo>
                  <a:pt x="485267" y="0"/>
                </a:lnTo>
                <a:lnTo>
                  <a:pt x="485267" y="259461"/>
                </a:lnTo>
                <a:lnTo>
                  <a:pt x="524637" y="259461"/>
                </a:lnTo>
                <a:lnTo>
                  <a:pt x="524637" y="84124"/>
                </a:lnTo>
                <a:lnTo>
                  <a:pt x="567337" y="84124"/>
                </a:lnTo>
                <a:lnTo>
                  <a:pt x="518033" y="0"/>
                </a:lnTo>
                <a:close/>
              </a:path>
              <a:path w="997584" h="259714">
                <a:moveTo>
                  <a:pt x="754253" y="83121"/>
                </a:moveTo>
                <a:lnTo>
                  <a:pt x="714756" y="83121"/>
                </a:lnTo>
                <a:lnTo>
                  <a:pt x="714756" y="259461"/>
                </a:lnTo>
                <a:lnTo>
                  <a:pt x="754253" y="259461"/>
                </a:lnTo>
                <a:lnTo>
                  <a:pt x="754253" y="83121"/>
                </a:lnTo>
                <a:close/>
              </a:path>
              <a:path w="997584" h="259714">
                <a:moveTo>
                  <a:pt x="567337" y="84124"/>
                </a:moveTo>
                <a:lnTo>
                  <a:pt x="524637" y="84124"/>
                </a:lnTo>
                <a:lnTo>
                  <a:pt x="609346" y="228282"/>
                </a:lnTo>
                <a:lnTo>
                  <a:pt x="630047" y="228282"/>
                </a:lnTo>
                <a:lnTo>
                  <a:pt x="661596" y="174218"/>
                </a:lnTo>
                <a:lnTo>
                  <a:pt x="620141" y="174218"/>
                </a:lnTo>
                <a:lnTo>
                  <a:pt x="567337" y="84124"/>
                </a:lnTo>
                <a:close/>
              </a:path>
              <a:path w="997584" h="259714">
                <a:moveTo>
                  <a:pt x="754253" y="0"/>
                </a:moveTo>
                <a:lnTo>
                  <a:pt x="721360" y="0"/>
                </a:lnTo>
                <a:lnTo>
                  <a:pt x="620141" y="174218"/>
                </a:lnTo>
                <a:lnTo>
                  <a:pt x="661596" y="174218"/>
                </a:lnTo>
                <a:lnTo>
                  <a:pt x="714756" y="83121"/>
                </a:lnTo>
                <a:lnTo>
                  <a:pt x="754253" y="83121"/>
                </a:lnTo>
                <a:lnTo>
                  <a:pt x="754253" y="0"/>
                </a:lnTo>
                <a:close/>
              </a:path>
              <a:path w="997584" h="259714">
                <a:moveTo>
                  <a:pt x="859790" y="0"/>
                </a:moveTo>
                <a:lnTo>
                  <a:pt x="819404" y="0"/>
                </a:lnTo>
                <a:lnTo>
                  <a:pt x="819404" y="259461"/>
                </a:lnTo>
                <a:lnTo>
                  <a:pt x="997077" y="259461"/>
                </a:lnTo>
                <a:lnTo>
                  <a:pt x="997077" y="222554"/>
                </a:lnTo>
                <a:lnTo>
                  <a:pt x="859790" y="222554"/>
                </a:lnTo>
                <a:lnTo>
                  <a:pt x="859790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33889" y="4350956"/>
            <a:ext cx="1800631" cy="34208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24951" y="3931856"/>
            <a:ext cx="4602454" cy="34208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36153" y="4363516"/>
            <a:ext cx="661187" cy="26374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405253" y="3414751"/>
            <a:ext cx="7539990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guide,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will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explore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how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build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228571" y="3946563"/>
            <a:ext cx="997585" cy="259715"/>
          </a:xfrm>
          <a:custGeom>
            <a:avLst/>
            <a:gdLst/>
            <a:ahLst/>
            <a:cxnLst/>
            <a:rect l="l" t="t" r="r" b="b"/>
            <a:pathLst>
              <a:path w="997584" h="259714">
                <a:moveTo>
                  <a:pt x="40386" y="0"/>
                </a:moveTo>
                <a:lnTo>
                  <a:pt x="0" y="0"/>
                </a:lnTo>
                <a:lnTo>
                  <a:pt x="0" y="259461"/>
                </a:lnTo>
                <a:lnTo>
                  <a:pt x="40386" y="259461"/>
                </a:lnTo>
                <a:lnTo>
                  <a:pt x="40386" y="146431"/>
                </a:lnTo>
                <a:lnTo>
                  <a:pt x="219202" y="146431"/>
                </a:lnTo>
                <a:lnTo>
                  <a:pt x="219202" y="109181"/>
                </a:lnTo>
                <a:lnTo>
                  <a:pt x="40386" y="109181"/>
                </a:lnTo>
                <a:lnTo>
                  <a:pt x="40386" y="0"/>
                </a:lnTo>
                <a:close/>
              </a:path>
              <a:path w="997584" h="259714">
                <a:moveTo>
                  <a:pt x="219202" y="146431"/>
                </a:moveTo>
                <a:lnTo>
                  <a:pt x="179070" y="146431"/>
                </a:lnTo>
                <a:lnTo>
                  <a:pt x="179070" y="259461"/>
                </a:lnTo>
                <a:lnTo>
                  <a:pt x="219202" y="259461"/>
                </a:lnTo>
                <a:lnTo>
                  <a:pt x="219202" y="146431"/>
                </a:lnTo>
                <a:close/>
              </a:path>
              <a:path w="997584" h="259714">
                <a:moveTo>
                  <a:pt x="219202" y="0"/>
                </a:moveTo>
                <a:lnTo>
                  <a:pt x="179070" y="0"/>
                </a:lnTo>
                <a:lnTo>
                  <a:pt x="179070" y="109181"/>
                </a:lnTo>
                <a:lnTo>
                  <a:pt x="219202" y="109181"/>
                </a:lnTo>
                <a:lnTo>
                  <a:pt x="219202" y="0"/>
                </a:lnTo>
                <a:close/>
              </a:path>
              <a:path w="997584" h="259714">
                <a:moveTo>
                  <a:pt x="372364" y="36893"/>
                </a:moveTo>
                <a:lnTo>
                  <a:pt x="331978" y="36893"/>
                </a:lnTo>
                <a:lnTo>
                  <a:pt x="331978" y="259461"/>
                </a:lnTo>
                <a:lnTo>
                  <a:pt x="372364" y="259461"/>
                </a:lnTo>
                <a:lnTo>
                  <a:pt x="372364" y="36893"/>
                </a:lnTo>
                <a:close/>
              </a:path>
              <a:path w="997584" h="259714">
                <a:moveTo>
                  <a:pt x="458470" y="0"/>
                </a:moveTo>
                <a:lnTo>
                  <a:pt x="245872" y="0"/>
                </a:lnTo>
                <a:lnTo>
                  <a:pt x="245872" y="36893"/>
                </a:lnTo>
                <a:lnTo>
                  <a:pt x="458470" y="36893"/>
                </a:lnTo>
                <a:lnTo>
                  <a:pt x="458470" y="0"/>
                </a:lnTo>
                <a:close/>
              </a:path>
              <a:path w="997584" h="259714">
                <a:moveTo>
                  <a:pt x="518033" y="0"/>
                </a:moveTo>
                <a:lnTo>
                  <a:pt x="485267" y="0"/>
                </a:lnTo>
                <a:lnTo>
                  <a:pt x="485267" y="259461"/>
                </a:lnTo>
                <a:lnTo>
                  <a:pt x="524637" y="259461"/>
                </a:lnTo>
                <a:lnTo>
                  <a:pt x="524637" y="84124"/>
                </a:lnTo>
                <a:lnTo>
                  <a:pt x="567337" y="84124"/>
                </a:lnTo>
                <a:lnTo>
                  <a:pt x="518033" y="0"/>
                </a:lnTo>
                <a:close/>
              </a:path>
              <a:path w="997584" h="259714">
                <a:moveTo>
                  <a:pt x="754253" y="83121"/>
                </a:moveTo>
                <a:lnTo>
                  <a:pt x="714756" y="83121"/>
                </a:lnTo>
                <a:lnTo>
                  <a:pt x="714756" y="259461"/>
                </a:lnTo>
                <a:lnTo>
                  <a:pt x="754253" y="259461"/>
                </a:lnTo>
                <a:lnTo>
                  <a:pt x="754253" y="83121"/>
                </a:lnTo>
                <a:close/>
              </a:path>
              <a:path w="997584" h="259714">
                <a:moveTo>
                  <a:pt x="567337" y="84124"/>
                </a:moveTo>
                <a:lnTo>
                  <a:pt x="524637" y="84124"/>
                </a:lnTo>
                <a:lnTo>
                  <a:pt x="609346" y="228282"/>
                </a:lnTo>
                <a:lnTo>
                  <a:pt x="630047" y="228282"/>
                </a:lnTo>
                <a:lnTo>
                  <a:pt x="661596" y="174218"/>
                </a:lnTo>
                <a:lnTo>
                  <a:pt x="620141" y="174218"/>
                </a:lnTo>
                <a:lnTo>
                  <a:pt x="567337" y="84124"/>
                </a:lnTo>
                <a:close/>
              </a:path>
              <a:path w="997584" h="259714">
                <a:moveTo>
                  <a:pt x="754253" y="0"/>
                </a:moveTo>
                <a:lnTo>
                  <a:pt x="721360" y="0"/>
                </a:lnTo>
                <a:lnTo>
                  <a:pt x="620141" y="174218"/>
                </a:lnTo>
                <a:lnTo>
                  <a:pt x="661596" y="174218"/>
                </a:lnTo>
                <a:lnTo>
                  <a:pt x="714756" y="83121"/>
                </a:lnTo>
                <a:lnTo>
                  <a:pt x="754253" y="83121"/>
                </a:lnTo>
                <a:lnTo>
                  <a:pt x="754253" y="0"/>
                </a:lnTo>
                <a:close/>
              </a:path>
              <a:path w="997584" h="259714">
                <a:moveTo>
                  <a:pt x="859790" y="0"/>
                </a:moveTo>
                <a:lnTo>
                  <a:pt x="819404" y="0"/>
                </a:lnTo>
                <a:lnTo>
                  <a:pt x="819404" y="259461"/>
                </a:lnTo>
                <a:lnTo>
                  <a:pt x="997077" y="259461"/>
                </a:lnTo>
                <a:lnTo>
                  <a:pt x="997077" y="222554"/>
                </a:lnTo>
                <a:lnTo>
                  <a:pt x="859790" y="222554"/>
                </a:lnTo>
                <a:lnTo>
                  <a:pt x="859790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086583" y="4262475"/>
            <a:ext cx="87185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816245" y="3843375"/>
            <a:ext cx="377888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04290">
              <a:lnSpc>
                <a:spcPct val="100000"/>
              </a:lnSpc>
              <a:spcBef>
                <a:spcPts val="105"/>
              </a:spcBef>
              <a:tabLst>
                <a:tab pos="3397885" algn="l"/>
              </a:tabLst>
            </a:pPr>
            <a:r>
              <a:rPr sz="2750" spc="40" dirty="0">
                <a:solidFill>
                  <a:srgbClr val="332C2C"/>
                </a:solidFill>
                <a:latin typeface="Verdana"/>
                <a:cs typeface="Verdana"/>
              </a:rPr>
              <a:t>using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-47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project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will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help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05253" y="4691100"/>
            <a:ext cx="7080884" cy="1722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you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understand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11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basics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web 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development</a:t>
            </a:r>
            <a:r>
              <a:rPr sz="27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how</a:t>
            </a:r>
            <a:r>
              <a:rPr sz="27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create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interactive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applications.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Let's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get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started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on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exciting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journey!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8633" rIns="0" bIns="0" rtlCol="0">
            <a:spAutoFit/>
          </a:bodyPr>
          <a:lstStyle/>
          <a:p>
            <a:pPr marL="7523480">
              <a:lnSpc>
                <a:spcPct val="100000"/>
              </a:lnSpc>
              <a:spcBef>
                <a:spcPts val="100"/>
              </a:spcBef>
            </a:pPr>
            <a:r>
              <a:rPr sz="4500" spc="55" dirty="0">
                <a:latin typeface="Calibri"/>
                <a:cs typeface="Calibri"/>
              </a:rPr>
              <a:t>Introduction</a:t>
            </a:r>
            <a:r>
              <a:rPr sz="4500" spc="-150" dirty="0">
                <a:latin typeface="Calibri"/>
                <a:cs typeface="Calibri"/>
              </a:rPr>
              <a:t> </a:t>
            </a:r>
            <a:r>
              <a:rPr sz="4500" spc="-100" dirty="0">
                <a:latin typeface="Calibri"/>
                <a:cs typeface="Calibri"/>
              </a:rPr>
              <a:t>to</a:t>
            </a:r>
            <a:r>
              <a:rPr sz="4500" spc="-145" dirty="0">
                <a:latin typeface="Calibri"/>
                <a:cs typeface="Calibri"/>
              </a:rPr>
              <a:t> </a:t>
            </a:r>
            <a:r>
              <a:rPr sz="4500" spc="-155" dirty="0">
                <a:latin typeface="Calibri"/>
                <a:cs typeface="Calibri"/>
              </a:rPr>
              <a:t>Web</a:t>
            </a:r>
            <a:r>
              <a:rPr sz="4500" spc="-145" dirty="0">
                <a:latin typeface="Calibri"/>
                <a:cs typeface="Calibri"/>
              </a:rPr>
              <a:t> </a:t>
            </a:r>
            <a:r>
              <a:rPr sz="4500" spc="60" dirty="0">
                <a:latin typeface="Calibri"/>
                <a:cs typeface="Calibri"/>
              </a:rPr>
              <a:t>Calculators</a:t>
            </a:r>
            <a:endParaRPr sz="4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5" cy="5095862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69854" y="4350956"/>
            <a:ext cx="1579283" cy="3438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90322" y="4350956"/>
            <a:ext cx="1323086" cy="343801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4269719" y="4794288"/>
            <a:ext cx="997585" cy="259715"/>
          </a:xfrm>
          <a:custGeom>
            <a:avLst/>
            <a:gdLst/>
            <a:ahLst/>
            <a:cxnLst/>
            <a:rect l="l" t="t" r="r" b="b"/>
            <a:pathLst>
              <a:path w="997584" h="259714">
                <a:moveTo>
                  <a:pt x="40386" y="0"/>
                </a:moveTo>
                <a:lnTo>
                  <a:pt x="0" y="0"/>
                </a:lnTo>
                <a:lnTo>
                  <a:pt x="0" y="259461"/>
                </a:lnTo>
                <a:lnTo>
                  <a:pt x="40386" y="259461"/>
                </a:lnTo>
                <a:lnTo>
                  <a:pt x="40386" y="146431"/>
                </a:lnTo>
                <a:lnTo>
                  <a:pt x="219202" y="146431"/>
                </a:lnTo>
                <a:lnTo>
                  <a:pt x="219202" y="109181"/>
                </a:lnTo>
                <a:lnTo>
                  <a:pt x="40386" y="109181"/>
                </a:lnTo>
                <a:lnTo>
                  <a:pt x="40386" y="0"/>
                </a:lnTo>
                <a:close/>
              </a:path>
              <a:path w="997584" h="259714">
                <a:moveTo>
                  <a:pt x="219202" y="146431"/>
                </a:moveTo>
                <a:lnTo>
                  <a:pt x="179197" y="146431"/>
                </a:lnTo>
                <a:lnTo>
                  <a:pt x="179197" y="259461"/>
                </a:lnTo>
                <a:lnTo>
                  <a:pt x="219202" y="259461"/>
                </a:lnTo>
                <a:lnTo>
                  <a:pt x="219202" y="146431"/>
                </a:lnTo>
                <a:close/>
              </a:path>
              <a:path w="997584" h="259714">
                <a:moveTo>
                  <a:pt x="219202" y="0"/>
                </a:moveTo>
                <a:lnTo>
                  <a:pt x="179197" y="0"/>
                </a:lnTo>
                <a:lnTo>
                  <a:pt x="179197" y="109181"/>
                </a:lnTo>
                <a:lnTo>
                  <a:pt x="219202" y="109181"/>
                </a:lnTo>
                <a:lnTo>
                  <a:pt x="219202" y="0"/>
                </a:lnTo>
                <a:close/>
              </a:path>
              <a:path w="997584" h="259714">
                <a:moveTo>
                  <a:pt x="372491" y="36893"/>
                </a:moveTo>
                <a:lnTo>
                  <a:pt x="332105" y="36893"/>
                </a:lnTo>
                <a:lnTo>
                  <a:pt x="332105" y="259461"/>
                </a:lnTo>
                <a:lnTo>
                  <a:pt x="372491" y="259461"/>
                </a:lnTo>
                <a:lnTo>
                  <a:pt x="372491" y="36893"/>
                </a:lnTo>
                <a:close/>
              </a:path>
              <a:path w="997584" h="259714">
                <a:moveTo>
                  <a:pt x="458597" y="0"/>
                </a:moveTo>
                <a:lnTo>
                  <a:pt x="245999" y="0"/>
                </a:lnTo>
                <a:lnTo>
                  <a:pt x="245999" y="36893"/>
                </a:lnTo>
                <a:lnTo>
                  <a:pt x="458597" y="36893"/>
                </a:lnTo>
                <a:lnTo>
                  <a:pt x="458597" y="0"/>
                </a:lnTo>
                <a:close/>
              </a:path>
              <a:path w="997584" h="259714">
                <a:moveTo>
                  <a:pt x="518160" y="0"/>
                </a:moveTo>
                <a:lnTo>
                  <a:pt x="485267" y="0"/>
                </a:lnTo>
                <a:lnTo>
                  <a:pt x="485267" y="259461"/>
                </a:lnTo>
                <a:lnTo>
                  <a:pt x="524764" y="259461"/>
                </a:lnTo>
                <a:lnTo>
                  <a:pt x="524764" y="84124"/>
                </a:lnTo>
                <a:lnTo>
                  <a:pt x="567464" y="84124"/>
                </a:lnTo>
                <a:lnTo>
                  <a:pt x="518160" y="0"/>
                </a:lnTo>
                <a:close/>
              </a:path>
              <a:path w="997584" h="259714">
                <a:moveTo>
                  <a:pt x="754253" y="83121"/>
                </a:moveTo>
                <a:lnTo>
                  <a:pt x="714883" y="83121"/>
                </a:lnTo>
                <a:lnTo>
                  <a:pt x="714883" y="259461"/>
                </a:lnTo>
                <a:lnTo>
                  <a:pt x="754253" y="259461"/>
                </a:lnTo>
                <a:lnTo>
                  <a:pt x="754253" y="83121"/>
                </a:lnTo>
                <a:close/>
              </a:path>
              <a:path w="997584" h="259714">
                <a:moveTo>
                  <a:pt x="567464" y="84124"/>
                </a:moveTo>
                <a:lnTo>
                  <a:pt x="524764" y="84124"/>
                </a:lnTo>
                <a:lnTo>
                  <a:pt x="609473" y="228282"/>
                </a:lnTo>
                <a:lnTo>
                  <a:pt x="630174" y="228282"/>
                </a:lnTo>
                <a:lnTo>
                  <a:pt x="661723" y="174218"/>
                </a:lnTo>
                <a:lnTo>
                  <a:pt x="620268" y="174218"/>
                </a:lnTo>
                <a:lnTo>
                  <a:pt x="567464" y="84124"/>
                </a:lnTo>
                <a:close/>
              </a:path>
              <a:path w="997584" h="259714">
                <a:moveTo>
                  <a:pt x="754253" y="0"/>
                </a:moveTo>
                <a:lnTo>
                  <a:pt x="721487" y="0"/>
                </a:lnTo>
                <a:lnTo>
                  <a:pt x="620268" y="174218"/>
                </a:lnTo>
                <a:lnTo>
                  <a:pt x="661723" y="174218"/>
                </a:lnTo>
                <a:lnTo>
                  <a:pt x="714883" y="83121"/>
                </a:lnTo>
                <a:lnTo>
                  <a:pt x="754253" y="83121"/>
                </a:lnTo>
                <a:lnTo>
                  <a:pt x="754253" y="0"/>
                </a:lnTo>
                <a:close/>
              </a:path>
              <a:path w="997584" h="259714">
                <a:moveTo>
                  <a:pt x="859917" y="0"/>
                </a:moveTo>
                <a:lnTo>
                  <a:pt x="819531" y="0"/>
                </a:lnTo>
                <a:lnTo>
                  <a:pt x="819531" y="259461"/>
                </a:lnTo>
                <a:lnTo>
                  <a:pt x="997077" y="259461"/>
                </a:lnTo>
                <a:lnTo>
                  <a:pt x="997077" y="222554"/>
                </a:lnTo>
                <a:lnTo>
                  <a:pt x="859917" y="222554"/>
                </a:lnTo>
                <a:lnTo>
                  <a:pt x="85991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46999" y="4350956"/>
            <a:ext cx="1829752" cy="27588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36153" y="5220766"/>
            <a:ext cx="661187" cy="26374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33889" y="5208206"/>
            <a:ext cx="1800631" cy="342087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405253" y="3414751"/>
            <a:ext cx="6785609" cy="172212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496570">
              <a:lnSpc>
                <a:spcPct val="102299"/>
              </a:lnSpc>
              <a:spcBef>
                <a:spcPts val="30"/>
              </a:spcBef>
            </a:pP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First,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create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new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directory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your </a:t>
            </a:r>
            <a:r>
              <a:rPr sz="2750" spc="-55" dirty="0">
                <a:solidFill>
                  <a:srgbClr val="332C2C"/>
                </a:solidFill>
                <a:latin typeface="Verdana"/>
                <a:cs typeface="Verdana"/>
              </a:rPr>
              <a:t>project.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Inside,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create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three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ﬁles:</a:t>
            </a:r>
            <a:endParaRPr sz="2750">
              <a:latin typeface="Verdana"/>
              <a:cs typeface="Verdana"/>
            </a:endParaRPr>
          </a:p>
          <a:p>
            <a:pPr marL="12700" marR="5080" indent="1878330">
              <a:lnSpc>
                <a:spcPts val="3379"/>
              </a:lnSpc>
              <a:spcBef>
                <a:spcPts val="15"/>
              </a:spcBef>
              <a:tabLst>
                <a:tab pos="3639820" algn="l"/>
                <a:tab pos="5904230" algn="l"/>
              </a:tabLst>
            </a:pPr>
            <a:r>
              <a:rPr sz="2750" spc="-47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50" spc="-2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This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structure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will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help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you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keep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your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269719" y="4794288"/>
            <a:ext cx="997585" cy="259715"/>
          </a:xfrm>
          <a:custGeom>
            <a:avLst/>
            <a:gdLst/>
            <a:ahLst/>
            <a:cxnLst/>
            <a:rect l="l" t="t" r="r" b="b"/>
            <a:pathLst>
              <a:path w="997584" h="259714">
                <a:moveTo>
                  <a:pt x="40386" y="0"/>
                </a:moveTo>
                <a:lnTo>
                  <a:pt x="0" y="0"/>
                </a:lnTo>
                <a:lnTo>
                  <a:pt x="0" y="259461"/>
                </a:lnTo>
                <a:lnTo>
                  <a:pt x="40386" y="259461"/>
                </a:lnTo>
                <a:lnTo>
                  <a:pt x="40386" y="146431"/>
                </a:lnTo>
                <a:lnTo>
                  <a:pt x="219202" y="146431"/>
                </a:lnTo>
                <a:lnTo>
                  <a:pt x="219202" y="109181"/>
                </a:lnTo>
                <a:lnTo>
                  <a:pt x="40386" y="109181"/>
                </a:lnTo>
                <a:lnTo>
                  <a:pt x="40386" y="0"/>
                </a:lnTo>
                <a:close/>
              </a:path>
              <a:path w="997584" h="259714">
                <a:moveTo>
                  <a:pt x="219202" y="146431"/>
                </a:moveTo>
                <a:lnTo>
                  <a:pt x="179197" y="146431"/>
                </a:lnTo>
                <a:lnTo>
                  <a:pt x="179197" y="259461"/>
                </a:lnTo>
                <a:lnTo>
                  <a:pt x="219202" y="259461"/>
                </a:lnTo>
                <a:lnTo>
                  <a:pt x="219202" y="146431"/>
                </a:lnTo>
                <a:close/>
              </a:path>
              <a:path w="997584" h="259714">
                <a:moveTo>
                  <a:pt x="219202" y="0"/>
                </a:moveTo>
                <a:lnTo>
                  <a:pt x="179197" y="0"/>
                </a:lnTo>
                <a:lnTo>
                  <a:pt x="179197" y="109181"/>
                </a:lnTo>
                <a:lnTo>
                  <a:pt x="219202" y="109181"/>
                </a:lnTo>
                <a:lnTo>
                  <a:pt x="219202" y="0"/>
                </a:lnTo>
                <a:close/>
              </a:path>
              <a:path w="997584" h="259714">
                <a:moveTo>
                  <a:pt x="372491" y="36893"/>
                </a:moveTo>
                <a:lnTo>
                  <a:pt x="332105" y="36893"/>
                </a:lnTo>
                <a:lnTo>
                  <a:pt x="332105" y="259461"/>
                </a:lnTo>
                <a:lnTo>
                  <a:pt x="372491" y="259461"/>
                </a:lnTo>
                <a:lnTo>
                  <a:pt x="372491" y="36893"/>
                </a:lnTo>
                <a:close/>
              </a:path>
              <a:path w="997584" h="259714">
                <a:moveTo>
                  <a:pt x="458597" y="0"/>
                </a:moveTo>
                <a:lnTo>
                  <a:pt x="245999" y="0"/>
                </a:lnTo>
                <a:lnTo>
                  <a:pt x="245999" y="36893"/>
                </a:lnTo>
                <a:lnTo>
                  <a:pt x="458597" y="36893"/>
                </a:lnTo>
                <a:lnTo>
                  <a:pt x="458597" y="0"/>
                </a:lnTo>
                <a:close/>
              </a:path>
              <a:path w="997584" h="259714">
                <a:moveTo>
                  <a:pt x="518160" y="0"/>
                </a:moveTo>
                <a:lnTo>
                  <a:pt x="485267" y="0"/>
                </a:lnTo>
                <a:lnTo>
                  <a:pt x="485267" y="259461"/>
                </a:lnTo>
                <a:lnTo>
                  <a:pt x="524764" y="259461"/>
                </a:lnTo>
                <a:lnTo>
                  <a:pt x="524764" y="84124"/>
                </a:lnTo>
                <a:lnTo>
                  <a:pt x="567464" y="84124"/>
                </a:lnTo>
                <a:lnTo>
                  <a:pt x="518160" y="0"/>
                </a:lnTo>
                <a:close/>
              </a:path>
              <a:path w="997584" h="259714">
                <a:moveTo>
                  <a:pt x="754253" y="83121"/>
                </a:moveTo>
                <a:lnTo>
                  <a:pt x="714883" y="83121"/>
                </a:lnTo>
                <a:lnTo>
                  <a:pt x="714883" y="259461"/>
                </a:lnTo>
                <a:lnTo>
                  <a:pt x="754253" y="259461"/>
                </a:lnTo>
                <a:lnTo>
                  <a:pt x="754253" y="83121"/>
                </a:lnTo>
                <a:close/>
              </a:path>
              <a:path w="997584" h="259714">
                <a:moveTo>
                  <a:pt x="567464" y="84124"/>
                </a:moveTo>
                <a:lnTo>
                  <a:pt x="524764" y="84124"/>
                </a:lnTo>
                <a:lnTo>
                  <a:pt x="609473" y="228282"/>
                </a:lnTo>
                <a:lnTo>
                  <a:pt x="630174" y="228282"/>
                </a:lnTo>
                <a:lnTo>
                  <a:pt x="661723" y="174218"/>
                </a:lnTo>
                <a:lnTo>
                  <a:pt x="620268" y="174218"/>
                </a:lnTo>
                <a:lnTo>
                  <a:pt x="567464" y="84124"/>
                </a:lnTo>
                <a:close/>
              </a:path>
              <a:path w="997584" h="259714">
                <a:moveTo>
                  <a:pt x="754253" y="0"/>
                </a:moveTo>
                <a:lnTo>
                  <a:pt x="721487" y="0"/>
                </a:lnTo>
                <a:lnTo>
                  <a:pt x="620268" y="174218"/>
                </a:lnTo>
                <a:lnTo>
                  <a:pt x="661723" y="174218"/>
                </a:lnTo>
                <a:lnTo>
                  <a:pt x="714883" y="83121"/>
                </a:lnTo>
                <a:lnTo>
                  <a:pt x="754253" y="83121"/>
                </a:lnTo>
                <a:lnTo>
                  <a:pt x="754253" y="0"/>
                </a:lnTo>
                <a:close/>
              </a:path>
              <a:path w="997584" h="259714">
                <a:moveTo>
                  <a:pt x="859917" y="0"/>
                </a:moveTo>
                <a:lnTo>
                  <a:pt x="819531" y="0"/>
                </a:lnTo>
                <a:lnTo>
                  <a:pt x="819531" y="259461"/>
                </a:lnTo>
                <a:lnTo>
                  <a:pt x="997077" y="259461"/>
                </a:lnTo>
                <a:lnTo>
                  <a:pt x="997077" y="222554"/>
                </a:lnTo>
                <a:lnTo>
                  <a:pt x="859917" y="222554"/>
                </a:lnTo>
                <a:lnTo>
                  <a:pt x="85991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242666" y="4691100"/>
            <a:ext cx="9969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-47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05253" y="5119725"/>
            <a:ext cx="7371715" cy="12934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680720">
              <a:lnSpc>
                <a:spcPct val="101099"/>
              </a:lnSpc>
              <a:spcBef>
                <a:spcPts val="70"/>
              </a:spcBef>
              <a:tabLst>
                <a:tab pos="3514725" algn="l"/>
              </a:tabLst>
            </a:pP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organized,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making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it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easier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manage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your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code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as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project grows.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1008" rIns="0" bIns="0" rtlCol="0">
            <a:spAutoFit/>
          </a:bodyPr>
          <a:lstStyle/>
          <a:p>
            <a:pPr marL="7523480">
              <a:lnSpc>
                <a:spcPct val="100000"/>
              </a:lnSpc>
              <a:spcBef>
                <a:spcPts val="100"/>
              </a:spcBef>
            </a:pPr>
            <a:r>
              <a:rPr sz="6000" spc="70" dirty="0">
                <a:latin typeface="Calibri"/>
                <a:cs typeface="Calibri"/>
              </a:rPr>
              <a:t>Setting</a:t>
            </a:r>
            <a:r>
              <a:rPr sz="6000" spc="-229" dirty="0">
                <a:latin typeface="Calibri"/>
                <a:cs typeface="Calibri"/>
              </a:rPr>
              <a:t> </a:t>
            </a:r>
            <a:r>
              <a:rPr sz="6000" dirty="0">
                <a:latin typeface="Calibri"/>
                <a:cs typeface="Calibri"/>
              </a:rPr>
              <a:t>Up</a:t>
            </a:r>
            <a:r>
              <a:rPr sz="6000" spc="-235" dirty="0">
                <a:latin typeface="Calibri"/>
                <a:cs typeface="Calibri"/>
              </a:rPr>
              <a:t> </a:t>
            </a:r>
            <a:r>
              <a:rPr sz="6000" spc="140" dirty="0">
                <a:latin typeface="Calibri"/>
                <a:cs typeface="Calibri"/>
              </a:rPr>
              <a:t>Your</a:t>
            </a:r>
            <a:r>
              <a:rPr sz="6000" spc="-229" dirty="0">
                <a:latin typeface="Calibri"/>
                <a:cs typeface="Calibri"/>
              </a:rPr>
              <a:t> </a:t>
            </a:r>
            <a:r>
              <a:rPr sz="6000" spc="-10" dirty="0">
                <a:latin typeface="Calibri"/>
                <a:cs typeface="Calibri"/>
              </a:rPr>
              <a:t>Project</a:t>
            </a:r>
            <a:endParaRPr sz="6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392863" y="3517938"/>
            <a:ext cx="997585" cy="259715"/>
          </a:xfrm>
          <a:custGeom>
            <a:avLst/>
            <a:gdLst/>
            <a:ahLst/>
            <a:cxnLst/>
            <a:rect l="l" t="t" r="r" b="b"/>
            <a:pathLst>
              <a:path w="997584" h="259714">
                <a:moveTo>
                  <a:pt x="40411" y="0"/>
                </a:moveTo>
                <a:lnTo>
                  <a:pt x="0" y="0"/>
                </a:lnTo>
                <a:lnTo>
                  <a:pt x="0" y="259461"/>
                </a:lnTo>
                <a:lnTo>
                  <a:pt x="40411" y="259461"/>
                </a:lnTo>
                <a:lnTo>
                  <a:pt x="40411" y="146431"/>
                </a:lnTo>
                <a:lnTo>
                  <a:pt x="219240" y="146431"/>
                </a:lnTo>
                <a:lnTo>
                  <a:pt x="219240" y="109181"/>
                </a:lnTo>
                <a:lnTo>
                  <a:pt x="40411" y="109181"/>
                </a:lnTo>
                <a:lnTo>
                  <a:pt x="40411" y="0"/>
                </a:lnTo>
                <a:close/>
              </a:path>
              <a:path w="997584" h="259714">
                <a:moveTo>
                  <a:pt x="219240" y="146431"/>
                </a:moveTo>
                <a:lnTo>
                  <a:pt x="179158" y="146431"/>
                </a:lnTo>
                <a:lnTo>
                  <a:pt x="179158" y="259461"/>
                </a:lnTo>
                <a:lnTo>
                  <a:pt x="219240" y="259461"/>
                </a:lnTo>
                <a:lnTo>
                  <a:pt x="219240" y="146431"/>
                </a:lnTo>
                <a:close/>
              </a:path>
              <a:path w="997584" h="259714">
                <a:moveTo>
                  <a:pt x="219240" y="0"/>
                </a:moveTo>
                <a:lnTo>
                  <a:pt x="179158" y="0"/>
                </a:lnTo>
                <a:lnTo>
                  <a:pt x="179158" y="109181"/>
                </a:lnTo>
                <a:lnTo>
                  <a:pt x="219240" y="109181"/>
                </a:lnTo>
                <a:lnTo>
                  <a:pt x="219240" y="0"/>
                </a:lnTo>
                <a:close/>
              </a:path>
              <a:path w="997584" h="259714">
                <a:moveTo>
                  <a:pt x="372414" y="36893"/>
                </a:moveTo>
                <a:lnTo>
                  <a:pt x="332028" y="36893"/>
                </a:lnTo>
                <a:lnTo>
                  <a:pt x="332028" y="259461"/>
                </a:lnTo>
                <a:lnTo>
                  <a:pt x="372414" y="259461"/>
                </a:lnTo>
                <a:lnTo>
                  <a:pt x="372414" y="36893"/>
                </a:lnTo>
                <a:close/>
              </a:path>
              <a:path w="997584" h="259714">
                <a:moveTo>
                  <a:pt x="458647" y="0"/>
                </a:moveTo>
                <a:lnTo>
                  <a:pt x="245935" y="0"/>
                </a:lnTo>
                <a:lnTo>
                  <a:pt x="245935" y="36893"/>
                </a:lnTo>
                <a:lnTo>
                  <a:pt x="458647" y="36893"/>
                </a:lnTo>
                <a:lnTo>
                  <a:pt x="458647" y="0"/>
                </a:lnTo>
                <a:close/>
              </a:path>
              <a:path w="997584" h="259714">
                <a:moveTo>
                  <a:pt x="518083" y="0"/>
                </a:moveTo>
                <a:lnTo>
                  <a:pt x="485317" y="0"/>
                </a:lnTo>
                <a:lnTo>
                  <a:pt x="485317" y="259461"/>
                </a:lnTo>
                <a:lnTo>
                  <a:pt x="524687" y="259461"/>
                </a:lnTo>
                <a:lnTo>
                  <a:pt x="524687" y="84124"/>
                </a:lnTo>
                <a:lnTo>
                  <a:pt x="567388" y="84124"/>
                </a:lnTo>
                <a:lnTo>
                  <a:pt x="518083" y="0"/>
                </a:lnTo>
                <a:close/>
              </a:path>
              <a:path w="997584" h="259714">
                <a:moveTo>
                  <a:pt x="754303" y="83121"/>
                </a:moveTo>
                <a:lnTo>
                  <a:pt x="714933" y="83121"/>
                </a:lnTo>
                <a:lnTo>
                  <a:pt x="714933" y="259461"/>
                </a:lnTo>
                <a:lnTo>
                  <a:pt x="754303" y="259461"/>
                </a:lnTo>
                <a:lnTo>
                  <a:pt x="754303" y="83121"/>
                </a:lnTo>
                <a:close/>
              </a:path>
              <a:path w="997584" h="259714">
                <a:moveTo>
                  <a:pt x="567388" y="84124"/>
                </a:moveTo>
                <a:lnTo>
                  <a:pt x="524687" y="84124"/>
                </a:lnTo>
                <a:lnTo>
                  <a:pt x="609396" y="228282"/>
                </a:lnTo>
                <a:lnTo>
                  <a:pt x="630097" y="228282"/>
                </a:lnTo>
                <a:lnTo>
                  <a:pt x="661694" y="174218"/>
                </a:lnTo>
                <a:lnTo>
                  <a:pt x="620191" y="174218"/>
                </a:lnTo>
                <a:lnTo>
                  <a:pt x="567388" y="84124"/>
                </a:lnTo>
                <a:close/>
              </a:path>
              <a:path w="997584" h="259714">
                <a:moveTo>
                  <a:pt x="754303" y="0"/>
                </a:moveTo>
                <a:lnTo>
                  <a:pt x="721410" y="0"/>
                </a:lnTo>
                <a:lnTo>
                  <a:pt x="620191" y="174218"/>
                </a:lnTo>
                <a:lnTo>
                  <a:pt x="661694" y="174218"/>
                </a:lnTo>
                <a:lnTo>
                  <a:pt x="714933" y="83121"/>
                </a:lnTo>
                <a:lnTo>
                  <a:pt x="754303" y="83121"/>
                </a:lnTo>
                <a:lnTo>
                  <a:pt x="754303" y="0"/>
                </a:lnTo>
                <a:close/>
              </a:path>
              <a:path w="997584" h="259714">
                <a:moveTo>
                  <a:pt x="859840" y="0"/>
                </a:moveTo>
                <a:lnTo>
                  <a:pt x="819454" y="0"/>
                </a:lnTo>
                <a:lnTo>
                  <a:pt x="819454" y="259461"/>
                </a:lnTo>
                <a:lnTo>
                  <a:pt x="997127" y="259461"/>
                </a:lnTo>
                <a:lnTo>
                  <a:pt x="997127" y="222554"/>
                </a:lnTo>
                <a:lnTo>
                  <a:pt x="859840" y="222554"/>
                </a:lnTo>
                <a:lnTo>
                  <a:pt x="859840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18132" y="3930065"/>
            <a:ext cx="819277" cy="27767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02835" y="4779581"/>
            <a:ext cx="3366478" cy="275882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2392863" y="3517938"/>
            <a:ext cx="997585" cy="259715"/>
          </a:xfrm>
          <a:custGeom>
            <a:avLst/>
            <a:gdLst/>
            <a:ahLst/>
            <a:cxnLst/>
            <a:rect l="l" t="t" r="r" b="b"/>
            <a:pathLst>
              <a:path w="997584" h="259714">
                <a:moveTo>
                  <a:pt x="40411" y="0"/>
                </a:moveTo>
                <a:lnTo>
                  <a:pt x="0" y="0"/>
                </a:lnTo>
                <a:lnTo>
                  <a:pt x="0" y="259461"/>
                </a:lnTo>
                <a:lnTo>
                  <a:pt x="40411" y="259461"/>
                </a:lnTo>
                <a:lnTo>
                  <a:pt x="40411" y="146431"/>
                </a:lnTo>
                <a:lnTo>
                  <a:pt x="219240" y="146431"/>
                </a:lnTo>
                <a:lnTo>
                  <a:pt x="219240" y="109181"/>
                </a:lnTo>
                <a:lnTo>
                  <a:pt x="40411" y="109181"/>
                </a:lnTo>
                <a:lnTo>
                  <a:pt x="40411" y="0"/>
                </a:lnTo>
                <a:close/>
              </a:path>
              <a:path w="997584" h="259714">
                <a:moveTo>
                  <a:pt x="219240" y="146431"/>
                </a:moveTo>
                <a:lnTo>
                  <a:pt x="179158" y="146431"/>
                </a:lnTo>
                <a:lnTo>
                  <a:pt x="179158" y="259461"/>
                </a:lnTo>
                <a:lnTo>
                  <a:pt x="219240" y="259461"/>
                </a:lnTo>
                <a:lnTo>
                  <a:pt x="219240" y="146431"/>
                </a:lnTo>
                <a:close/>
              </a:path>
              <a:path w="997584" h="259714">
                <a:moveTo>
                  <a:pt x="219240" y="0"/>
                </a:moveTo>
                <a:lnTo>
                  <a:pt x="179158" y="0"/>
                </a:lnTo>
                <a:lnTo>
                  <a:pt x="179158" y="109181"/>
                </a:lnTo>
                <a:lnTo>
                  <a:pt x="219240" y="109181"/>
                </a:lnTo>
                <a:lnTo>
                  <a:pt x="219240" y="0"/>
                </a:lnTo>
                <a:close/>
              </a:path>
              <a:path w="997584" h="259714">
                <a:moveTo>
                  <a:pt x="372414" y="36893"/>
                </a:moveTo>
                <a:lnTo>
                  <a:pt x="332028" y="36893"/>
                </a:lnTo>
                <a:lnTo>
                  <a:pt x="332028" y="259461"/>
                </a:lnTo>
                <a:lnTo>
                  <a:pt x="372414" y="259461"/>
                </a:lnTo>
                <a:lnTo>
                  <a:pt x="372414" y="36893"/>
                </a:lnTo>
                <a:close/>
              </a:path>
              <a:path w="997584" h="259714">
                <a:moveTo>
                  <a:pt x="458647" y="0"/>
                </a:moveTo>
                <a:lnTo>
                  <a:pt x="245935" y="0"/>
                </a:lnTo>
                <a:lnTo>
                  <a:pt x="245935" y="36893"/>
                </a:lnTo>
                <a:lnTo>
                  <a:pt x="458647" y="36893"/>
                </a:lnTo>
                <a:lnTo>
                  <a:pt x="458647" y="0"/>
                </a:lnTo>
                <a:close/>
              </a:path>
              <a:path w="997584" h="259714">
                <a:moveTo>
                  <a:pt x="518083" y="0"/>
                </a:moveTo>
                <a:lnTo>
                  <a:pt x="485317" y="0"/>
                </a:lnTo>
                <a:lnTo>
                  <a:pt x="485317" y="259461"/>
                </a:lnTo>
                <a:lnTo>
                  <a:pt x="524687" y="259461"/>
                </a:lnTo>
                <a:lnTo>
                  <a:pt x="524687" y="84124"/>
                </a:lnTo>
                <a:lnTo>
                  <a:pt x="567388" y="84124"/>
                </a:lnTo>
                <a:lnTo>
                  <a:pt x="518083" y="0"/>
                </a:lnTo>
                <a:close/>
              </a:path>
              <a:path w="997584" h="259714">
                <a:moveTo>
                  <a:pt x="754303" y="83121"/>
                </a:moveTo>
                <a:lnTo>
                  <a:pt x="714933" y="83121"/>
                </a:lnTo>
                <a:lnTo>
                  <a:pt x="714933" y="259461"/>
                </a:lnTo>
                <a:lnTo>
                  <a:pt x="754303" y="259461"/>
                </a:lnTo>
                <a:lnTo>
                  <a:pt x="754303" y="83121"/>
                </a:lnTo>
                <a:close/>
              </a:path>
              <a:path w="997584" h="259714">
                <a:moveTo>
                  <a:pt x="567388" y="84124"/>
                </a:moveTo>
                <a:lnTo>
                  <a:pt x="524687" y="84124"/>
                </a:lnTo>
                <a:lnTo>
                  <a:pt x="609396" y="228282"/>
                </a:lnTo>
                <a:lnTo>
                  <a:pt x="630097" y="228282"/>
                </a:lnTo>
                <a:lnTo>
                  <a:pt x="661694" y="174218"/>
                </a:lnTo>
                <a:lnTo>
                  <a:pt x="620191" y="174218"/>
                </a:lnTo>
                <a:lnTo>
                  <a:pt x="567388" y="84124"/>
                </a:lnTo>
                <a:close/>
              </a:path>
              <a:path w="997584" h="259714">
                <a:moveTo>
                  <a:pt x="754303" y="0"/>
                </a:moveTo>
                <a:lnTo>
                  <a:pt x="721410" y="0"/>
                </a:lnTo>
                <a:lnTo>
                  <a:pt x="620191" y="174218"/>
                </a:lnTo>
                <a:lnTo>
                  <a:pt x="661694" y="174218"/>
                </a:lnTo>
                <a:lnTo>
                  <a:pt x="714933" y="83121"/>
                </a:lnTo>
                <a:lnTo>
                  <a:pt x="754303" y="83121"/>
                </a:lnTo>
                <a:lnTo>
                  <a:pt x="754303" y="0"/>
                </a:lnTo>
                <a:close/>
              </a:path>
              <a:path w="997584" h="259714">
                <a:moveTo>
                  <a:pt x="859840" y="0"/>
                </a:moveTo>
                <a:lnTo>
                  <a:pt x="819454" y="0"/>
                </a:lnTo>
                <a:lnTo>
                  <a:pt x="819454" y="259461"/>
                </a:lnTo>
                <a:lnTo>
                  <a:pt x="997127" y="259461"/>
                </a:lnTo>
                <a:lnTo>
                  <a:pt x="997127" y="222554"/>
                </a:lnTo>
                <a:lnTo>
                  <a:pt x="859840" y="222554"/>
                </a:lnTo>
                <a:lnTo>
                  <a:pt x="859840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05253" y="3414751"/>
            <a:ext cx="7530465" cy="29984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  <a:tabLst>
                <a:tab pos="5064760" algn="l"/>
                <a:tab pos="6251575" algn="l"/>
                <a:tab pos="7042150" algn="l"/>
              </a:tabLst>
            </a:pP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Next,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will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write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code</a:t>
            </a:r>
            <a:r>
              <a:rPr sz="27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sz="27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our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calculator.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sz="2750" spc="-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includes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creating</a:t>
            </a:r>
            <a:r>
              <a:rPr sz="2750" spc="-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	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for </a:t>
            </a: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input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buttons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numbers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operations.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Use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	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endParaRPr sz="2750">
              <a:latin typeface="Verdana"/>
              <a:cs typeface="Verdana"/>
            </a:endParaRPr>
          </a:p>
          <a:p>
            <a:pPr marL="12700" marR="16510">
              <a:lnSpc>
                <a:spcPct val="101099"/>
              </a:lnSpc>
              <a:spcBef>
                <a:spcPts val="40"/>
              </a:spcBef>
            </a:pP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enhance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accessibility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structure,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ensuring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your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app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user-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friendly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easy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navigate.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9583" rIns="0" bIns="0" rtlCol="0">
            <a:spAutoFit/>
          </a:bodyPr>
          <a:lstStyle/>
          <a:p>
            <a:pPr marL="7523480">
              <a:lnSpc>
                <a:spcPct val="100000"/>
              </a:lnSpc>
              <a:spcBef>
                <a:spcPts val="100"/>
              </a:spcBef>
            </a:pPr>
            <a:r>
              <a:rPr sz="4950" spc="160" dirty="0">
                <a:latin typeface="Calibri"/>
                <a:cs typeface="Calibri"/>
              </a:rPr>
              <a:t>Building</a:t>
            </a:r>
            <a:r>
              <a:rPr sz="4950" spc="-190" dirty="0">
                <a:latin typeface="Calibri"/>
                <a:cs typeface="Calibri"/>
              </a:rPr>
              <a:t> </a:t>
            </a:r>
            <a:r>
              <a:rPr sz="4950" spc="-30" dirty="0">
                <a:latin typeface="Calibri"/>
                <a:cs typeface="Calibri"/>
              </a:rPr>
              <a:t>the</a:t>
            </a:r>
            <a:r>
              <a:rPr sz="4950" spc="-190" dirty="0">
                <a:latin typeface="Calibri"/>
                <a:cs typeface="Calibri"/>
              </a:rPr>
              <a:t> </a:t>
            </a:r>
            <a:r>
              <a:rPr sz="4950" spc="170" dirty="0">
                <a:latin typeface="Calibri"/>
                <a:cs typeface="Calibri"/>
              </a:rPr>
              <a:t>HTML</a:t>
            </a:r>
            <a:r>
              <a:rPr sz="4950" spc="-190" dirty="0">
                <a:latin typeface="Calibri"/>
                <a:cs typeface="Calibri"/>
              </a:rPr>
              <a:t> </a:t>
            </a:r>
            <a:r>
              <a:rPr sz="4950" spc="45" dirty="0">
                <a:latin typeface="Calibri"/>
                <a:cs typeface="Calibri"/>
              </a:rPr>
              <a:t>Structure</a:t>
            </a:r>
            <a:endParaRPr sz="4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302"/>
            <a:ext cx="18300700" cy="10297160"/>
            <a:chOff x="-12500" y="3302"/>
            <a:chExt cx="18300700" cy="1029716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9060" cy="5447665"/>
            </a:xfrm>
            <a:custGeom>
              <a:avLst/>
              <a:gdLst/>
              <a:ahLst/>
              <a:cxnLst/>
              <a:rect l="l" t="t" r="r" b="b"/>
              <a:pathLst>
                <a:path w="5179060" h="5447665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9031" y="5447615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302"/>
              <a:ext cx="7993179" cy="1027811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12300" y="1515974"/>
            <a:ext cx="52089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40" dirty="0">
                <a:latin typeface="Georgia"/>
                <a:cs typeface="Georgia"/>
              </a:rPr>
              <a:t>Styling</a:t>
            </a:r>
            <a:r>
              <a:rPr sz="6000" spc="-260" dirty="0">
                <a:latin typeface="Georgia"/>
                <a:cs typeface="Georgia"/>
              </a:rPr>
              <a:t> </a:t>
            </a:r>
            <a:r>
              <a:rPr sz="6000" spc="-215" dirty="0">
                <a:latin typeface="Georgia"/>
                <a:cs typeface="Georgia"/>
              </a:rPr>
              <a:t>with</a:t>
            </a:r>
            <a:r>
              <a:rPr sz="6000" spc="-265" dirty="0">
                <a:latin typeface="Georgia"/>
                <a:cs typeface="Georgia"/>
              </a:rPr>
              <a:t> </a:t>
            </a:r>
            <a:r>
              <a:rPr sz="6000" spc="-160" dirty="0">
                <a:latin typeface="Georgia"/>
                <a:cs typeface="Georgia"/>
              </a:rPr>
              <a:t>CSS</a:t>
            </a:r>
            <a:endParaRPr sz="6000">
              <a:latin typeface="Georgia"/>
              <a:cs typeface="Georg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14731" y="3508590"/>
            <a:ext cx="796798" cy="3438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16197" y="3949776"/>
            <a:ext cx="661187" cy="26374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35985" y="4783150"/>
            <a:ext cx="1252308" cy="2776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752580" y="4784940"/>
            <a:ext cx="672414" cy="343801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0"/>
              </a:spcBef>
              <a:tabLst>
                <a:tab pos="1761489" algn="l"/>
                <a:tab pos="4486275" algn="l"/>
              </a:tabLst>
            </a:pPr>
            <a:r>
              <a:rPr spc="-55" dirty="0"/>
              <a:t>Now,</a:t>
            </a:r>
            <a:r>
              <a:rPr spc="-225" dirty="0"/>
              <a:t> </a:t>
            </a:r>
            <a:r>
              <a:rPr spc="-65" dirty="0"/>
              <a:t>let's</a:t>
            </a:r>
            <a:r>
              <a:rPr spc="-225" dirty="0"/>
              <a:t> </a:t>
            </a:r>
            <a:r>
              <a:rPr spc="85" dirty="0"/>
              <a:t>add</a:t>
            </a:r>
            <a:r>
              <a:rPr spc="-220" dirty="0"/>
              <a:t> </a:t>
            </a:r>
            <a:r>
              <a:rPr spc="-20" dirty="0"/>
              <a:t>some</a:t>
            </a:r>
            <a:r>
              <a:rPr dirty="0"/>
              <a:t>	to</a:t>
            </a:r>
            <a:r>
              <a:rPr spc="-204" dirty="0"/>
              <a:t> </a:t>
            </a:r>
            <a:r>
              <a:rPr dirty="0"/>
              <a:t>our</a:t>
            </a:r>
            <a:r>
              <a:rPr spc="-204" dirty="0"/>
              <a:t> </a:t>
            </a:r>
            <a:r>
              <a:rPr spc="-10" dirty="0"/>
              <a:t>calculator </a:t>
            </a:r>
            <a:r>
              <a:rPr spc="40" dirty="0"/>
              <a:t>using</a:t>
            </a:r>
            <a:r>
              <a:rPr dirty="0"/>
              <a:t>	</a:t>
            </a:r>
            <a:r>
              <a:rPr spc="-420" dirty="0"/>
              <a:t>.</a:t>
            </a:r>
            <a:r>
              <a:rPr spc="-180" dirty="0"/>
              <a:t> </a:t>
            </a:r>
            <a:r>
              <a:rPr dirty="0"/>
              <a:t>Focus</a:t>
            </a:r>
            <a:r>
              <a:rPr spc="-175" dirty="0"/>
              <a:t> </a:t>
            </a:r>
            <a:r>
              <a:rPr spc="80" dirty="0"/>
              <a:t>on</a:t>
            </a:r>
            <a:r>
              <a:rPr spc="-175" dirty="0"/>
              <a:t> </a:t>
            </a:r>
            <a:r>
              <a:rPr spc="-80" dirty="0"/>
              <a:t>layout,</a:t>
            </a:r>
            <a:r>
              <a:rPr spc="-175" dirty="0"/>
              <a:t> </a:t>
            </a:r>
            <a:r>
              <a:rPr spc="-75" dirty="0"/>
              <a:t>colors,</a:t>
            </a:r>
            <a:r>
              <a:rPr spc="-170" dirty="0"/>
              <a:t> </a:t>
            </a:r>
            <a:r>
              <a:rPr spc="50" dirty="0"/>
              <a:t>and </a:t>
            </a:r>
            <a:r>
              <a:rPr dirty="0"/>
              <a:t>fonts</a:t>
            </a:r>
            <a:r>
              <a:rPr spc="-145" dirty="0"/>
              <a:t> </a:t>
            </a:r>
            <a:r>
              <a:rPr dirty="0"/>
              <a:t>to</a:t>
            </a:r>
            <a:r>
              <a:rPr spc="-140" dirty="0"/>
              <a:t> </a:t>
            </a:r>
            <a:r>
              <a:rPr spc="-25" dirty="0"/>
              <a:t>create</a:t>
            </a:r>
            <a:r>
              <a:rPr spc="-140" dirty="0"/>
              <a:t> </a:t>
            </a:r>
            <a:r>
              <a:rPr dirty="0"/>
              <a:t>an</a:t>
            </a:r>
            <a:r>
              <a:rPr spc="-140" dirty="0"/>
              <a:t> </a:t>
            </a:r>
            <a:r>
              <a:rPr dirty="0"/>
              <a:t>appealing</a:t>
            </a:r>
            <a:r>
              <a:rPr spc="-140" dirty="0"/>
              <a:t> </a:t>
            </a:r>
            <a:r>
              <a:rPr spc="-20" dirty="0"/>
              <a:t>design.</a:t>
            </a:r>
            <a:r>
              <a:rPr spc="-140" dirty="0"/>
              <a:t> </a:t>
            </a:r>
            <a:r>
              <a:rPr spc="-25" dirty="0"/>
              <a:t>Use</a:t>
            </a:r>
          </a:p>
          <a:p>
            <a:pPr marL="12700" marR="476884" indent="1334135" algn="just">
              <a:lnSpc>
                <a:spcPct val="101099"/>
              </a:lnSpc>
              <a:spcBef>
                <a:spcPts val="35"/>
              </a:spcBef>
            </a:pPr>
            <a:r>
              <a:rPr spc="75" dirty="0"/>
              <a:t>and</a:t>
            </a:r>
            <a:r>
              <a:rPr spc="6030" dirty="0"/>
              <a:t> </a:t>
            </a:r>
            <a:r>
              <a:rPr spc="5" dirty="0"/>
              <a:t>to</a:t>
            </a:r>
            <a:r>
              <a:rPr spc="-250" dirty="0"/>
              <a:t> </a:t>
            </a:r>
            <a:r>
              <a:rPr spc="-15" dirty="0"/>
              <a:t>arrange</a:t>
            </a:r>
            <a:r>
              <a:rPr spc="-250" dirty="0"/>
              <a:t> </a:t>
            </a:r>
            <a:r>
              <a:rPr spc="45" dirty="0"/>
              <a:t>the</a:t>
            </a:r>
            <a:r>
              <a:rPr spc="-250" dirty="0"/>
              <a:t> </a:t>
            </a:r>
            <a:r>
              <a:rPr spc="35" dirty="0"/>
              <a:t>buttons</a:t>
            </a:r>
            <a:r>
              <a:rPr spc="-70" dirty="0"/>
              <a:t> </a:t>
            </a:r>
            <a:r>
              <a:rPr spc="75" dirty="0"/>
              <a:t>and</a:t>
            </a:r>
            <a:r>
              <a:rPr spc="-250" dirty="0"/>
              <a:t> </a:t>
            </a:r>
            <a:r>
              <a:rPr spc="-10" dirty="0"/>
              <a:t>display</a:t>
            </a:r>
            <a:r>
              <a:rPr spc="-250" dirty="0"/>
              <a:t> </a:t>
            </a:r>
            <a:r>
              <a:rPr spc="-130" dirty="0"/>
              <a:t>area,</a:t>
            </a:r>
            <a:r>
              <a:rPr spc="-250" dirty="0"/>
              <a:t> </a:t>
            </a:r>
            <a:r>
              <a:rPr spc="35" dirty="0"/>
              <a:t>ensuring</a:t>
            </a:r>
            <a:r>
              <a:rPr spc="-250" dirty="0"/>
              <a:t> </a:t>
            </a:r>
            <a:r>
              <a:rPr spc="-35" dirty="0"/>
              <a:t>a</a:t>
            </a:r>
            <a:r>
              <a:rPr spc="-250" dirty="0"/>
              <a:t> </a:t>
            </a:r>
            <a:r>
              <a:rPr spc="-20" dirty="0"/>
              <a:t>responsive</a:t>
            </a:r>
            <a:r>
              <a:rPr spc="5" dirty="0"/>
              <a:t> </a:t>
            </a:r>
            <a:r>
              <a:rPr spc="75" dirty="0"/>
              <a:t>and</a:t>
            </a:r>
            <a:r>
              <a:rPr spc="-250" dirty="0"/>
              <a:t> </a:t>
            </a:r>
            <a:r>
              <a:rPr spc="-55" dirty="0"/>
              <a:t>visually</a:t>
            </a:r>
            <a:r>
              <a:rPr spc="-250" dirty="0"/>
              <a:t> </a:t>
            </a:r>
            <a:r>
              <a:rPr spc="25" dirty="0"/>
              <a:t>pleasing</a:t>
            </a:r>
            <a:r>
              <a:rPr spc="-250" dirty="0"/>
              <a:t> </a:t>
            </a:r>
            <a:r>
              <a:rPr spc="-20" dirty="0"/>
              <a:t>user</a:t>
            </a:r>
            <a:r>
              <a:rPr spc="-250" dirty="0"/>
              <a:t> </a:t>
            </a:r>
            <a:r>
              <a:rPr spc="-45" dirty="0"/>
              <a:t>interface.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61892"/>
            <a:ext cx="18300700" cy="6337935"/>
            <a:chOff x="0" y="3961892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892"/>
              <a:ext cx="18288000" cy="632587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4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26859" y="1190497"/>
            <a:ext cx="2057971" cy="39098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489"/>
              </a:spcBef>
              <a:tabLst>
                <a:tab pos="8214359" algn="l"/>
              </a:tabLst>
            </a:pPr>
            <a:r>
              <a:rPr dirty="0"/>
              <a:t>The</a:t>
            </a:r>
            <a:r>
              <a:rPr spc="-270" dirty="0"/>
              <a:t> </a:t>
            </a:r>
            <a:r>
              <a:rPr dirty="0"/>
              <a:t>ﬁnal</a:t>
            </a:r>
            <a:r>
              <a:rPr spc="-265" dirty="0"/>
              <a:t> </a:t>
            </a:r>
            <a:r>
              <a:rPr dirty="0"/>
              <a:t>step</a:t>
            </a:r>
            <a:r>
              <a:rPr spc="-265" dirty="0"/>
              <a:t> </a:t>
            </a:r>
            <a:r>
              <a:rPr spc="-75" dirty="0"/>
              <a:t>is</a:t>
            </a:r>
            <a:r>
              <a:rPr spc="-265" dirty="0"/>
              <a:t> </a:t>
            </a:r>
            <a:r>
              <a:rPr dirty="0"/>
              <a:t>to</a:t>
            </a:r>
            <a:r>
              <a:rPr spc="-265" dirty="0"/>
              <a:t> </a:t>
            </a:r>
            <a:r>
              <a:rPr spc="80" dirty="0"/>
              <a:t>implement</a:t>
            </a:r>
            <a:r>
              <a:rPr dirty="0"/>
              <a:t>	</a:t>
            </a:r>
            <a:r>
              <a:rPr spc="-50" dirty="0"/>
              <a:t>for</a:t>
            </a:r>
            <a:r>
              <a:rPr spc="-225" dirty="0"/>
              <a:t> </a:t>
            </a:r>
            <a:r>
              <a:rPr spc="-30" dirty="0"/>
              <a:t>functionality.</a:t>
            </a:r>
            <a:r>
              <a:rPr spc="-225" dirty="0"/>
              <a:t> </a:t>
            </a:r>
            <a:r>
              <a:rPr dirty="0"/>
              <a:t>Write</a:t>
            </a:r>
            <a:r>
              <a:rPr spc="-225" dirty="0"/>
              <a:t> </a:t>
            </a:r>
            <a:r>
              <a:rPr spc="45" dirty="0"/>
              <a:t>functions</a:t>
            </a:r>
            <a:r>
              <a:rPr spc="-225" dirty="0"/>
              <a:t> </a:t>
            </a:r>
            <a:r>
              <a:rPr spc="-25" dirty="0"/>
              <a:t>to </a:t>
            </a:r>
            <a:r>
              <a:rPr spc="60" dirty="0"/>
              <a:t>handle</a:t>
            </a:r>
            <a:r>
              <a:rPr spc="-229" dirty="0"/>
              <a:t> </a:t>
            </a:r>
            <a:r>
              <a:rPr spc="70" dirty="0"/>
              <a:t>button</a:t>
            </a:r>
            <a:r>
              <a:rPr spc="-229" dirty="0"/>
              <a:t> </a:t>
            </a:r>
            <a:r>
              <a:rPr spc="-75" dirty="0"/>
              <a:t>clicks,</a:t>
            </a:r>
            <a:r>
              <a:rPr spc="-229" dirty="0"/>
              <a:t> </a:t>
            </a:r>
            <a:r>
              <a:rPr dirty="0"/>
              <a:t>perform</a:t>
            </a:r>
            <a:r>
              <a:rPr spc="-229" dirty="0"/>
              <a:t> </a:t>
            </a:r>
            <a:r>
              <a:rPr spc="-20" dirty="0"/>
              <a:t>calculations,</a:t>
            </a:r>
            <a:r>
              <a:rPr spc="-229" dirty="0"/>
              <a:t> </a:t>
            </a:r>
            <a:r>
              <a:rPr spc="80" dirty="0"/>
              <a:t>and</a:t>
            </a:r>
            <a:r>
              <a:rPr spc="-229" dirty="0"/>
              <a:t> </a:t>
            </a:r>
            <a:r>
              <a:rPr spc="60" dirty="0"/>
              <a:t>update</a:t>
            </a:r>
            <a:r>
              <a:rPr spc="-229" dirty="0"/>
              <a:t> </a:t>
            </a:r>
            <a:r>
              <a:rPr spc="60" dirty="0"/>
              <a:t>the</a:t>
            </a:r>
            <a:r>
              <a:rPr spc="-229" dirty="0"/>
              <a:t> </a:t>
            </a:r>
            <a:r>
              <a:rPr spc="-95" dirty="0"/>
              <a:t>display.</a:t>
            </a:r>
            <a:r>
              <a:rPr spc="-229" dirty="0"/>
              <a:t> </a:t>
            </a:r>
            <a:r>
              <a:rPr dirty="0"/>
              <a:t>Ensure</a:t>
            </a:r>
            <a:r>
              <a:rPr spc="-229" dirty="0"/>
              <a:t> </a:t>
            </a:r>
            <a:r>
              <a:rPr spc="-20" dirty="0"/>
              <a:t>your </a:t>
            </a:r>
            <a:r>
              <a:rPr spc="80" dirty="0"/>
              <a:t>code</a:t>
            </a:r>
            <a:r>
              <a:rPr spc="-210" dirty="0"/>
              <a:t> </a:t>
            </a:r>
            <a:r>
              <a:rPr spc="-75" dirty="0"/>
              <a:t>is</a:t>
            </a:r>
            <a:r>
              <a:rPr spc="-210" dirty="0"/>
              <a:t> </a:t>
            </a:r>
            <a:r>
              <a:rPr dirty="0"/>
              <a:t>efﬁcient</a:t>
            </a:r>
            <a:r>
              <a:rPr spc="-204" dirty="0"/>
              <a:t> </a:t>
            </a:r>
            <a:r>
              <a:rPr spc="80" dirty="0"/>
              <a:t>and</a:t>
            </a:r>
            <a:r>
              <a:rPr spc="-210" dirty="0"/>
              <a:t> </a:t>
            </a:r>
            <a:r>
              <a:rPr dirty="0"/>
              <a:t>handles</a:t>
            </a:r>
            <a:r>
              <a:rPr spc="-204" dirty="0"/>
              <a:t> </a:t>
            </a:r>
            <a:r>
              <a:rPr spc="-75" dirty="0"/>
              <a:t>errors</a:t>
            </a:r>
            <a:r>
              <a:rPr spc="-210" dirty="0"/>
              <a:t> </a:t>
            </a:r>
            <a:r>
              <a:rPr spc="-75" dirty="0"/>
              <a:t>gracefully,</a:t>
            </a:r>
            <a:r>
              <a:rPr spc="-204" dirty="0"/>
              <a:t> </a:t>
            </a:r>
            <a:r>
              <a:rPr dirty="0"/>
              <a:t>providing</a:t>
            </a:r>
            <a:r>
              <a:rPr spc="-210" dirty="0"/>
              <a:t> </a:t>
            </a:r>
            <a:r>
              <a:rPr spc="-45" dirty="0"/>
              <a:t>a</a:t>
            </a:r>
            <a:r>
              <a:rPr spc="-204" dirty="0"/>
              <a:t> </a:t>
            </a:r>
            <a:r>
              <a:rPr spc="70" dirty="0"/>
              <a:t>smooth</a:t>
            </a:r>
            <a:r>
              <a:rPr spc="-210" dirty="0"/>
              <a:t> </a:t>
            </a:r>
            <a:r>
              <a:rPr spc="-30" dirty="0"/>
              <a:t>user</a:t>
            </a:r>
            <a:r>
              <a:rPr spc="-204" dirty="0"/>
              <a:t> </a:t>
            </a:r>
            <a:r>
              <a:rPr spc="-10" dirty="0"/>
              <a:t>experience.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890" cy="4196080"/>
          </a:xfrm>
          <a:custGeom>
            <a:avLst/>
            <a:gdLst/>
            <a:ahLst/>
            <a:cxnLst/>
            <a:rect l="l" t="t" r="r" b="b"/>
            <a:pathLst>
              <a:path w="2929890" h="4196080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9655" y="4195792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61" y="9993"/>
            <a:ext cx="18287365" cy="10277475"/>
            <a:chOff x="1061" y="9993"/>
            <a:chExt cx="18287365" cy="10277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6386144" y="3397808"/>
                  </a:moveTo>
                  <a:lnTo>
                    <a:pt x="6346063" y="3397808"/>
                  </a:lnTo>
                  <a:lnTo>
                    <a:pt x="6346063" y="3507003"/>
                  </a:lnTo>
                  <a:lnTo>
                    <a:pt x="6207315" y="3507003"/>
                  </a:lnTo>
                  <a:lnTo>
                    <a:pt x="6207315" y="3397808"/>
                  </a:lnTo>
                  <a:lnTo>
                    <a:pt x="6166904" y="3397808"/>
                  </a:lnTo>
                  <a:lnTo>
                    <a:pt x="6166904" y="3657282"/>
                  </a:lnTo>
                  <a:lnTo>
                    <a:pt x="6207315" y="3657282"/>
                  </a:lnTo>
                  <a:lnTo>
                    <a:pt x="6207315" y="3544252"/>
                  </a:lnTo>
                  <a:lnTo>
                    <a:pt x="6346063" y="3544252"/>
                  </a:lnTo>
                  <a:lnTo>
                    <a:pt x="6346063" y="3657282"/>
                  </a:lnTo>
                  <a:lnTo>
                    <a:pt x="6386144" y="3657282"/>
                  </a:lnTo>
                  <a:lnTo>
                    <a:pt x="6386144" y="3544252"/>
                  </a:lnTo>
                  <a:lnTo>
                    <a:pt x="6386144" y="3507003"/>
                  </a:lnTo>
                  <a:lnTo>
                    <a:pt x="6386144" y="3397808"/>
                  </a:lnTo>
                  <a:close/>
                </a:path>
                <a:path w="18287365" h="9251950">
                  <a:moveTo>
                    <a:pt x="6625488" y="3397808"/>
                  </a:moveTo>
                  <a:lnTo>
                    <a:pt x="6412839" y="3397808"/>
                  </a:lnTo>
                  <a:lnTo>
                    <a:pt x="6412839" y="3434727"/>
                  </a:lnTo>
                  <a:lnTo>
                    <a:pt x="6498958" y="3434727"/>
                  </a:lnTo>
                  <a:lnTo>
                    <a:pt x="6498958" y="3657282"/>
                  </a:lnTo>
                  <a:lnTo>
                    <a:pt x="6539370" y="3657282"/>
                  </a:lnTo>
                  <a:lnTo>
                    <a:pt x="6539370" y="3434727"/>
                  </a:lnTo>
                  <a:lnTo>
                    <a:pt x="6625488" y="3434727"/>
                  </a:lnTo>
                  <a:lnTo>
                    <a:pt x="6625488" y="3397808"/>
                  </a:lnTo>
                  <a:close/>
                </a:path>
                <a:path w="18287365" h="9251950">
                  <a:moveTo>
                    <a:pt x="6921170" y="3397808"/>
                  </a:moveTo>
                  <a:lnTo>
                    <a:pt x="6888353" y="3397808"/>
                  </a:lnTo>
                  <a:lnTo>
                    <a:pt x="6787121" y="3572040"/>
                  </a:lnTo>
                  <a:lnTo>
                    <a:pt x="6734327" y="3481946"/>
                  </a:lnTo>
                  <a:lnTo>
                    <a:pt x="6685026" y="3397808"/>
                  </a:lnTo>
                  <a:lnTo>
                    <a:pt x="6652209" y="3397808"/>
                  </a:lnTo>
                  <a:lnTo>
                    <a:pt x="6652209" y="3657282"/>
                  </a:lnTo>
                  <a:lnTo>
                    <a:pt x="6691592" y="3657282"/>
                  </a:lnTo>
                  <a:lnTo>
                    <a:pt x="6691592" y="3481946"/>
                  </a:lnTo>
                  <a:lnTo>
                    <a:pt x="6776352" y="3626104"/>
                  </a:lnTo>
                  <a:lnTo>
                    <a:pt x="6797027" y="3626104"/>
                  </a:lnTo>
                  <a:lnTo>
                    <a:pt x="6828587" y="3572040"/>
                  </a:lnTo>
                  <a:lnTo>
                    <a:pt x="6881774" y="3480943"/>
                  </a:lnTo>
                  <a:lnTo>
                    <a:pt x="6881774" y="3657282"/>
                  </a:lnTo>
                  <a:lnTo>
                    <a:pt x="6921170" y="3657282"/>
                  </a:lnTo>
                  <a:lnTo>
                    <a:pt x="6921170" y="3480943"/>
                  </a:lnTo>
                  <a:lnTo>
                    <a:pt x="6921170" y="3397808"/>
                  </a:lnTo>
                  <a:close/>
                </a:path>
                <a:path w="18287365" h="9251950">
                  <a:moveTo>
                    <a:pt x="7163981" y="3620376"/>
                  </a:moveTo>
                  <a:lnTo>
                    <a:pt x="7026770" y="3620376"/>
                  </a:lnTo>
                  <a:lnTo>
                    <a:pt x="7026770" y="3397808"/>
                  </a:lnTo>
                  <a:lnTo>
                    <a:pt x="6986359" y="3397808"/>
                  </a:lnTo>
                  <a:lnTo>
                    <a:pt x="6986359" y="3657282"/>
                  </a:lnTo>
                  <a:lnTo>
                    <a:pt x="7163981" y="3657282"/>
                  </a:lnTo>
                  <a:lnTo>
                    <a:pt x="7163981" y="3620376"/>
                  </a:lnTo>
                  <a:close/>
                </a:path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4787" y="4351058"/>
              <a:ext cx="1800631" cy="3420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19646" y="5208308"/>
              <a:ext cx="1174851" cy="34380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2633" y="5625617"/>
              <a:ext cx="3221304" cy="3455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37780" y="3944518"/>
              <a:ext cx="661200" cy="26374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167958" y="3946651"/>
              <a:ext cx="997585" cy="259715"/>
            </a:xfrm>
            <a:custGeom>
              <a:avLst/>
              <a:gdLst/>
              <a:ahLst/>
              <a:cxnLst/>
              <a:rect l="l" t="t" r="r" b="b"/>
              <a:pathLst>
                <a:path w="997584" h="259714">
                  <a:moveTo>
                    <a:pt x="40411" y="0"/>
                  </a:moveTo>
                  <a:lnTo>
                    <a:pt x="0" y="0"/>
                  </a:lnTo>
                  <a:lnTo>
                    <a:pt x="0" y="259473"/>
                  </a:lnTo>
                  <a:lnTo>
                    <a:pt x="40411" y="259473"/>
                  </a:lnTo>
                  <a:lnTo>
                    <a:pt x="40411" y="146443"/>
                  </a:lnTo>
                  <a:lnTo>
                    <a:pt x="219240" y="146443"/>
                  </a:lnTo>
                  <a:lnTo>
                    <a:pt x="219240" y="109194"/>
                  </a:lnTo>
                  <a:lnTo>
                    <a:pt x="40411" y="109194"/>
                  </a:lnTo>
                  <a:lnTo>
                    <a:pt x="40411" y="0"/>
                  </a:lnTo>
                  <a:close/>
                </a:path>
                <a:path w="997584" h="259714">
                  <a:moveTo>
                    <a:pt x="219240" y="146443"/>
                  </a:moveTo>
                  <a:lnTo>
                    <a:pt x="179158" y="146443"/>
                  </a:lnTo>
                  <a:lnTo>
                    <a:pt x="179158" y="259473"/>
                  </a:lnTo>
                  <a:lnTo>
                    <a:pt x="219240" y="259473"/>
                  </a:lnTo>
                  <a:lnTo>
                    <a:pt x="219240" y="146443"/>
                  </a:lnTo>
                  <a:close/>
                </a:path>
                <a:path w="997584" h="259714">
                  <a:moveTo>
                    <a:pt x="219240" y="0"/>
                  </a:moveTo>
                  <a:lnTo>
                    <a:pt x="179158" y="0"/>
                  </a:lnTo>
                  <a:lnTo>
                    <a:pt x="179158" y="109194"/>
                  </a:lnTo>
                  <a:lnTo>
                    <a:pt x="219240" y="109194"/>
                  </a:lnTo>
                  <a:lnTo>
                    <a:pt x="219240" y="0"/>
                  </a:lnTo>
                  <a:close/>
                </a:path>
                <a:path w="997584" h="259714">
                  <a:moveTo>
                    <a:pt x="372465" y="36918"/>
                  </a:moveTo>
                  <a:lnTo>
                    <a:pt x="332054" y="36918"/>
                  </a:lnTo>
                  <a:lnTo>
                    <a:pt x="332054" y="259473"/>
                  </a:lnTo>
                  <a:lnTo>
                    <a:pt x="372465" y="259473"/>
                  </a:lnTo>
                  <a:lnTo>
                    <a:pt x="372465" y="36918"/>
                  </a:lnTo>
                  <a:close/>
                </a:path>
                <a:path w="997584" h="259714">
                  <a:moveTo>
                    <a:pt x="458584" y="0"/>
                  </a:moveTo>
                  <a:lnTo>
                    <a:pt x="245935" y="0"/>
                  </a:lnTo>
                  <a:lnTo>
                    <a:pt x="245935" y="36918"/>
                  </a:lnTo>
                  <a:lnTo>
                    <a:pt x="458584" y="36918"/>
                  </a:lnTo>
                  <a:lnTo>
                    <a:pt x="458584" y="0"/>
                  </a:lnTo>
                  <a:close/>
                </a:path>
                <a:path w="997584" h="259714">
                  <a:moveTo>
                    <a:pt x="518121" y="0"/>
                  </a:moveTo>
                  <a:lnTo>
                    <a:pt x="485305" y="0"/>
                  </a:lnTo>
                  <a:lnTo>
                    <a:pt x="485305" y="259473"/>
                  </a:lnTo>
                  <a:lnTo>
                    <a:pt x="524687" y="259473"/>
                  </a:lnTo>
                  <a:lnTo>
                    <a:pt x="524687" y="84137"/>
                  </a:lnTo>
                  <a:lnTo>
                    <a:pt x="567424" y="84137"/>
                  </a:lnTo>
                  <a:lnTo>
                    <a:pt x="518121" y="0"/>
                  </a:lnTo>
                  <a:close/>
                </a:path>
                <a:path w="997584" h="259714">
                  <a:moveTo>
                    <a:pt x="754265" y="83134"/>
                  </a:moveTo>
                  <a:lnTo>
                    <a:pt x="714870" y="83134"/>
                  </a:lnTo>
                  <a:lnTo>
                    <a:pt x="714870" y="259473"/>
                  </a:lnTo>
                  <a:lnTo>
                    <a:pt x="754265" y="259473"/>
                  </a:lnTo>
                  <a:lnTo>
                    <a:pt x="754265" y="83134"/>
                  </a:lnTo>
                  <a:close/>
                </a:path>
                <a:path w="997584" h="259714">
                  <a:moveTo>
                    <a:pt x="567424" y="84137"/>
                  </a:moveTo>
                  <a:lnTo>
                    <a:pt x="524687" y="84137"/>
                  </a:lnTo>
                  <a:lnTo>
                    <a:pt x="609447" y="228295"/>
                  </a:lnTo>
                  <a:lnTo>
                    <a:pt x="630123" y="228295"/>
                  </a:lnTo>
                  <a:lnTo>
                    <a:pt x="661686" y="174231"/>
                  </a:lnTo>
                  <a:lnTo>
                    <a:pt x="620217" y="174231"/>
                  </a:lnTo>
                  <a:lnTo>
                    <a:pt x="567424" y="84137"/>
                  </a:lnTo>
                  <a:close/>
                </a:path>
                <a:path w="997584" h="259714">
                  <a:moveTo>
                    <a:pt x="754265" y="0"/>
                  </a:moveTo>
                  <a:lnTo>
                    <a:pt x="721448" y="0"/>
                  </a:lnTo>
                  <a:lnTo>
                    <a:pt x="620217" y="174231"/>
                  </a:lnTo>
                  <a:lnTo>
                    <a:pt x="661686" y="174231"/>
                  </a:lnTo>
                  <a:lnTo>
                    <a:pt x="714870" y="83134"/>
                  </a:lnTo>
                  <a:lnTo>
                    <a:pt x="754265" y="83134"/>
                  </a:lnTo>
                  <a:lnTo>
                    <a:pt x="754265" y="0"/>
                  </a:lnTo>
                  <a:close/>
                </a:path>
                <a:path w="997584" h="259714">
                  <a:moveTo>
                    <a:pt x="859866" y="0"/>
                  </a:moveTo>
                  <a:lnTo>
                    <a:pt x="819454" y="0"/>
                  </a:lnTo>
                  <a:lnTo>
                    <a:pt x="819454" y="259473"/>
                  </a:lnTo>
                  <a:lnTo>
                    <a:pt x="997077" y="259473"/>
                  </a:lnTo>
                  <a:lnTo>
                    <a:pt x="997077" y="222567"/>
                  </a:lnTo>
                  <a:lnTo>
                    <a:pt x="859866" y="222567"/>
                  </a:lnTo>
                  <a:lnTo>
                    <a:pt x="859866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4015" y="6056033"/>
              <a:ext cx="2080717" cy="27588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48514" y="5627408"/>
              <a:ext cx="1673809" cy="27588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615249" y="3414852"/>
            <a:ext cx="7465695" cy="29984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226060">
              <a:lnSpc>
                <a:spcPct val="102299"/>
              </a:lnSpc>
              <a:spcBef>
                <a:spcPts val="30"/>
              </a:spcBef>
              <a:tabLst>
                <a:tab pos="5537835" algn="l"/>
                <a:tab pos="6385560" algn="l"/>
              </a:tabLst>
            </a:pP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Congratulations!</a:t>
            </a:r>
            <a:r>
              <a:rPr sz="2750" spc="-1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5" dirty="0">
                <a:solidFill>
                  <a:srgbClr val="332C2C"/>
                </a:solidFill>
                <a:latin typeface="Verdana"/>
                <a:cs typeface="Verdana"/>
              </a:rPr>
              <a:t>You've</a:t>
            </a:r>
            <a:r>
              <a:rPr sz="2750" spc="-1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built</a:t>
            </a:r>
            <a:r>
              <a:rPr sz="2750" spc="-1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basic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calculator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web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app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0" dirty="0">
                <a:solidFill>
                  <a:srgbClr val="332C2C"/>
                </a:solidFill>
                <a:latin typeface="Verdana"/>
                <a:cs typeface="Verdana"/>
              </a:rPr>
              <a:t>using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-47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  <a:p>
            <a:pPr marL="12700" marR="5080" indent="1791335">
              <a:lnSpc>
                <a:spcPts val="3379"/>
              </a:lnSpc>
              <a:spcBef>
                <a:spcPts val="45"/>
              </a:spcBef>
              <a:tabLst>
                <a:tab pos="6160770" algn="l"/>
              </a:tabLst>
            </a:pP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project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serves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as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a 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foundation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sz="2750" spc="-11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more</a:t>
            </a:r>
            <a:r>
              <a:rPr sz="2750" spc="-11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complex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applications. Explore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adding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features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like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-47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endParaRPr sz="2750">
              <a:latin typeface="Verdana"/>
              <a:cs typeface="Verdana"/>
            </a:endParaRPr>
          </a:p>
          <a:p>
            <a:pPr marL="3264535">
              <a:lnSpc>
                <a:spcPts val="3165"/>
              </a:lnSpc>
            </a:pP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or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even</a:t>
            </a:r>
            <a:endParaRPr sz="2750">
              <a:latin typeface="Verdana"/>
              <a:cs typeface="Verdana"/>
            </a:endParaRPr>
          </a:p>
          <a:p>
            <a:pPr marL="2197100">
              <a:lnSpc>
                <a:spcPct val="100000"/>
              </a:lnSpc>
              <a:spcBef>
                <a:spcPts val="75"/>
              </a:spcBef>
            </a:pP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further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enhance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your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skills.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589798" y="1448651"/>
            <a:ext cx="75076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65" dirty="0">
                <a:latin typeface="Georgia"/>
                <a:cs typeface="Georgia"/>
              </a:rPr>
              <a:t>Conclusion</a:t>
            </a:r>
            <a:r>
              <a:rPr sz="5400" spc="-254" dirty="0">
                <a:latin typeface="Georgia"/>
                <a:cs typeface="Georgia"/>
              </a:rPr>
              <a:t> </a:t>
            </a:r>
            <a:r>
              <a:rPr sz="5400" spc="-220" dirty="0">
                <a:latin typeface="Georgia"/>
                <a:cs typeface="Georgia"/>
              </a:rPr>
              <a:t>and</a:t>
            </a:r>
            <a:r>
              <a:rPr sz="5400" spc="-254" dirty="0">
                <a:latin typeface="Georgia"/>
                <a:cs typeface="Georgia"/>
              </a:rPr>
              <a:t> </a:t>
            </a:r>
            <a:r>
              <a:rPr sz="5400" spc="-345" dirty="0">
                <a:latin typeface="Georgia"/>
                <a:cs typeface="Georgia"/>
              </a:rPr>
              <a:t>Next</a:t>
            </a:r>
            <a:r>
              <a:rPr sz="5400" spc="-254" dirty="0">
                <a:latin typeface="Georgia"/>
                <a:cs typeface="Georgia"/>
              </a:rPr>
              <a:t> </a:t>
            </a:r>
            <a:r>
              <a:rPr sz="5400" spc="-95" dirty="0">
                <a:latin typeface="Georgia"/>
                <a:cs typeface="Georgia"/>
              </a:rPr>
              <a:t>Steps</a:t>
            </a:r>
            <a:endParaRPr sz="5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2C2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299</Words>
  <Application>Microsoft Office PowerPoint</Application>
  <PresentationFormat>Custom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Georgia</vt:lpstr>
      <vt:lpstr>Verdana</vt:lpstr>
      <vt:lpstr>Office Theme</vt:lpstr>
      <vt:lpstr>Building a Calculator Web App: A Step-by-Step Guide Using HTML, CSS, and JavaScript</vt:lpstr>
      <vt:lpstr>Introduction to Web Calculators</vt:lpstr>
      <vt:lpstr>Setting Up Your Project</vt:lpstr>
      <vt:lpstr>Building the HTML Structure</vt:lpstr>
      <vt:lpstr>Styling with CSS</vt:lpstr>
      <vt:lpstr>The ﬁnal step is to implement for functionality. Write functions to handle button clicks, perform calculations, and update the display. Ensure your code is efﬁcient and handles errors gracefully, providing a smooth user experience.</vt:lpstr>
      <vt:lpstr>Conclusion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saurabh kumar kashinwar</cp:lastModifiedBy>
  <cp:revision>1</cp:revision>
  <dcterms:created xsi:type="dcterms:W3CDTF">2024-10-28T10:14:49Z</dcterms:created>
  <dcterms:modified xsi:type="dcterms:W3CDTF">2024-10-28T10:18:30Z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2024-10-28T00:00:00Z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2024-10-28T00:00:00Z</vt:filetime>
  </property>
  <property fmtid="{D5CDD505-2E9C-101B-9397-08002B2CF9AE}" pid="5" name="Producer">
    <vt:lpwstr>GPL Ghostscript 10.04.0</vt:lpwstr>
  </property>
</Properties>
</file>