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2853" y="2743695"/>
            <a:ext cx="14094993" cy="3898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9126" y="3420110"/>
            <a:ext cx="15922447" cy="2998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ctr">
              <a:lnSpc>
                <a:spcPct val="100200"/>
              </a:lnSpc>
              <a:spcBef>
                <a:spcPts val="105"/>
              </a:spcBef>
            </a:pPr>
            <a:r>
              <a:rPr spc="-40" dirty="0"/>
              <a:t>Building</a:t>
            </a:r>
            <a:r>
              <a:rPr spc="-254" dirty="0"/>
              <a:t> </a:t>
            </a:r>
            <a:r>
              <a:rPr spc="-125" dirty="0"/>
              <a:t>a</a:t>
            </a:r>
            <a:r>
              <a:rPr spc="-245" dirty="0"/>
              <a:t> </a:t>
            </a:r>
            <a:r>
              <a:rPr spc="-210" dirty="0"/>
              <a:t>Tod</a:t>
            </a:r>
            <a:r>
              <a:rPr spc="-204" dirty="0"/>
              <a:t>o</a:t>
            </a:r>
            <a:r>
              <a:rPr spc="-245" dirty="0"/>
              <a:t> </a:t>
            </a:r>
            <a:r>
              <a:rPr spc="-215" dirty="0"/>
              <a:t>Lis</a:t>
            </a:r>
            <a:r>
              <a:rPr spc="-165" dirty="0"/>
              <a:t>t</a:t>
            </a:r>
            <a:r>
              <a:rPr spc="-260" dirty="0"/>
              <a:t> </a:t>
            </a:r>
            <a:r>
              <a:rPr spc="-420" dirty="0"/>
              <a:t>We</a:t>
            </a:r>
            <a:r>
              <a:rPr spc="-320" dirty="0"/>
              <a:t>b</a:t>
            </a:r>
            <a:r>
              <a:rPr spc="-254" dirty="0"/>
              <a:t> </a:t>
            </a:r>
            <a:r>
              <a:rPr spc="-275" dirty="0"/>
              <a:t>App</a:t>
            </a:r>
            <a:r>
              <a:rPr spc="-120" dirty="0"/>
              <a:t>:</a:t>
            </a:r>
            <a:r>
              <a:rPr spc="-260" dirty="0"/>
              <a:t> </a:t>
            </a:r>
            <a:r>
              <a:rPr spc="-80" dirty="0"/>
              <a:t>A  </a:t>
            </a:r>
            <a:r>
              <a:rPr spc="-65" dirty="0"/>
              <a:t>Journey</a:t>
            </a:r>
            <a:r>
              <a:rPr spc="-254" dirty="0"/>
              <a:t> </a:t>
            </a:r>
            <a:r>
              <a:rPr spc="-215" dirty="0"/>
              <a:t>with</a:t>
            </a:r>
            <a:r>
              <a:rPr spc="-250" dirty="0"/>
              <a:t> </a:t>
            </a:r>
            <a:r>
              <a:rPr spc="-215" dirty="0"/>
              <a:t>HTML</a:t>
            </a:r>
            <a:r>
              <a:rPr spc="-65" dirty="0"/>
              <a:t>,</a:t>
            </a:r>
            <a:r>
              <a:rPr spc="-254" dirty="0"/>
              <a:t> </a:t>
            </a:r>
            <a:r>
              <a:rPr spc="215" dirty="0"/>
              <a:t>CSS</a:t>
            </a:r>
            <a:r>
              <a:rPr spc="90" dirty="0"/>
              <a:t>,</a:t>
            </a:r>
            <a:r>
              <a:rPr spc="-260" dirty="0"/>
              <a:t> </a:t>
            </a:r>
            <a:r>
              <a:rPr spc="-65" dirty="0"/>
              <a:t>and  </a:t>
            </a:r>
            <a:r>
              <a:rPr spc="-40" dirty="0"/>
              <a:t>JavaScript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08"/>
                </a:moveTo>
                <a:lnTo>
                  <a:pt x="3380981" y="526808"/>
                </a:lnTo>
                <a:lnTo>
                  <a:pt x="3399371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91" y="321322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37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74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48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69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40" y="271729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81"/>
                </a:lnTo>
                <a:lnTo>
                  <a:pt x="3288881" y="526808"/>
                </a:lnTo>
                <a:lnTo>
                  <a:pt x="0" y="526808"/>
                </a:lnTo>
                <a:lnTo>
                  <a:pt x="0" y="574433"/>
                </a:lnTo>
                <a:lnTo>
                  <a:pt x="3229521" y="574433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71" y="1009789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34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84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69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36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13" y="2162441"/>
                </a:lnTo>
                <a:lnTo>
                  <a:pt x="1325003" y="2137587"/>
                </a:lnTo>
                <a:lnTo>
                  <a:pt x="1371765" y="2112137"/>
                </a:lnTo>
                <a:lnTo>
                  <a:pt x="1417955" y="2086305"/>
                </a:lnTo>
                <a:lnTo>
                  <a:pt x="1463903" y="2059914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37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64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86" y="1051585"/>
                </a:lnTo>
                <a:lnTo>
                  <a:pt x="3013252" y="835710"/>
                </a:lnTo>
                <a:lnTo>
                  <a:pt x="3088195" y="768654"/>
                </a:lnTo>
                <a:lnTo>
                  <a:pt x="3126016" y="735418"/>
                </a:lnTo>
                <a:lnTo>
                  <a:pt x="3164103" y="702424"/>
                </a:lnTo>
                <a:lnTo>
                  <a:pt x="3202482" y="669759"/>
                </a:lnTo>
                <a:lnTo>
                  <a:pt x="3241167" y="637438"/>
                </a:lnTo>
                <a:lnTo>
                  <a:pt x="3280168" y="605548"/>
                </a:lnTo>
                <a:lnTo>
                  <a:pt x="3319132" y="574433"/>
                </a:lnTo>
                <a:lnTo>
                  <a:pt x="18287988" y="574433"/>
                </a:lnTo>
                <a:lnTo>
                  <a:pt x="18287988" y="52680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5220"/>
          </a:xfrm>
          <a:custGeom>
            <a:avLst/>
            <a:gdLst/>
            <a:ahLst/>
            <a:cxnLst/>
            <a:rect l="l" t="t" r="r" b="b"/>
            <a:pathLst>
              <a:path w="18288000" h="2395220">
                <a:moveTo>
                  <a:pt x="18287988" y="0"/>
                </a:moveTo>
                <a:lnTo>
                  <a:pt x="18231523" y="5473"/>
                </a:lnTo>
                <a:lnTo>
                  <a:pt x="18154549" y="18605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25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608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42" y="378625"/>
                </a:lnTo>
                <a:lnTo>
                  <a:pt x="17129417" y="404558"/>
                </a:lnTo>
                <a:lnTo>
                  <a:pt x="17082986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4011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803" y="1075753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37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43" y="2123998"/>
                </a:lnTo>
                <a:lnTo>
                  <a:pt x="14932660" y="2147773"/>
                </a:lnTo>
                <a:lnTo>
                  <a:pt x="14890179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95" y="2391841"/>
                </a:lnTo>
                <a:lnTo>
                  <a:pt x="14306271" y="2395169"/>
                </a:lnTo>
                <a:lnTo>
                  <a:pt x="14490573" y="2395169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24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87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40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56" y="1148930"/>
                </a:lnTo>
                <a:lnTo>
                  <a:pt x="16270364" y="1083856"/>
                </a:lnTo>
                <a:lnTo>
                  <a:pt x="16308527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96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80" y="424751"/>
                </a:lnTo>
                <a:lnTo>
                  <a:pt x="17248683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34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27" y="156133"/>
                </a:lnTo>
                <a:lnTo>
                  <a:pt x="17873434" y="141363"/>
                </a:lnTo>
                <a:lnTo>
                  <a:pt x="17921542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61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87" y="61823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892"/>
            <a:ext cx="18300700" cy="6337935"/>
            <a:chOff x="0" y="3961892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892"/>
              <a:ext cx="18288000" cy="632587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2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0" y="3948710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4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5"/>
                  </a:lnTo>
                  <a:lnTo>
                    <a:pt x="567516" y="3674095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300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9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9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3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2" y="1994884"/>
                  </a:lnTo>
                  <a:lnTo>
                    <a:pt x="1967543" y="1955762"/>
                  </a:lnTo>
                  <a:lnTo>
                    <a:pt x="1995561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6"/>
                  </a:lnTo>
                  <a:lnTo>
                    <a:pt x="2108266" y="1761379"/>
                  </a:lnTo>
                  <a:lnTo>
                    <a:pt x="2136639" y="1722826"/>
                  </a:lnTo>
                  <a:lnTo>
                    <a:pt x="2165108" y="1684406"/>
                  </a:lnTo>
                  <a:lnTo>
                    <a:pt x="2193679" y="1646131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6" y="1494700"/>
                  </a:lnTo>
                  <a:lnTo>
                    <a:pt x="2338349" y="1457316"/>
                  </a:lnTo>
                  <a:lnTo>
                    <a:pt x="2367701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4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0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4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5" y="510429"/>
                  </a:lnTo>
                  <a:lnTo>
                    <a:pt x="3319673" y="484237"/>
                  </a:lnTo>
                  <a:lnTo>
                    <a:pt x="3357197" y="458590"/>
                  </a:lnTo>
                  <a:lnTo>
                    <a:pt x="3395117" y="433501"/>
                  </a:lnTo>
                  <a:lnTo>
                    <a:pt x="3433439" y="408980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899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4" y="179915"/>
                  </a:lnTo>
                  <a:lnTo>
                    <a:pt x="3927584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7" y="116888"/>
                  </a:lnTo>
                  <a:lnTo>
                    <a:pt x="4107796" y="102969"/>
                  </a:lnTo>
                  <a:lnTo>
                    <a:pt x="4154171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8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3" y="7266"/>
                  </a:lnTo>
                  <a:lnTo>
                    <a:pt x="4649192" y="2290"/>
                  </a:lnTo>
                  <a:lnTo>
                    <a:pt x="4678711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63254" y="1190497"/>
            <a:ext cx="1569529" cy="39293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33120" y="1190497"/>
            <a:ext cx="3755771" cy="390982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147633" y="1645450"/>
            <a:ext cx="1139825" cy="296545"/>
          </a:xfrm>
          <a:custGeom>
            <a:avLst/>
            <a:gdLst/>
            <a:ahLst/>
            <a:cxnLst/>
            <a:rect l="l" t="t" r="r" b="b"/>
            <a:pathLst>
              <a:path w="1139825" h="296544">
                <a:moveTo>
                  <a:pt x="46189" y="0"/>
                </a:moveTo>
                <a:lnTo>
                  <a:pt x="0" y="0"/>
                </a:lnTo>
                <a:lnTo>
                  <a:pt x="0" y="296545"/>
                </a:lnTo>
                <a:lnTo>
                  <a:pt x="46189" y="296545"/>
                </a:lnTo>
                <a:lnTo>
                  <a:pt x="46189" y="167360"/>
                </a:lnTo>
                <a:lnTo>
                  <a:pt x="250558" y="167360"/>
                </a:lnTo>
                <a:lnTo>
                  <a:pt x="250558" y="124790"/>
                </a:lnTo>
                <a:lnTo>
                  <a:pt x="46189" y="124790"/>
                </a:lnTo>
                <a:lnTo>
                  <a:pt x="46189" y="0"/>
                </a:lnTo>
                <a:close/>
              </a:path>
              <a:path w="1139825" h="296544">
                <a:moveTo>
                  <a:pt x="250558" y="167360"/>
                </a:moveTo>
                <a:lnTo>
                  <a:pt x="204774" y="167360"/>
                </a:lnTo>
                <a:lnTo>
                  <a:pt x="204774" y="296545"/>
                </a:lnTo>
                <a:lnTo>
                  <a:pt x="250558" y="296545"/>
                </a:lnTo>
                <a:lnTo>
                  <a:pt x="250558" y="167360"/>
                </a:lnTo>
                <a:close/>
              </a:path>
              <a:path w="1139825" h="296544">
                <a:moveTo>
                  <a:pt x="250558" y="0"/>
                </a:moveTo>
                <a:lnTo>
                  <a:pt x="204774" y="0"/>
                </a:lnTo>
                <a:lnTo>
                  <a:pt x="204774" y="124790"/>
                </a:lnTo>
                <a:lnTo>
                  <a:pt x="250558" y="124790"/>
                </a:lnTo>
                <a:lnTo>
                  <a:pt x="250558" y="0"/>
                </a:lnTo>
                <a:close/>
              </a:path>
              <a:path w="1139825" h="296544">
                <a:moveTo>
                  <a:pt x="425704" y="42176"/>
                </a:moveTo>
                <a:lnTo>
                  <a:pt x="379514" y="42176"/>
                </a:lnTo>
                <a:lnTo>
                  <a:pt x="379514" y="296545"/>
                </a:lnTo>
                <a:lnTo>
                  <a:pt x="425704" y="296545"/>
                </a:lnTo>
                <a:lnTo>
                  <a:pt x="425704" y="42176"/>
                </a:lnTo>
                <a:close/>
              </a:path>
              <a:path w="1139825" h="296544">
                <a:moveTo>
                  <a:pt x="524129" y="0"/>
                </a:moveTo>
                <a:lnTo>
                  <a:pt x="281089" y="0"/>
                </a:lnTo>
                <a:lnTo>
                  <a:pt x="281089" y="42176"/>
                </a:lnTo>
                <a:lnTo>
                  <a:pt x="524129" y="42176"/>
                </a:lnTo>
                <a:lnTo>
                  <a:pt x="524129" y="0"/>
                </a:lnTo>
                <a:close/>
              </a:path>
              <a:path w="1139825" h="296544">
                <a:moveTo>
                  <a:pt x="592162" y="0"/>
                </a:moveTo>
                <a:lnTo>
                  <a:pt x="554672" y="0"/>
                </a:lnTo>
                <a:lnTo>
                  <a:pt x="554672" y="296545"/>
                </a:lnTo>
                <a:lnTo>
                  <a:pt x="599681" y="296545"/>
                </a:lnTo>
                <a:lnTo>
                  <a:pt x="599681" y="96151"/>
                </a:lnTo>
                <a:lnTo>
                  <a:pt x="648514" y="96151"/>
                </a:lnTo>
                <a:lnTo>
                  <a:pt x="592162" y="0"/>
                </a:lnTo>
                <a:close/>
              </a:path>
              <a:path w="1139825" h="296544">
                <a:moveTo>
                  <a:pt x="862050" y="95008"/>
                </a:moveTo>
                <a:lnTo>
                  <a:pt x="817041" y="95008"/>
                </a:lnTo>
                <a:lnTo>
                  <a:pt x="817041" y="296545"/>
                </a:lnTo>
                <a:lnTo>
                  <a:pt x="862050" y="296545"/>
                </a:lnTo>
                <a:lnTo>
                  <a:pt x="862050" y="95008"/>
                </a:lnTo>
                <a:close/>
              </a:path>
              <a:path w="1139825" h="296544">
                <a:moveTo>
                  <a:pt x="648514" y="96151"/>
                </a:moveTo>
                <a:lnTo>
                  <a:pt x="599681" y="96151"/>
                </a:lnTo>
                <a:lnTo>
                  <a:pt x="696544" y="260908"/>
                </a:lnTo>
                <a:lnTo>
                  <a:pt x="720178" y="260908"/>
                </a:lnTo>
                <a:lnTo>
                  <a:pt x="756253" y="199123"/>
                </a:lnTo>
                <a:lnTo>
                  <a:pt x="708863" y="199123"/>
                </a:lnTo>
                <a:lnTo>
                  <a:pt x="648514" y="96151"/>
                </a:lnTo>
                <a:close/>
              </a:path>
              <a:path w="1139825" h="296544">
                <a:moveTo>
                  <a:pt x="862050" y="0"/>
                </a:moveTo>
                <a:lnTo>
                  <a:pt x="824560" y="0"/>
                </a:lnTo>
                <a:lnTo>
                  <a:pt x="708863" y="199123"/>
                </a:lnTo>
                <a:lnTo>
                  <a:pt x="756253" y="199123"/>
                </a:lnTo>
                <a:lnTo>
                  <a:pt x="817041" y="95008"/>
                </a:lnTo>
                <a:lnTo>
                  <a:pt x="862050" y="95008"/>
                </a:lnTo>
                <a:lnTo>
                  <a:pt x="862050" y="0"/>
                </a:lnTo>
                <a:close/>
              </a:path>
              <a:path w="1139825" h="296544">
                <a:moveTo>
                  <a:pt x="982764" y="0"/>
                </a:moveTo>
                <a:lnTo>
                  <a:pt x="936574" y="0"/>
                </a:lnTo>
                <a:lnTo>
                  <a:pt x="936574" y="296545"/>
                </a:lnTo>
                <a:lnTo>
                  <a:pt x="1139583" y="296545"/>
                </a:lnTo>
                <a:lnTo>
                  <a:pt x="1139583" y="254368"/>
                </a:lnTo>
                <a:lnTo>
                  <a:pt x="982764" y="254368"/>
                </a:lnTo>
                <a:lnTo>
                  <a:pt x="982764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84613" y="1643011"/>
            <a:ext cx="755688" cy="30142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10733" y="1628648"/>
            <a:ext cx="2057971" cy="390982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2147633" y="1645450"/>
            <a:ext cx="1139825" cy="296545"/>
          </a:xfrm>
          <a:custGeom>
            <a:avLst/>
            <a:gdLst/>
            <a:ahLst/>
            <a:cxnLst/>
            <a:rect l="l" t="t" r="r" b="b"/>
            <a:pathLst>
              <a:path w="1139825" h="296544">
                <a:moveTo>
                  <a:pt x="46189" y="0"/>
                </a:moveTo>
                <a:lnTo>
                  <a:pt x="0" y="0"/>
                </a:lnTo>
                <a:lnTo>
                  <a:pt x="0" y="296545"/>
                </a:lnTo>
                <a:lnTo>
                  <a:pt x="46189" y="296545"/>
                </a:lnTo>
                <a:lnTo>
                  <a:pt x="46189" y="167360"/>
                </a:lnTo>
                <a:lnTo>
                  <a:pt x="250558" y="167360"/>
                </a:lnTo>
                <a:lnTo>
                  <a:pt x="250558" y="124790"/>
                </a:lnTo>
                <a:lnTo>
                  <a:pt x="46189" y="124790"/>
                </a:lnTo>
                <a:lnTo>
                  <a:pt x="46189" y="0"/>
                </a:lnTo>
                <a:close/>
              </a:path>
              <a:path w="1139825" h="296544">
                <a:moveTo>
                  <a:pt x="250558" y="167360"/>
                </a:moveTo>
                <a:lnTo>
                  <a:pt x="204774" y="167360"/>
                </a:lnTo>
                <a:lnTo>
                  <a:pt x="204774" y="296545"/>
                </a:lnTo>
                <a:lnTo>
                  <a:pt x="250558" y="296545"/>
                </a:lnTo>
                <a:lnTo>
                  <a:pt x="250558" y="167360"/>
                </a:lnTo>
                <a:close/>
              </a:path>
              <a:path w="1139825" h="296544">
                <a:moveTo>
                  <a:pt x="250558" y="0"/>
                </a:moveTo>
                <a:lnTo>
                  <a:pt x="204774" y="0"/>
                </a:lnTo>
                <a:lnTo>
                  <a:pt x="204774" y="124790"/>
                </a:lnTo>
                <a:lnTo>
                  <a:pt x="250558" y="124790"/>
                </a:lnTo>
                <a:lnTo>
                  <a:pt x="250558" y="0"/>
                </a:lnTo>
                <a:close/>
              </a:path>
              <a:path w="1139825" h="296544">
                <a:moveTo>
                  <a:pt x="425704" y="42176"/>
                </a:moveTo>
                <a:lnTo>
                  <a:pt x="379514" y="42176"/>
                </a:lnTo>
                <a:lnTo>
                  <a:pt x="379514" y="296545"/>
                </a:lnTo>
                <a:lnTo>
                  <a:pt x="425704" y="296545"/>
                </a:lnTo>
                <a:lnTo>
                  <a:pt x="425704" y="42176"/>
                </a:lnTo>
                <a:close/>
              </a:path>
              <a:path w="1139825" h="296544">
                <a:moveTo>
                  <a:pt x="524129" y="0"/>
                </a:moveTo>
                <a:lnTo>
                  <a:pt x="281089" y="0"/>
                </a:lnTo>
                <a:lnTo>
                  <a:pt x="281089" y="42176"/>
                </a:lnTo>
                <a:lnTo>
                  <a:pt x="524129" y="42176"/>
                </a:lnTo>
                <a:lnTo>
                  <a:pt x="524129" y="0"/>
                </a:lnTo>
                <a:close/>
              </a:path>
              <a:path w="1139825" h="296544">
                <a:moveTo>
                  <a:pt x="592162" y="0"/>
                </a:moveTo>
                <a:lnTo>
                  <a:pt x="554672" y="0"/>
                </a:lnTo>
                <a:lnTo>
                  <a:pt x="554672" y="296545"/>
                </a:lnTo>
                <a:lnTo>
                  <a:pt x="599681" y="296545"/>
                </a:lnTo>
                <a:lnTo>
                  <a:pt x="599681" y="96151"/>
                </a:lnTo>
                <a:lnTo>
                  <a:pt x="648514" y="96151"/>
                </a:lnTo>
                <a:lnTo>
                  <a:pt x="592162" y="0"/>
                </a:lnTo>
                <a:close/>
              </a:path>
              <a:path w="1139825" h="296544">
                <a:moveTo>
                  <a:pt x="862050" y="95008"/>
                </a:moveTo>
                <a:lnTo>
                  <a:pt x="817041" y="95008"/>
                </a:lnTo>
                <a:lnTo>
                  <a:pt x="817041" y="296545"/>
                </a:lnTo>
                <a:lnTo>
                  <a:pt x="862050" y="296545"/>
                </a:lnTo>
                <a:lnTo>
                  <a:pt x="862050" y="95008"/>
                </a:lnTo>
                <a:close/>
              </a:path>
              <a:path w="1139825" h="296544">
                <a:moveTo>
                  <a:pt x="648514" y="96151"/>
                </a:moveTo>
                <a:lnTo>
                  <a:pt x="599681" y="96151"/>
                </a:lnTo>
                <a:lnTo>
                  <a:pt x="696544" y="260908"/>
                </a:lnTo>
                <a:lnTo>
                  <a:pt x="720178" y="260908"/>
                </a:lnTo>
                <a:lnTo>
                  <a:pt x="756253" y="199123"/>
                </a:lnTo>
                <a:lnTo>
                  <a:pt x="708863" y="199123"/>
                </a:lnTo>
                <a:lnTo>
                  <a:pt x="648514" y="96151"/>
                </a:lnTo>
                <a:close/>
              </a:path>
              <a:path w="1139825" h="296544">
                <a:moveTo>
                  <a:pt x="862050" y="0"/>
                </a:moveTo>
                <a:lnTo>
                  <a:pt x="824560" y="0"/>
                </a:lnTo>
                <a:lnTo>
                  <a:pt x="708863" y="199123"/>
                </a:lnTo>
                <a:lnTo>
                  <a:pt x="756253" y="199123"/>
                </a:lnTo>
                <a:lnTo>
                  <a:pt x="817041" y="95008"/>
                </a:lnTo>
                <a:lnTo>
                  <a:pt x="862050" y="95008"/>
                </a:lnTo>
                <a:lnTo>
                  <a:pt x="862050" y="0"/>
                </a:lnTo>
                <a:close/>
              </a:path>
              <a:path w="1139825" h="296544">
                <a:moveTo>
                  <a:pt x="982764" y="0"/>
                </a:moveTo>
                <a:lnTo>
                  <a:pt x="936574" y="0"/>
                </a:lnTo>
                <a:lnTo>
                  <a:pt x="936574" y="296545"/>
                </a:lnTo>
                <a:lnTo>
                  <a:pt x="1139583" y="296545"/>
                </a:lnTo>
                <a:lnTo>
                  <a:pt x="1139583" y="254368"/>
                </a:lnTo>
                <a:lnTo>
                  <a:pt x="982764" y="254368"/>
                </a:lnTo>
                <a:lnTo>
                  <a:pt x="982764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868799" y="1091190"/>
            <a:ext cx="16155035" cy="181991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</a:pPr>
            <a:r>
              <a:rPr sz="3150" spc="-125" dirty="0">
                <a:latin typeface="Verdana"/>
                <a:cs typeface="Verdana"/>
              </a:rPr>
              <a:t>In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5" dirty="0">
                <a:latin typeface="Verdana"/>
                <a:cs typeface="Verdana"/>
              </a:rPr>
              <a:t>this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-15" dirty="0">
                <a:latin typeface="Verdana"/>
                <a:cs typeface="Verdana"/>
              </a:rPr>
              <a:t>presentation,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80" dirty="0">
                <a:latin typeface="Verdana"/>
                <a:cs typeface="Verdana"/>
              </a:rPr>
              <a:t>we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30" dirty="0">
                <a:latin typeface="Verdana"/>
                <a:cs typeface="Verdana"/>
              </a:rPr>
              <a:t>will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-20" dirty="0">
                <a:latin typeface="Verdana"/>
                <a:cs typeface="Verdana"/>
              </a:rPr>
              <a:t>explore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60" dirty="0">
                <a:latin typeface="Verdana"/>
                <a:cs typeface="Verdana"/>
              </a:rPr>
              <a:t>the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-30" dirty="0">
                <a:solidFill>
                  <a:srgbClr val="000000"/>
                </a:solidFill>
                <a:latin typeface="Verdana"/>
                <a:cs typeface="Verdana"/>
              </a:rPr>
              <a:t>journey</a:t>
            </a:r>
            <a:r>
              <a:rPr sz="3150" spc="-28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150" spc="5" dirty="0">
                <a:latin typeface="Verdana"/>
                <a:cs typeface="Verdana"/>
              </a:rPr>
              <a:t>of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85" dirty="0">
                <a:latin typeface="Verdana"/>
                <a:cs typeface="Verdana"/>
              </a:rPr>
              <a:t>building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-35" dirty="0">
                <a:latin typeface="Verdana"/>
                <a:cs typeface="Verdana"/>
              </a:rPr>
              <a:t>a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-5" dirty="0">
                <a:solidFill>
                  <a:srgbClr val="000000"/>
                </a:solidFill>
                <a:latin typeface="Verdana"/>
                <a:cs typeface="Verdana"/>
              </a:rPr>
              <a:t>Todo</a:t>
            </a:r>
            <a:r>
              <a:rPr sz="3150" spc="-28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000000"/>
                </a:solidFill>
                <a:latin typeface="Verdana"/>
                <a:cs typeface="Verdana"/>
              </a:rPr>
              <a:t>List</a:t>
            </a:r>
            <a:r>
              <a:rPr sz="3150" spc="-28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150" spc="130" dirty="0">
                <a:solidFill>
                  <a:srgbClr val="000000"/>
                </a:solidFill>
                <a:latin typeface="Verdana"/>
                <a:cs typeface="Verdana"/>
              </a:rPr>
              <a:t>Web</a:t>
            </a:r>
            <a:r>
              <a:rPr sz="3150" spc="-28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150" spc="145" dirty="0">
                <a:solidFill>
                  <a:srgbClr val="000000"/>
                </a:solidFill>
                <a:latin typeface="Verdana"/>
                <a:cs typeface="Verdana"/>
              </a:rPr>
              <a:t>App </a:t>
            </a:r>
            <a:r>
              <a:rPr sz="3150" spc="1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150" spc="60" dirty="0">
                <a:latin typeface="Verdana"/>
                <a:cs typeface="Verdana"/>
              </a:rPr>
              <a:t>using </a:t>
            </a:r>
            <a:r>
              <a:rPr sz="3150" dirty="0">
                <a:solidFill>
                  <a:srgbClr val="000000"/>
                </a:solidFill>
                <a:latin typeface="Verdana"/>
                <a:cs typeface="Verdana"/>
              </a:rPr>
              <a:t>HTML</a:t>
            </a:r>
            <a:r>
              <a:rPr sz="3150" dirty="0">
                <a:latin typeface="Verdana"/>
                <a:cs typeface="Verdana"/>
              </a:rPr>
              <a:t>, </a:t>
            </a:r>
            <a:r>
              <a:rPr sz="3150" spc="-215" dirty="0">
                <a:solidFill>
                  <a:srgbClr val="000000"/>
                </a:solidFill>
                <a:latin typeface="Verdana"/>
                <a:cs typeface="Verdana"/>
              </a:rPr>
              <a:t>CSS</a:t>
            </a:r>
            <a:r>
              <a:rPr sz="3150" spc="-215" dirty="0">
                <a:latin typeface="Verdana"/>
                <a:cs typeface="Verdana"/>
              </a:rPr>
              <a:t>, </a:t>
            </a:r>
            <a:r>
              <a:rPr sz="3150" spc="85" dirty="0">
                <a:latin typeface="Verdana"/>
                <a:cs typeface="Verdana"/>
              </a:rPr>
              <a:t>and</a:t>
            </a:r>
            <a:r>
              <a:rPr lang="en-IN" sz="3150" spc="85" dirty="0">
                <a:latin typeface="Verdana"/>
                <a:cs typeface="Verdana"/>
              </a:rPr>
              <a:t> </a:t>
            </a:r>
            <a:r>
              <a:rPr lang="en-IN" sz="3150" spc="-65" dirty="0">
                <a:solidFill>
                  <a:srgbClr val="000000"/>
                </a:solidFill>
                <a:latin typeface="Verdana"/>
                <a:cs typeface="Verdana"/>
              </a:rPr>
              <a:t>JavaScript</a:t>
            </a:r>
            <a:r>
              <a:rPr sz="3150" spc="-65" dirty="0">
                <a:latin typeface="Verdana"/>
                <a:cs typeface="Verdana"/>
              </a:rPr>
              <a:t>. </a:t>
            </a:r>
            <a:r>
              <a:rPr sz="3150" spc="-35" dirty="0">
                <a:latin typeface="Verdana"/>
                <a:cs typeface="Verdana"/>
              </a:rPr>
              <a:t>This </a:t>
            </a:r>
            <a:r>
              <a:rPr sz="3150" spc="10" dirty="0">
                <a:latin typeface="Verdana"/>
                <a:cs typeface="Verdana"/>
              </a:rPr>
              <a:t>project </a:t>
            </a:r>
            <a:r>
              <a:rPr sz="3150" spc="30" dirty="0">
                <a:latin typeface="Verdana"/>
                <a:cs typeface="Verdana"/>
              </a:rPr>
              <a:t>will </a:t>
            </a:r>
            <a:r>
              <a:rPr sz="3150" spc="75" dirty="0">
                <a:latin typeface="Verdana"/>
                <a:cs typeface="Verdana"/>
              </a:rPr>
              <a:t>help </a:t>
            </a:r>
            <a:r>
              <a:rPr sz="3150" spc="-10" dirty="0">
                <a:latin typeface="Verdana"/>
                <a:cs typeface="Verdana"/>
              </a:rPr>
              <a:t>you </a:t>
            </a:r>
            <a:r>
              <a:rPr sz="3150" spc="50" dirty="0">
                <a:latin typeface="Verdana"/>
                <a:cs typeface="Verdana"/>
              </a:rPr>
              <a:t>understand </a:t>
            </a:r>
            <a:r>
              <a:rPr sz="3150" spc="60" dirty="0">
                <a:latin typeface="Verdana"/>
                <a:cs typeface="Verdana"/>
              </a:rPr>
              <a:t>the </a:t>
            </a:r>
            <a:r>
              <a:rPr sz="3150" spc="65" dirty="0">
                <a:latin typeface="Verdana"/>
                <a:cs typeface="Verdana"/>
              </a:rPr>
              <a:t> fundamental</a:t>
            </a:r>
            <a:r>
              <a:rPr sz="3150" spc="-275" dirty="0">
                <a:latin typeface="Verdana"/>
                <a:cs typeface="Verdana"/>
              </a:rPr>
              <a:t> </a:t>
            </a:r>
            <a:r>
              <a:rPr sz="3150" spc="60" dirty="0">
                <a:latin typeface="Verdana"/>
                <a:cs typeface="Verdana"/>
              </a:rPr>
              <a:t>concepts</a:t>
            </a:r>
            <a:r>
              <a:rPr sz="3150" spc="-270" dirty="0">
                <a:latin typeface="Verdana"/>
                <a:cs typeface="Verdana"/>
              </a:rPr>
              <a:t> </a:t>
            </a:r>
            <a:r>
              <a:rPr sz="3150" spc="5" dirty="0">
                <a:latin typeface="Verdana"/>
                <a:cs typeface="Verdana"/>
              </a:rPr>
              <a:t>of</a:t>
            </a:r>
            <a:r>
              <a:rPr sz="3150" spc="-270" dirty="0">
                <a:latin typeface="Verdana"/>
                <a:cs typeface="Verdana"/>
              </a:rPr>
              <a:t> </a:t>
            </a:r>
            <a:r>
              <a:rPr sz="3150" spc="110" dirty="0">
                <a:latin typeface="Verdana"/>
                <a:cs typeface="Verdana"/>
              </a:rPr>
              <a:t>web</a:t>
            </a:r>
            <a:r>
              <a:rPr sz="3150" spc="-270" dirty="0">
                <a:latin typeface="Verdana"/>
                <a:cs typeface="Verdana"/>
              </a:rPr>
              <a:t> </a:t>
            </a:r>
            <a:r>
              <a:rPr sz="3150" spc="55" dirty="0">
                <a:latin typeface="Verdana"/>
                <a:cs typeface="Verdana"/>
              </a:rPr>
              <a:t>development</a:t>
            </a:r>
            <a:r>
              <a:rPr sz="3150" spc="-275" dirty="0">
                <a:latin typeface="Verdana"/>
                <a:cs typeface="Verdana"/>
              </a:rPr>
              <a:t> </a:t>
            </a:r>
            <a:r>
              <a:rPr sz="3150" spc="55" dirty="0">
                <a:latin typeface="Verdana"/>
                <a:cs typeface="Verdana"/>
              </a:rPr>
              <a:t>while</a:t>
            </a:r>
            <a:r>
              <a:rPr sz="3150" spc="-270" dirty="0">
                <a:latin typeface="Verdana"/>
                <a:cs typeface="Verdana"/>
              </a:rPr>
              <a:t> </a:t>
            </a:r>
            <a:r>
              <a:rPr sz="3150" spc="30" dirty="0">
                <a:latin typeface="Verdana"/>
                <a:cs typeface="Verdana"/>
              </a:rPr>
              <a:t>creating</a:t>
            </a:r>
            <a:r>
              <a:rPr sz="3150" spc="-270" dirty="0">
                <a:latin typeface="Verdana"/>
                <a:cs typeface="Verdana"/>
              </a:rPr>
              <a:t> </a:t>
            </a:r>
            <a:r>
              <a:rPr sz="3150" spc="-35" dirty="0">
                <a:latin typeface="Verdana"/>
                <a:cs typeface="Verdana"/>
              </a:rPr>
              <a:t>a</a:t>
            </a:r>
            <a:r>
              <a:rPr sz="3150" spc="-270" dirty="0">
                <a:latin typeface="Verdana"/>
                <a:cs typeface="Verdana"/>
              </a:rPr>
              <a:t> </a:t>
            </a:r>
            <a:r>
              <a:rPr sz="3150" spc="10" dirty="0">
                <a:latin typeface="Verdana"/>
                <a:cs typeface="Verdana"/>
              </a:rPr>
              <a:t>practical</a:t>
            </a:r>
            <a:r>
              <a:rPr sz="3150" spc="-275" dirty="0">
                <a:latin typeface="Verdana"/>
                <a:cs typeface="Verdana"/>
              </a:rPr>
              <a:t> </a:t>
            </a:r>
            <a:r>
              <a:rPr sz="3150" spc="85" dirty="0">
                <a:latin typeface="Verdana"/>
                <a:cs typeface="Verdana"/>
              </a:rPr>
              <a:t>and</a:t>
            </a:r>
            <a:r>
              <a:rPr sz="3150" spc="-270" dirty="0">
                <a:latin typeface="Verdana"/>
                <a:cs typeface="Verdana"/>
              </a:rPr>
              <a:t> </a:t>
            </a:r>
            <a:r>
              <a:rPr sz="3150" spc="10" dirty="0">
                <a:latin typeface="Verdana"/>
                <a:cs typeface="Verdana"/>
              </a:rPr>
              <a:t>useful </a:t>
            </a:r>
            <a:r>
              <a:rPr sz="3150" spc="-1090" dirty="0">
                <a:latin typeface="Verdana"/>
                <a:cs typeface="Verdana"/>
              </a:rPr>
              <a:t> </a:t>
            </a:r>
            <a:r>
              <a:rPr sz="3150" spc="5" dirty="0">
                <a:latin typeface="Verdana"/>
                <a:cs typeface="Verdana"/>
              </a:rPr>
              <a:t>application.</a:t>
            </a:r>
            <a:endParaRPr sz="31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302"/>
            <a:ext cx="18300700" cy="10297160"/>
            <a:chOff x="-12500" y="3302"/>
            <a:chExt cx="18300700" cy="1029716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9060" cy="5447665"/>
            </a:xfrm>
            <a:custGeom>
              <a:avLst/>
              <a:gdLst/>
              <a:ahLst/>
              <a:cxnLst/>
              <a:rect l="l" t="t" r="r" b="b"/>
              <a:pathLst>
                <a:path w="5179060" h="5447665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9031" y="5447615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02"/>
              <a:ext cx="7993179" cy="1027811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30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55"/>
                  </a:moveTo>
                  <a:lnTo>
                    <a:pt x="304" y="9203855"/>
                  </a:lnTo>
                  <a:lnTo>
                    <a:pt x="304" y="9251480"/>
                  </a:lnTo>
                  <a:lnTo>
                    <a:pt x="18286934" y="9251480"/>
                  </a:lnTo>
                  <a:lnTo>
                    <a:pt x="18286934" y="9203855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12300" y="1515974"/>
            <a:ext cx="68186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0" dirty="0"/>
              <a:t>Setting</a:t>
            </a:r>
            <a:r>
              <a:rPr sz="6000" spc="-190" dirty="0"/>
              <a:t> </a:t>
            </a:r>
            <a:r>
              <a:rPr sz="6000" spc="-150" dirty="0"/>
              <a:t>U</a:t>
            </a:r>
            <a:r>
              <a:rPr sz="6000" spc="-125" dirty="0"/>
              <a:t>p</a:t>
            </a:r>
            <a:r>
              <a:rPr sz="6000" spc="-185" dirty="0"/>
              <a:t> </a:t>
            </a:r>
            <a:r>
              <a:rPr sz="6000" spc="-90" dirty="0"/>
              <a:t>th</a:t>
            </a:r>
            <a:r>
              <a:rPr sz="6000" spc="-95" dirty="0"/>
              <a:t>e</a:t>
            </a:r>
            <a:r>
              <a:rPr sz="6000" spc="-185" dirty="0"/>
              <a:t> </a:t>
            </a:r>
            <a:r>
              <a:rPr sz="6000" spc="-114" dirty="0"/>
              <a:t>Project</a:t>
            </a:r>
            <a:endParaRPr sz="60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52297" y="4368876"/>
            <a:ext cx="661289" cy="26374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25088" y="4784940"/>
            <a:ext cx="1800631" cy="342087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5890495" y="3951909"/>
            <a:ext cx="997585" cy="259715"/>
          </a:xfrm>
          <a:custGeom>
            <a:avLst/>
            <a:gdLst/>
            <a:ahLst/>
            <a:cxnLst/>
            <a:rect l="l" t="t" r="r" b="b"/>
            <a:pathLst>
              <a:path w="997584" h="259714">
                <a:moveTo>
                  <a:pt x="219202" y="0"/>
                </a:moveTo>
                <a:lnTo>
                  <a:pt x="179197" y="0"/>
                </a:lnTo>
                <a:lnTo>
                  <a:pt x="179197" y="109194"/>
                </a:lnTo>
                <a:lnTo>
                  <a:pt x="40386" y="109194"/>
                </a:lnTo>
                <a:lnTo>
                  <a:pt x="40386" y="0"/>
                </a:lnTo>
                <a:lnTo>
                  <a:pt x="0" y="0"/>
                </a:lnTo>
                <a:lnTo>
                  <a:pt x="0" y="259473"/>
                </a:lnTo>
                <a:lnTo>
                  <a:pt x="40386" y="259473"/>
                </a:lnTo>
                <a:lnTo>
                  <a:pt x="40386" y="146443"/>
                </a:lnTo>
                <a:lnTo>
                  <a:pt x="179197" y="146443"/>
                </a:lnTo>
                <a:lnTo>
                  <a:pt x="179197" y="259473"/>
                </a:lnTo>
                <a:lnTo>
                  <a:pt x="219202" y="259473"/>
                </a:lnTo>
                <a:lnTo>
                  <a:pt x="219202" y="146443"/>
                </a:lnTo>
                <a:lnTo>
                  <a:pt x="219202" y="109194"/>
                </a:lnTo>
                <a:lnTo>
                  <a:pt x="219202" y="0"/>
                </a:lnTo>
                <a:close/>
              </a:path>
              <a:path w="997584" h="259714">
                <a:moveTo>
                  <a:pt x="458597" y="0"/>
                </a:moveTo>
                <a:lnTo>
                  <a:pt x="245872" y="0"/>
                </a:lnTo>
                <a:lnTo>
                  <a:pt x="245872" y="36906"/>
                </a:lnTo>
                <a:lnTo>
                  <a:pt x="331978" y="36906"/>
                </a:lnTo>
                <a:lnTo>
                  <a:pt x="331978" y="259473"/>
                </a:lnTo>
                <a:lnTo>
                  <a:pt x="372491" y="259473"/>
                </a:lnTo>
                <a:lnTo>
                  <a:pt x="372491" y="36906"/>
                </a:lnTo>
                <a:lnTo>
                  <a:pt x="458597" y="36906"/>
                </a:lnTo>
                <a:lnTo>
                  <a:pt x="458597" y="0"/>
                </a:lnTo>
                <a:close/>
              </a:path>
              <a:path w="997584" h="259714">
                <a:moveTo>
                  <a:pt x="754253" y="0"/>
                </a:moveTo>
                <a:lnTo>
                  <a:pt x="721487" y="0"/>
                </a:lnTo>
                <a:lnTo>
                  <a:pt x="620141" y="174231"/>
                </a:lnTo>
                <a:lnTo>
                  <a:pt x="567334" y="84124"/>
                </a:lnTo>
                <a:lnTo>
                  <a:pt x="518033" y="0"/>
                </a:lnTo>
                <a:lnTo>
                  <a:pt x="485267" y="0"/>
                </a:lnTo>
                <a:lnTo>
                  <a:pt x="485267" y="259473"/>
                </a:lnTo>
                <a:lnTo>
                  <a:pt x="524637" y="259473"/>
                </a:lnTo>
                <a:lnTo>
                  <a:pt x="524637" y="84124"/>
                </a:lnTo>
                <a:lnTo>
                  <a:pt x="609473" y="228282"/>
                </a:lnTo>
                <a:lnTo>
                  <a:pt x="630047" y="228282"/>
                </a:lnTo>
                <a:lnTo>
                  <a:pt x="661631" y="174231"/>
                </a:lnTo>
                <a:lnTo>
                  <a:pt x="714883" y="83121"/>
                </a:lnTo>
                <a:lnTo>
                  <a:pt x="714883" y="259473"/>
                </a:lnTo>
                <a:lnTo>
                  <a:pt x="754253" y="259473"/>
                </a:lnTo>
                <a:lnTo>
                  <a:pt x="754253" y="83121"/>
                </a:lnTo>
                <a:lnTo>
                  <a:pt x="754253" y="0"/>
                </a:lnTo>
                <a:close/>
              </a:path>
              <a:path w="997584" h="259714">
                <a:moveTo>
                  <a:pt x="997077" y="222567"/>
                </a:moveTo>
                <a:lnTo>
                  <a:pt x="859790" y="222567"/>
                </a:lnTo>
                <a:lnTo>
                  <a:pt x="859790" y="0"/>
                </a:lnTo>
                <a:lnTo>
                  <a:pt x="819404" y="0"/>
                </a:lnTo>
                <a:lnTo>
                  <a:pt x="819404" y="259473"/>
                </a:lnTo>
                <a:lnTo>
                  <a:pt x="997077" y="259473"/>
                </a:lnTo>
                <a:lnTo>
                  <a:pt x="997077" y="222567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440420" marR="5080">
              <a:lnSpc>
                <a:spcPct val="101400"/>
              </a:lnSpc>
              <a:spcBef>
                <a:spcPts val="60"/>
              </a:spcBef>
            </a:pPr>
            <a:r>
              <a:rPr spc="-270" dirty="0"/>
              <a:t>T</a:t>
            </a:r>
            <a:r>
              <a:rPr spc="55" dirty="0"/>
              <a:t>o</a:t>
            </a:r>
            <a:r>
              <a:rPr spc="-250" dirty="0"/>
              <a:t> </a:t>
            </a:r>
            <a:r>
              <a:rPr spc="-95" dirty="0"/>
              <a:t>s</a:t>
            </a:r>
            <a:r>
              <a:rPr spc="30" dirty="0"/>
              <a:t>t</a:t>
            </a:r>
            <a:r>
              <a:rPr spc="-35" dirty="0"/>
              <a:t>a</a:t>
            </a:r>
            <a:r>
              <a:rPr spc="-30" dirty="0"/>
              <a:t>r</a:t>
            </a:r>
            <a:r>
              <a:rPr spc="60" dirty="0"/>
              <a:t>t</a:t>
            </a:r>
            <a:r>
              <a:rPr spc="-420" dirty="0"/>
              <a:t>,</a:t>
            </a:r>
            <a:r>
              <a:rPr spc="-245" dirty="0"/>
              <a:t> </a:t>
            </a:r>
            <a:r>
              <a:rPr spc="125" dirty="0"/>
              <a:t>w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114" dirty="0"/>
              <a:t>n</a:t>
            </a:r>
            <a:r>
              <a:rPr spc="20" dirty="0"/>
              <a:t>ee</a:t>
            </a:r>
            <a:r>
              <a:rPr spc="150" dirty="0"/>
              <a:t>d</a:t>
            </a:r>
            <a:r>
              <a:rPr spc="-250" dirty="0"/>
              <a:t> </a:t>
            </a:r>
            <a:r>
              <a:rPr spc="-20" dirty="0"/>
              <a:t>t</a:t>
            </a:r>
            <a:r>
              <a:rPr spc="55" dirty="0"/>
              <a:t>o</a:t>
            </a:r>
            <a:r>
              <a:rPr spc="-250" dirty="0"/>
              <a:t> </a:t>
            </a:r>
            <a:r>
              <a:rPr spc="-95" dirty="0"/>
              <a:t>s</a:t>
            </a:r>
            <a:r>
              <a:rPr spc="20" dirty="0"/>
              <a:t>e</a:t>
            </a:r>
            <a:r>
              <a:rPr spc="35" dirty="0"/>
              <a:t>t</a:t>
            </a:r>
            <a:r>
              <a:rPr spc="-250" dirty="0"/>
              <a:t> </a:t>
            </a:r>
            <a:r>
              <a:rPr spc="105" dirty="0"/>
              <a:t>u</a:t>
            </a:r>
            <a:r>
              <a:rPr spc="150" dirty="0"/>
              <a:t>p</a:t>
            </a:r>
            <a:r>
              <a:rPr spc="-250" dirty="0"/>
              <a:t> </a:t>
            </a:r>
            <a:r>
              <a:rPr spc="50" dirty="0"/>
              <a:t>o</a:t>
            </a:r>
            <a:r>
              <a:rPr spc="105" dirty="0"/>
              <a:t>u</a:t>
            </a:r>
            <a:r>
              <a:rPr spc="-70" dirty="0"/>
              <a:t>r</a:t>
            </a:r>
            <a:r>
              <a:rPr spc="-250" dirty="0"/>
              <a:t> </a:t>
            </a:r>
            <a:r>
              <a:rPr spc="145" dirty="0"/>
              <a:t>p</a:t>
            </a:r>
            <a:r>
              <a:rPr spc="-110" dirty="0"/>
              <a:t>r</a:t>
            </a:r>
            <a:r>
              <a:rPr spc="50" dirty="0"/>
              <a:t>o</a:t>
            </a:r>
            <a:r>
              <a:rPr spc="-200" dirty="0"/>
              <a:t>j</a:t>
            </a:r>
            <a:r>
              <a:rPr spc="20" dirty="0"/>
              <a:t>e</a:t>
            </a:r>
            <a:r>
              <a:rPr spc="130" dirty="0"/>
              <a:t>c</a:t>
            </a:r>
            <a:r>
              <a:rPr spc="30" dirty="0"/>
              <a:t>t  </a:t>
            </a:r>
            <a:r>
              <a:rPr spc="-95" dirty="0"/>
              <a:t>s</a:t>
            </a:r>
            <a:r>
              <a:rPr spc="30" dirty="0"/>
              <a:t>t</a:t>
            </a:r>
            <a:r>
              <a:rPr spc="-75" dirty="0"/>
              <a:t>r</a:t>
            </a:r>
            <a:r>
              <a:rPr spc="105" dirty="0"/>
              <a:t>u</a:t>
            </a:r>
            <a:r>
              <a:rPr spc="130" dirty="0"/>
              <a:t>c</a:t>
            </a:r>
            <a:r>
              <a:rPr spc="30" dirty="0"/>
              <a:t>t</a:t>
            </a:r>
            <a:r>
              <a:rPr spc="105" dirty="0"/>
              <a:t>u</a:t>
            </a:r>
            <a:r>
              <a:rPr spc="-110" dirty="0"/>
              <a:t>r</a:t>
            </a:r>
            <a:r>
              <a:rPr spc="20" dirty="0"/>
              <a:t>e</a:t>
            </a:r>
            <a:r>
              <a:rPr spc="-420" dirty="0"/>
              <a:t>.</a:t>
            </a:r>
            <a:r>
              <a:rPr spc="-250" dirty="0"/>
              <a:t> </a:t>
            </a:r>
            <a:r>
              <a:rPr spc="-120" dirty="0"/>
              <a:t>T</a:t>
            </a:r>
            <a:r>
              <a:rPr spc="114" dirty="0"/>
              <a:t>h</a:t>
            </a:r>
            <a:r>
              <a:rPr spc="-20" dirty="0"/>
              <a:t>i</a:t>
            </a:r>
            <a:r>
              <a:rPr spc="-90" dirty="0"/>
              <a:t>s</a:t>
            </a:r>
            <a:r>
              <a:rPr spc="-250" dirty="0"/>
              <a:t> </a:t>
            </a:r>
            <a:r>
              <a:rPr spc="-20" dirty="0"/>
              <a:t>i</a:t>
            </a:r>
            <a:r>
              <a:rPr spc="114" dirty="0"/>
              <a:t>n</a:t>
            </a:r>
            <a:r>
              <a:rPr spc="90" dirty="0"/>
              <a:t>c</a:t>
            </a:r>
            <a:r>
              <a:rPr spc="-20" dirty="0"/>
              <a:t>l</a:t>
            </a:r>
            <a:r>
              <a:rPr spc="105" dirty="0"/>
              <a:t>u</a:t>
            </a:r>
            <a:r>
              <a:rPr spc="145" dirty="0"/>
              <a:t>d</a:t>
            </a:r>
            <a:r>
              <a:rPr spc="20" dirty="0"/>
              <a:t>e</a:t>
            </a:r>
            <a:r>
              <a:rPr spc="-90" dirty="0"/>
              <a:t>s</a:t>
            </a:r>
            <a:r>
              <a:rPr spc="-250" dirty="0"/>
              <a:t> </a:t>
            </a:r>
            <a:r>
              <a:rPr spc="110" dirty="0"/>
              <a:t>c</a:t>
            </a:r>
            <a:r>
              <a:rPr spc="-110" dirty="0"/>
              <a:t>r</a:t>
            </a:r>
            <a:r>
              <a:rPr spc="-20" dirty="0"/>
              <a:t>e</a:t>
            </a:r>
            <a:r>
              <a:rPr spc="-35" dirty="0"/>
              <a:t>a</a:t>
            </a:r>
            <a:r>
              <a:rPr spc="30" dirty="0"/>
              <a:t>t</a:t>
            </a:r>
            <a:r>
              <a:rPr spc="-20" dirty="0"/>
              <a:t>i</a:t>
            </a:r>
            <a:r>
              <a:rPr spc="114" dirty="0"/>
              <a:t>n</a:t>
            </a:r>
            <a:r>
              <a:rPr spc="170" dirty="0"/>
              <a:t>g</a:t>
            </a:r>
            <a:r>
              <a:rPr spc="-250" dirty="0"/>
              <a:t> </a:t>
            </a:r>
            <a:r>
              <a:rPr spc="-35" dirty="0"/>
              <a:t>a</a:t>
            </a:r>
            <a:r>
              <a:rPr spc="120" dirty="0"/>
              <a:t>n</a:t>
            </a:r>
            <a:r>
              <a:rPr spc="-245" dirty="0"/>
              <a:t> </a:t>
            </a:r>
            <a:r>
              <a:rPr spc="165" dirty="0">
                <a:solidFill>
                  <a:srgbClr val="000000"/>
                </a:solidFill>
              </a:rPr>
              <a:t>H</a:t>
            </a:r>
            <a:r>
              <a:rPr spc="-120" dirty="0">
                <a:solidFill>
                  <a:srgbClr val="000000"/>
                </a:solidFill>
              </a:rPr>
              <a:t>T</a:t>
            </a:r>
            <a:r>
              <a:rPr spc="305" dirty="0">
                <a:solidFill>
                  <a:srgbClr val="000000"/>
                </a:solidFill>
              </a:rPr>
              <a:t>M</a:t>
            </a:r>
            <a:r>
              <a:rPr spc="65" dirty="0">
                <a:solidFill>
                  <a:srgbClr val="000000"/>
                </a:solidFill>
              </a:rPr>
              <a:t>L  </a:t>
            </a:r>
            <a:r>
              <a:rPr spc="-50" dirty="0"/>
              <a:t>ﬁ</a:t>
            </a:r>
            <a:r>
              <a:rPr spc="-20" dirty="0"/>
              <a:t>l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-60" dirty="0"/>
              <a:t>f</a:t>
            </a:r>
            <a:r>
              <a:rPr spc="50" dirty="0"/>
              <a:t>o</a:t>
            </a:r>
            <a:r>
              <a:rPr spc="-70" dirty="0"/>
              <a:t>r</a:t>
            </a:r>
            <a:r>
              <a:rPr spc="-250" dirty="0"/>
              <a:t> </a:t>
            </a:r>
            <a:r>
              <a:rPr spc="30" dirty="0"/>
              <a:t>t</a:t>
            </a:r>
            <a:r>
              <a:rPr spc="114" dirty="0"/>
              <a:t>h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-20" dirty="0"/>
              <a:t>l</a:t>
            </a:r>
            <a:r>
              <a:rPr spc="-60" dirty="0"/>
              <a:t>a</a:t>
            </a:r>
            <a:r>
              <a:rPr spc="-180" dirty="0"/>
              <a:t>y</a:t>
            </a:r>
            <a:r>
              <a:rPr spc="50" dirty="0"/>
              <a:t>o</a:t>
            </a:r>
            <a:r>
              <a:rPr spc="105" dirty="0"/>
              <a:t>u</a:t>
            </a:r>
            <a:r>
              <a:rPr spc="60" dirty="0"/>
              <a:t>t</a:t>
            </a:r>
            <a:r>
              <a:rPr spc="-420" dirty="0"/>
              <a:t>,</a:t>
            </a:r>
            <a:r>
              <a:rPr spc="-250" dirty="0"/>
              <a:t> </a:t>
            </a:r>
            <a:r>
              <a:rPr spc="-30" dirty="0"/>
              <a:t>a</a:t>
            </a:r>
            <a:r>
              <a:rPr spc="-250" dirty="0"/>
              <a:t> </a:t>
            </a:r>
            <a:r>
              <a:rPr spc="50" dirty="0">
                <a:solidFill>
                  <a:srgbClr val="000000"/>
                </a:solidFill>
              </a:rPr>
              <a:t>C</a:t>
            </a:r>
            <a:r>
              <a:rPr spc="-195" dirty="0">
                <a:solidFill>
                  <a:srgbClr val="000000"/>
                </a:solidFill>
              </a:rPr>
              <a:t>S</a:t>
            </a:r>
            <a:r>
              <a:rPr spc="-190" dirty="0">
                <a:solidFill>
                  <a:srgbClr val="000000"/>
                </a:solidFill>
              </a:rPr>
              <a:t>S</a:t>
            </a:r>
            <a:r>
              <a:rPr spc="-245" dirty="0">
                <a:solidFill>
                  <a:srgbClr val="000000"/>
                </a:solidFill>
              </a:rPr>
              <a:t> </a:t>
            </a:r>
            <a:r>
              <a:rPr spc="-50" dirty="0"/>
              <a:t>ﬁ</a:t>
            </a:r>
            <a:r>
              <a:rPr spc="-20" dirty="0"/>
              <a:t>l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-60" dirty="0"/>
              <a:t>f</a:t>
            </a:r>
            <a:r>
              <a:rPr spc="50" dirty="0"/>
              <a:t>o</a:t>
            </a:r>
            <a:r>
              <a:rPr spc="-70" dirty="0"/>
              <a:t>r</a:t>
            </a:r>
            <a:r>
              <a:rPr spc="-250" dirty="0"/>
              <a:t> </a:t>
            </a:r>
            <a:r>
              <a:rPr spc="-95" dirty="0"/>
              <a:t>s</a:t>
            </a:r>
            <a:r>
              <a:rPr spc="5" dirty="0"/>
              <a:t>t</a:t>
            </a:r>
            <a:r>
              <a:rPr spc="-140" dirty="0"/>
              <a:t>y</a:t>
            </a:r>
            <a:r>
              <a:rPr spc="-20" dirty="0"/>
              <a:t>li</a:t>
            </a:r>
            <a:r>
              <a:rPr spc="114" dirty="0"/>
              <a:t>n</a:t>
            </a:r>
            <a:r>
              <a:rPr spc="165" dirty="0"/>
              <a:t>g</a:t>
            </a:r>
            <a:r>
              <a:rPr spc="-420" dirty="0"/>
              <a:t>,</a:t>
            </a:r>
            <a:r>
              <a:rPr spc="-250" dirty="0"/>
              <a:t> </a:t>
            </a:r>
            <a:r>
              <a:rPr spc="-35" dirty="0"/>
              <a:t>a</a:t>
            </a:r>
            <a:r>
              <a:rPr spc="114" dirty="0"/>
              <a:t>n</a:t>
            </a:r>
            <a:r>
              <a:rPr spc="105" dirty="0"/>
              <a:t>d  </a:t>
            </a:r>
            <a:r>
              <a:rPr spc="-30" dirty="0"/>
              <a:t>a</a:t>
            </a:r>
            <a:r>
              <a:rPr spc="-245" dirty="0"/>
              <a:t> </a:t>
            </a:r>
            <a:r>
              <a:rPr spc="125" dirty="0">
                <a:solidFill>
                  <a:srgbClr val="000000"/>
                </a:solidFill>
              </a:rPr>
              <a:t>J</a:t>
            </a:r>
            <a:r>
              <a:rPr spc="-60" dirty="0">
                <a:solidFill>
                  <a:srgbClr val="000000"/>
                </a:solidFill>
              </a:rPr>
              <a:t>a</a:t>
            </a:r>
            <a:r>
              <a:rPr spc="-180" dirty="0">
                <a:solidFill>
                  <a:srgbClr val="000000"/>
                </a:solidFill>
              </a:rPr>
              <a:t>v</a:t>
            </a:r>
            <a:r>
              <a:rPr spc="-35" dirty="0">
                <a:solidFill>
                  <a:srgbClr val="000000"/>
                </a:solidFill>
              </a:rPr>
              <a:t>a</a:t>
            </a:r>
            <a:r>
              <a:rPr spc="-195" dirty="0">
                <a:solidFill>
                  <a:srgbClr val="000000"/>
                </a:solidFill>
              </a:rPr>
              <a:t>S</a:t>
            </a:r>
            <a:r>
              <a:rPr spc="110" dirty="0">
                <a:solidFill>
                  <a:srgbClr val="000000"/>
                </a:solidFill>
              </a:rPr>
              <a:t>c</a:t>
            </a:r>
            <a:r>
              <a:rPr spc="-95" dirty="0">
                <a:solidFill>
                  <a:srgbClr val="000000"/>
                </a:solidFill>
              </a:rPr>
              <a:t>r</a:t>
            </a:r>
            <a:r>
              <a:rPr spc="-20" dirty="0">
                <a:solidFill>
                  <a:srgbClr val="000000"/>
                </a:solidFill>
              </a:rPr>
              <a:t>i</a:t>
            </a:r>
            <a:r>
              <a:rPr spc="145" dirty="0">
                <a:solidFill>
                  <a:srgbClr val="000000"/>
                </a:solidFill>
              </a:rPr>
              <a:t>p</a:t>
            </a:r>
            <a:r>
              <a:rPr spc="35" dirty="0">
                <a:solidFill>
                  <a:srgbClr val="000000"/>
                </a:solidFill>
              </a:rPr>
              <a:t>t</a:t>
            </a:r>
            <a:r>
              <a:rPr spc="-245" dirty="0">
                <a:solidFill>
                  <a:srgbClr val="000000"/>
                </a:solidFill>
              </a:rPr>
              <a:t> </a:t>
            </a:r>
            <a:r>
              <a:rPr spc="-50" dirty="0"/>
              <a:t>ﬁ</a:t>
            </a:r>
            <a:r>
              <a:rPr spc="-20" dirty="0"/>
              <a:t>l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-60" dirty="0"/>
              <a:t>f</a:t>
            </a:r>
            <a:r>
              <a:rPr spc="50" dirty="0"/>
              <a:t>o</a:t>
            </a:r>
            <a:r>
              <a:rPr spc="-70" dirty="0"/>
              <a:t>r</a:t>
            </a:r>
            <a:r>
              <a:rPr spc="-250" dirty="0"/>
              <a:t> </a:t>
            </a:r>
            <a:r>
              <a:rPr spc="-40" dirty="0"/>
              <a:t>f</a:t>
            </a:r>
            <a:r>
              <a:rPr spc="105" dirty="0"/>
              <a:t>u</a:t>
            </a:r>
            <a:r>
              <a:rPr spc="114" dirty="0"/>
              <a:t>n</a:t>
            </a:r>
            <a:r>
              <a:rPr spc="130" dirty="0"/>
              <a:t>c</a:t>
            </a:r>
            <a:r>
              <a:rPr spc="30" dirty="0"/>
              <a:t>t</a:t>
            </a:r>
            <a:r>
              <a:rPr spc="-20" dirty="0"/>
              <a:t>i</a:t>
            </a:r>
            <a:r>
              <a:rPr spc="50" dirty="0"/>
              <a:t>o</a:t>
            </a:r>
            <a:r>
              <a:rPr spc="114" dirty="0"/>
              <a:t>n</a:t>
            </a:r>
            <a:r>
              <a:rPr spc="-35" dirty="0"/>
              <a:t>a</a:t>
            </a:r>
            <a:r>
              <a:rPr spc="-20" dirty="0"/>
              <a:t>li</a:t>
            </a:r>
            <a:r>
              <a:rPr spc="5" dirty="0"/>
              <a:t>t</a:t>
            </a:r>
            <a:r>
              <a:rPr spc="-229" dirty="0"/>
              <a:t>y</a:t>
            </a:r>
            <a:r>
              <a:rPr spc="-420" dirty="0"/>
              <a:t>.</a:t>
            </a:r>
            <a:r>
              <a:rPr spc="-250" dirty="0"/>
              <a:t> </a:t>
            </a:r>
            <a:r>
              <a:rPr spc="254" dirty="0"/>
              <a:t>P</a:t>
            </a:r>
            <a:r>
              <a:rPr spc="-110" dirty="0"/>
              <a:t>r</a:t>
            </a:r>
            <a:r>
              <a:rPr spc="50" dirty="0"/>
              <a:t>o</a:t>
            </a:r>
            <a:r>
              <a:rPr spc="145" dirty="0"/>
              <a:t>p</a:t>
            </a:r>
            <a:r>
              <a:rPr spc="20" dirty="0"/>
              <a:t>e</a:t>
            </a:r>
            <a:r>
              <a:rPr spc="-65" dirty="0"/>
              <a:t>r  </a:t>
            </a:r>
            <a:r>
              <a:rPr spc="20" dirty="0"/>
              <a:t>organization</a:t>
            </a:r>
            <a:r>
              <a:rPr spc="-250" dirty="0"/>
              <a:t> </a:t>
            </a:r>
            <a:r>
              <a:rPr spc="-55" dirty="0"/>
              <a:t>is</a:t>
            </a:r>
            <a:r>
              <a:rPr spc="-245" dirty="0"/>
              <a:t> </a:t>
            </a:r>
            <a:r>
              <a:rPr spc="-60" dirty="0"/>
              <a:t>key</a:t>
            </a:r>
            <a:r>
              <a:rPr spc="-245" dirty="0"/>
              <a:t> </a:t>
            </a:r>
            <a:r>
              <a:rPr spc="15" dirty="0"/>
              <a:t>to</a:t>
            </a:r>
            <a:r>
              <a:rPr spc="-245" dirty="0"/>
              <a:t> </a:t>
            </a:r>
            <a:r>
              <a:rPr spc="60" dirty="0"/>
              <a:t>maintaining</a:t>
            </a:r>
            <a:r>
              <a:rPr spc="-245" dirty="0"/>
              <a:t> </a:t>
            </a:r>
            <a:r>
              <a:rPr spc="-30" dirty="0"/>
              <a:t>a</a:t>
            </a:r>
            <a:r>
              <a:rPr spc="-245" dirty="0"/>
              <a:t> </a:t>
            </a:r>
            <a:r>
              <a:rPr spc="25" dirty="0"/>
              <a:t>clean </a:t>
            </a:r>
            <a:r>
              <a:rPr spc="-955" dirty="0"/>
              <a:t> </a:t>
            </a:r>
            <a:r>
              <a:rPr spc="-35" dirty="0"/>
              <a:t>a</a:t>
            </a:r>
            <a:r>
              <a:rPr spc="114" dirty="0"/>
              <a:t>n</a:t>
            </a:r>
            <a:r>
              <a:rPr spc="150" dirty="0"/>
              <a:t>d</a:t>
            </a:r>
            <a:r>
              <a:rPr spc="-250" dirty="0"/>
              <a:t> </a:t>
            </a:r>
            <a:r>
              <a:rPr spc="20" dirty="0"/>
              <a:t>e</a:t>
            </a:r>
            <a:r>
              <a:rPr spc="-40" dirty="0"/>
              <a:t>f</a:t>
            </a:r>
            <a:r>
              <a:rPr spc="-50" dirty="0"/>
              <a:t>ﬁ</a:t>
            </a:r>
            <a:r>
              <a:rPr spc="90" dirty="0"/>
              <a:t>c</a:t>
            </a:r>
            <a:r>
              <a:rPr spc="-20" dirty="0"/>
              <a:t>i</a:t>
            </a:r>
            <a:r>
              <a:rPr spc="20" dirty="0"/>
              <a:t>e</a:t>
            </a:r>
            <a:r>
              <a:rPr spc="114" dirty="0"/>
              <a:t>n</a:t>
            </a:r>
            <a:r>
              <a:rPr spc="35" dirty="0"/>
              <a:t>t</a:t>
            </a:r>
            <a:r>
              <a:rPr spc="-250" dirty="0"/>
              <a:t> </a:t>
            </a:r>
            <a:r>
              <a:rPr spc="125" dirty="0"/>
              <a:t>w</a:t>
            </a:r>
            <a:r>
              <a:rPr spc="50" dirty="0"/>
              <a:t>o</a:t>
            </a:r>
            <a:r>
              <a:rPr spc="-95" dirty="0"/>
              <a:t>r</a:t>
            </a:r>
            <a:r>
              <a:rPr spc="20" dirty="0"/>
              <a:t>k</a:t>
            </a:r>
            <a:r>
              <a:rPr spc="-50" dirty="0"/>
              <a:t>ﬂ</a:t>
            </a:r>
            <a:r>
              <a:rPr spc="10" dirty="0"/>
              <a:t>o</a:t>
            </a:r>
            <a:r>
              <a:rPr spc="75" dirty="0"/>
              <a:t>w</a:t>
            </a:r>
            <a:r>
              <a:rPr spc="-42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892"/>
            <a:ext cx="18300700" cy="6337935"/>
            <a:chOff x="0" y="3961892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892"/>
              <a:ext cx="18288000" cy="632587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2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0" y="3948710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4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5"/>
                  </a:lnTo>
                  <a:lnTo>
                    <a:pt x="567516" y="3674095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300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9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9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3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2" y="1994884"/>
                  </a:lnTo>
                  <a:lnTo>
                    <a:pt x="1967543" y="1955762"/>
                  </a:lnTo>
                  <a:lnTo>
                    <a:pt x="1995561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6"/>
                  </a:lnTo>
                  <a:lnTo>
                    <a:pt x="2108266" y="1761379"/>
                  </a:lnTo>
                  <a:lnTo>
                    <a:pt x="2136639" y="1722826"/>
                  </a:lnTo>
                  <a:lnTo>
                    <a:pt x="2165108" y="1684406"/>
                  </a:lnTo>
                  <a:lnTo>
                    <a:pt x="2193679" y="1646131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6" y="1494700"/>
                  </a:lnTo>
                  <a:lnTo>
                    <a:pt x="2338349" y="1457316"/>
                  </a:lnTo>
                  <a:lnTo>
                    <a:pt x="2367701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4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0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4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5" y="510429"/>
                  </a:lnTo>
                  <a:lnTo>
                    <a:pt x="3319673" y="484237"/>
                  </a:lnTo>
                  <a:lnTo>
                    <a:pt x="3357197" y="458590"/>
                  </a:lnTo>
                  <a:lnTo>
                    <a:pt x="3395117" y="433501"/>
                  </a:lnTo>
                  <a:lnTo>
                    <a:pt x="3433439" y="408980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899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4" y="179915"/>
                  </a:lnTo>
                  <a:lnTo>
                    <a:pt x="3927584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7" y="116888"/>
                  </a:lnTo>
                  <a:lnTo>
                    <a:pt x="4107796" y="102969"/>
                  </a:lnTo>
                  <a:lnTo>
                    <a:pt x="4154171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8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3" y="7266"/>
                  </a:lnTo>
                  <a:lnTo>
                    <a:pt x="4649192" y="2290"/>
                  </a:lnTo>
                  <a:lnTo>
                    <a:pt x="4678711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73339" y="1207300"/>
            <a:ext cx="1139825" cy="296545"/>
          </a:xfrm>
          <a:custGeom>
            <a:avLst/>
            <a:gdLst/>
            <a:ahLst/>
            <a:cxnLst/>
            <a:rect l="l" t="t" r="r" b="b"/>
            <a:pathLst>
              <a:path w="1139825" h="296544">
                <a:moveTo>
                  <a:pt x="46189" y="0"/>
                </a:moveTo>
                <a:lnTo>
                  <a:pt x="0" y="0"/>
                </a:lnTo>
                <a:lnTo>
                  <a:pt x="0" y="296545"/>
                </a:lnTo>
                <a:lnTo>
                  <a:pt x="46189" y="296545"/>
                </a:lnTo>
                <a:lnTo>
                  <a:pt x="46189" y="167360"/>
                </a:lnTo>
                <a:lnTo>
                  <a:pt x="250558" y="167360"/>
                </a:lnTo>
                <a:lnTo>
                  <a:pt x="250558" y="124790"/>
                </a:lnTo>
                <a:lnTo>
                  <a:pt x="46189" y="124790"/>
                </a:lnTo>
                <a:lnTo>
                  <a:pt x="46189" y="0"/>
                </a:lnTo>
                <a:close/>
              </a:path>
              <a:path w="1139825" h="296544">
                <a:moveTo>
                  <a:pt x="250558" y="167360"/>
                </a:moveTo>
                <a:lnTo>
                  <a:pt x="204762" y="167360"/>
                </a:lnTo>
                <a:lnTo>
                  <a:pt x="204762" y="296545"/>
                </a:lnTo>
                <a:lnTo>
                  <a:pt x="250558" y="296545"/>
                </a:lnTo>
                <a:lnTo>
                  <a:pt x="250558" y="167360"/>
                </a:lnTo>
                <a:close/>
              </a:path>
              <a:path w="1139825" h="296544">
                <a:moveTo>
                  <a:pt x="250558" y="0"/>
                </a:moveTo>
                <a:lnTo>
                  <a:pt x="204762" y="0"/>
                </a:lnTo>
                <a:lnTo>
                  <a:pt x="204762" y="124790"/>
                </a:lnTo>
                <a:lnTo>
                  <a:pt x="250558" y="124790"/>
                </a:lnTo>
                <a:lnTo>
                  <a:pt x="250558" y="0"/>
                </a:lnTo>
                <a:close/>
              </a:path>
              <a:path w="1139825" h="296544">
                <a:moveTo>
                  <a:pt x="425691" y="42176"/>
                </a:moveTo>
                <a:lnTo>
                  <a:pt x="379501" y="42176"/>
                </a:lnTo>
                <a:lnTo>
                  <a:pt x="379501" y="296545"/>
                </a:lnTo>
                <a:lnTo>
                  <a:pt x="425691" y="296545"/>
                </a:lnTo>
                <a:lnTo>
                  <a:pt x="425691" y="42176"/>
                </a:lnTo>
                <a:close/>
              </a:path>
              <a:path w="1139825" h="296544">
                <a:moveTo>
                  <a:pt x="524116" y="0"/>
                </a:moveTo>
                <a:lnTo>
                  <a:pt x="281076" y="0"/>
                </a:lnTo>
                <a:lnTo>
                  <a:pt x="281076" y="42176"/>
                </a:lnTo>
                <a:lnTo>
                  <a:pt x="524116" y="42176"/>
                </a:lnTo>
                <a:lnTo>
                  <a:pt x="524116" y="0"/>
                </a:lnTo>
                <a:close/>
              </a:path>
              <a:path w="1139825" h="296544">
                <a:moveTo>
                  <a:pt x="592150" y="0"/>
                </a:moveTo>
                <a:lnTo>
                  <a:pt x="554659" y="0"/>
                </a:lnTo>
                <a:lnTo>
                  <a:pt x="554659" y="296545"/>
                </a:lnTo>
                <a:lnTo>
                  <a:pt x="599681" y="296545"/>
                </a:lnTo>
                <a:lnTo>
                  <a:pt x="599681" y="96151"/>
                </a:lnTo>
                <a:lnTo>
                  <a:pt x="648501" y="96151"/>
                </a:lnTo>
                <a:lnTo>
                  <a:pt x="592150" y="0"/>
                </a:lnTo>
                <a:close/>
              </a:path>
              <a:path w="1139825" h="296544">
                <a:moveTo>
                  <a:pt x="862050" y="95008"/>
                </a:moveTo>
                <a:lnTo>
                  <a:pt x="817029" y="95008"/>
                </a:lnTo>
                <a:lnTo>
                  <a:pt x="817029" y="296545"/>
                </a:lnTo>
                <a:lnTo>
                  <a:pt x="862050" y="296545"/>
                </a:lnTo>
                <a:lnTo>
                  <a:pt x="862050" y="95008"/>
                </a:lnTo>
                <a:close/>
              </a:path>
              <a:path w="1139825" h="296544">
                <a:moveTo>
                  <a:pt x="648501" y="96151"/>
                </a:moveTo>
                <a:lnTo>
                  <a:pt x="599681" y="96151"/>
                </a:lnTo>
                <a:lnTo>
                  <a:pt x="696544" y="260908"/>
                </a:lnTo>
                <a:lnTo>
                  <a:pt x="720166" y="260908"/>
                </a:lnTo>
                <a:lnTo>
                  <a:pt x="756240" y="199123"/>
                </a:lnTo>
                <a:lnTo>
                  <a:pt x="708850" y="199123"/>
                </a:lnTo>
                <a:lnTo>
                  <a:pt x="648501" y="96151"/>
                </a:lnTo>
                <a:close/>
              </a:path>
              <a:path w="1139825" h="296544">
                <a:moveTo>
                  <a:pt x="862050" y="0"/>
                </a:moveTo>
                <a:lnTo>
                  <a:pt x="824547" y="0"/>
                </a:lnTo>
                <a:lnTo>
                  <a:pt x="708850" y="199123"/>
                </a:lnTo>
                <a:lnTo>
                  <a:pt x="756240" y="199123"/>
                </a:lnTo>
                <a:lnTo>
                  <a:pt x="817029" y="95008"/>
                </a:lnTo>
                <a:lnTo>
                  <a:pt x="862050" y="95008"/>
                </a:lnTo>
                <a:lnTo>
                  <a:pt x="862050" y="0"/>
                </a:lnTo>
                <a:close/>
              </a:path>
              <a:path w="1139825" h="296544">
                <a:moveTo>
                  <a:pt x="982751" y="0"/>
                </a:moveTo>
                <a:lnTo>
                  <a:pt x="936561" y="0"/>
                </a:lnTo>
                <a:lnTo>
                  <a:pt x="936561" y="296545"/>
                </a:lnTo>
                <a:lnTo>
                  <a:pt x="1139571" y="296545"/>
                </a:lnTo>
                <a:lnTo>
                  <a:pt x="1139571" y="254368"/>
                </a:lnTo>
                <a:lnTo>
                  <a:pt x="982751" y="254368"/>
                </a:lnTo>
                <a:lnTo>
                  <a:pt x="982751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7218" y="1626603"/>
            <a:ext cx="1992566" cy="39302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14367" y="1628648"/>
            <a:ext cx="2212911" cy="315302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400046" y="1628647"/>
            <a:ext cx="539750" cy="315595"/>
          </a:xfrm>
          <a:custGeom>
            <a:avLst/>
            <a:gdLst/>
            <a:ahLst/>
            <a:cxnLst/>
            <a:rect l="l" t="t" r="r" b="b"/>
            <a:pathLst>
              <a:path w="539750" h="315594">
                <a:moveTo>
                  <a:pt x="44919" y="0"/>
                </a:moveTo>
                <a:lnTo>
                  <a:pt x="0" y="0"/>
                </a:lnTo>
                <a:lnTo>
                  <a:pt x="0" y="313347"/>
                </a:lnTo>
                <a:lnTo>
                  <a:pt x="44919" y="313347"/>
                </a:lnTo>
                <a:lnTo>
                  <a:pt x="44919" y="0"/>
                </a:lnTo>
                <a:close/>
              </a:path>
              <a:path w="539750" h="315594">
                <a:moveTo>
                  <a:pt x="152501" y="86817"/>
                </a:moveTo>
                <a:lnTo>
                  <a:pt x="107581" y="86817"/>
                </a:lnTo>
                <a:lnTo>
                  <a:pt x="107581" y="313347"/>
                </a:lnTo>
                <a:lnTo>
                  <a:pt x="152501" y="313347"/>
                </a:lnTo>
                <a:lnTo>
                  <a:pt x="152501" y="86817"/>
                </a:lnTo>
                <a:close/>
              </a:path>
              <a:path w="539750" h="315594">
                <a:moveTo>
                  <a:pt x="159334" y="19824"/>
                </a:moveTo>
                <a:lnTo>
                  <a:pt x="156464" y="13182"/>
                </a:lnTo>
                <a:lnTo>
                  <a:pt x="150736" y="7912"/>
                </a:lnTo>
                <a:lnTo>
                  <a:pt x="145084" y="2641"/>
                </a:lnTo>
                <a:lnTo>
                  <a:pt x="138239" y="0"/>
                </a:lnTo>
                <a:lnTo>
                  <a:pt x="122161" y="0"/>
                </a:lnTo>
                <a:lnTo>
                  <a:pt x="115290" y="2743"/>
                </a:lnTo>
                <a:lnTo>
                  <a:pt x="103962" y="13677"/>
                </a:lnTo>
                <a:lnTo>
                  <a:pt x="101130" y="20383"/>
                </a:lnTo>
                <a:lnTo>
                  <a:pt x="101130" y="36195"/>
                </a:lnTo>
                <a:lnTo>
                  <a:pt x="103936" y="42938"/>
                </a:lnTo>
                <a:lnTo>
                  <a:pt x="109537" y="48539"/>
                </a:lnTo>
                <a:lnTo>
                  <a:pt x="115201" y="54140"/>
                </a:lnTo>
                <a:lnTo>
                  <a:pt x="122097" y="56934"/>
                </a:lnTo>
                <a:lnTo>
                  <a:pt x="138696" y="56934"/>
                </a:lnTo>
                <a:lnTo>
                  <a:pt x="145669" y="54140"/>
                </a:lnTo>
                <a:lnTo>
                  <a:pt x="156603" y="42938"/>
                </a:lnTo>
                <a:lnTo>
                  <a:pt x="159270" y="36195"/>
                </a:lnTo>
                <a:lnTo>
                  <a:pt x="159334" y="19824"/>
                </a:lnTo>
                <a:close/>
              </a:path>
              <a:path w="539750" h="315594">
                <a:moveTo>
                  <a:pt x="374904" y="247053"/>
                </a:moveTo>
                <a:lnTo>
                  <a:pt x="361416" y="208826"/>
                </a:lnTo>
                <a:lnTo>
                  <a:pt x="322402" y="187579"/>
                </a:lnTo>
                <a:lnTo>
                  <a:pt x="285356" y="179768"/>
                </a:lnTo>
                <a:lnTo>
                  <a:pt x="278345" y="178498"/>
                </a:lnTo>
                <a:lnTo>
                  <a:pt x="239890" y="162293"/>
                </a:lnTo>
                <a:lnTo>
                  <a:pt x="238099" y="157835"/>
                </a:lnTo>
                <a:lnTo>
                  <a:pt x="238099" y="144945"/>
                </a:lnTo>
                <a:lnTo>
                  <a:pt x="273062" y="126263"/>
                </a:lnTo>
                <a:lnTo>
                  <a:pt x="284975" y="125768"/>
                </a:lnTo>
                <a:lnTo>
                  <a:pt x="292430" y="126022"/>
                </a:lnTo>
                <a:lnTo>
                  <a:pt x="330885" y="136029"/>
                </a:lnTo>
                <a:lnTo>
                  <a:pt x="349910" y="147447"/>
                </a:lnTo>
                <a:lnTo>
                  <a:pt x="361696" y="125768"/>
                </a:lnTo>
                <a:lnTo>
                  <a:pt x="338759" y="93865"/>
                </a:lnTo>
                <a:lnTo>
                  <a:pt x="295706" y="85128"/>
                </a:lnTo>
                <a:lnTo>
                  <a:pt x="284975" y="84759"/>
                </a:lnTo>
                <a:lnTo>
                  <a:pt x="271246" y="85305"/>
                </a:lnTo>
                <a:lnTo>
                  <a:pt x="226415" y="98094"/>
                </a:lnTo>
                <a:lnTo>
                  <a:pt x="199669" y="125653"/>
                </a:lnTo>
                <a:lnTo>
                  <a:pt x="193471" y="153111"/>
                </a:lnTo>
                <a:lnTo>
                  <a:pt x="194005" y="162890"/>
                </a:lnTo>
                <a:lnTo>
                  <a:pt x="212102" y="197662"/>
                </a:lnTo>
                <a:lnTo>
                  <a:pt x="253034" y="216382"/>
                </a:lnTo>
                <a:lnTo>
                  <a:pt x="290042" y="223278"/>
                </a:lnTo>
                <a:lnTo>
                  <a:pt x="296684" y="224599"/>
                </a:lnTo>
                <a:lnTo>
                  <a:pt x="329882" y="242557"/>
                </a:lnTo>
                <a:lnTo>
                  <a:pt x="329882" y="255384"/>
                </a:lnTo>
                <a:lnTo>
                  <a:pt x="294449" y="273545"/>
                </a:lnTo>
                <a:lnTo>
                  <a:pt x="281851" y="274002"/>
                </a:lnTo>
                <a:lnTo>
                  <a:pt x="271653" y="273596"/>
                </a:lnTo>
                <a:lnTo>
                  <a:pt x="233083" y="263652"/>
                </a:lnTo>
                <a:lnTo>
                  <a:pt x="204508" y="246456"/>
                </a:lnTo>
                <a:lnTo>
                  <a:pt x="183515" y="282879"/>
                </a:lnTo>
                <a:lnTo>
                  <a:pt x="215938" y="303034"/>
                </a:lnTo>
                <a:lnTo>
                  <a:pt x="253199" y="313359"/>
                </a:lnTo>
                <a:lnTo>
                  <a:pt x="279793" y="315302"/>
                </a:lnTo>
                <a:lnTo>
                  <a:pt x="293890" y="314807"/>
                </a:lnTo>
                <a:lnTo>
                  <a:pt x="340182" y="302793"/>
                </a:lnTo>
                <a:lnTo>
                  <a:pt x="368249" y="275653"/>
                </a:lnTo>
                <a:lnTo>
                  <a:pt x="374154" y="257302"/>
                </a:lnTo>
                <a:lnTo>
                  <a:pt x="374904" y="247053"/>
                </a:lnTo>
                <a:close/>
              </a:path>
              <a:path w="539750" h="315594">
                <a:moveTo>
                  <a:pt x="539483" y="294208"/>
                </a:moveTo>
                <a:lnTo>
                  <a:pt x="529844" y="274396"/>
                </a:lnTo>
                <a:lnTo>
                  <a:pt x="522109" y="258470"/>
                </a:lnTo>
                <a:lnTo>
                  <a:pt x="513130" y="265442"/>
                </a:lnTo>
                <a:lnTo>
                  <a:pt x="504482" y="270421"/>
                </a:lnTo>
                <a:lnTo>
                  <a:pt x="496138" y="273405"/>
                </a:lnTo>
                <a:lnTo>
                  <a:pt x="488124" y="274396"/>
                </a:lnTo>
                <a:lnTo>
                  <a:pt x="478815" y="274396"/>
                </a:lnTo>
                <a:lnTo>
                  <a:pt x="471792" y="271881"/>
                </a:lnTo>
                <a:lnTo>
                  <a:pt x="467042" y="266865"/>
                </a:lnTo>
                <a:lnTo>
                  <a:pt x="462356" y="261861"/>
                </a:lnTo>
                <a:lnTo>
                  <a:pt x="460006" y="254304"/>
                </a:lnTo>
                <a:lnTo>
                  <a:pt x="460006" y="126949"/>
                </a:lnTo>
                <a:lnTo>
                  <a:pt x="524065" y="126949"/>
                </a:lnTo>
                <a:lnTo>
                  <a:pt x="524065" y="86817"/>
                </a:lnTo>
                <a:lnTo>
                  <a:pt x="460006" y="86817"/>
                </a:lnTo>
                <a:lnTo>
                  <a:pt x="460006" y="40335"/>
                </a:lnTo>
                <a:lnTo>
                  <a:pt x="415086" y="40335"/>
                </a:lnTo>
                <a:lnTo>
                  <a:pt x="415086" y="86817"/>
                </a:lnTo>
                <a:lnTo>
                  <a:pt x="377494" y="86817"/>
                </a:lnTo>
                <a:lnTo>
                  <a:pt x="377494" y="126949"/>
                </a:lnTo>
                <a:lnTo>
                  <a:pt x="415086" y="126949"/>
                </a:lnTo>
                <a:lnTo>
                  <a:pt x="415086" y="245872"/>
                </a:lnTo>
                <a:lnTo>
                  <a:pt x="416229" y="261302"/>
                </a:lnTo>
                <a:lnTo>
                  <a:pt x="433451" y="296938"/>
                </a:lnTo>
                <a:lnTo>
                  <a:pt x="469315" y="314159"/>
                </a:lnTo>
                <a:lnTo>
                  <a:pt x="484911" y="315302"/>
                </a:lnTo>
                <a:lnTo>
                  <a:pt x="491718" y="315061"/>
                </a:lnTo>
                <a:lnTo>
                  <a:pt x="532371" y="300189"/>
                </a:lnTo>
                <a:lnTo>
                  <a:pt x="539483" y="29420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3339" y="1207300"/>
            <a:ext cx="1139825" cy="296545"/>
          </a:xfrm>
          <a:custGeom>
            <a:avLst/>
            <a:gdLst/>
            <a:ahLst/>
            <a:cxnLst/>
            <a:rect l="l" t="t" r="r" b="b"/>
            <a:pathLst>
              <a:path w="1139825" h="296544">
                <a:moveTo>
                  <a:pt x="46189" y="0"/>
                </a:moveTo>
                <a:lnTo>
                  <a:pt x="0" y="0"/>
                </a:lnTo>
                <a:lnTo>
                  <a:pt x="0" y="296545"/>
                </a:lnTo>
                <a:lnTo>
                  <a:pt x="46189" y="296545"/>
                </a:lnTo>
                <a:lnTo>
                  <a:pt x="46189" y="167360"/>
                </a:lnTo>
                <a:lnTo>
                  <a:pt x="250558" y="167360"/>
                </a:lnTo>
                <a:lnTo>
                  <a:pt x="250558" y="124790"/>
                </a:lnTo>
                <a:lnTo>
                  <a:pt x="46189" y="124790"/>
                </a:lnTo>
                <a:lnTo>
                  <a:pt x="46189" y="0"/>
                </a:lnTo>
                <a:close/>
              </a:path>
              <a:path w="1139825" h="296544">
                <a:moveTo>
                  <a:pt x="250558" y="167360"/>
                </a:moveTo>
                <a:lnTo>
                  <a:pt x="204762" y="167360"/>
                </a:lnTo>
                <a:lnTo>
                  <a:pt x="204762" y="296545"/>
                </a:lnTo>
                <a:lnTo>
                  <a:pt x="250558" y="296545"/>
                </a:lnTo>
                <a:lnTo>
                  <a:pt x="250558" y="167360"/>
                </a:lnTo>
                <a:close/>
              </a:path>
              <a:path w="1139825" h="296544">
                <a:moveTo>
                  <a:pt x="250558" y="0"/>
                </a:moveTo>
                <a:lnTo>
                  <a:pt x="204762" y="0"/>
                </a:lnTo>
                <a:lnTo>
                  <a:pt x="204762" y="124790"/>
                </a:lnTo>
                <a:lnTo>
                  <a:pt x="250558" y="124790"/>
                </a:lnTo>
                <a:lnTo>
                  <a:pt x="250558" y="0"/>
                </a:lnTo>
                <a:close/>
              </a:path>
              <a:path w="1139825" h="296544">
                <a:moveTo>
                  <a:pt x="425691" y="42176"/>
                </a:moveTo>
                <a:lnTo>
                  <a:pt x="379501" y="42176"/>
                </a:lnTo>
                <a:lnTo>
                  <a:pt x="379501" y="296545"/>
                </a:lnTo>
                <a:lnTo>
                  <a:pt x="425691" y="296545"/>
                </a:lnTo>
                <a:lnTo>
                  <a:pt x="425691" y="42176"/>
                </a:lnTo>
                <a:close/>
              </a:path>
              <a:path w="1139825" h="296544">
                <a:moveTo>
                  <a:pt x="524116" y="0"/>
                </a:moveTo>
                <a:lnTo>
                  <a:pt x="281076" y="0"/>
                </a:lnTo>
                <a:lnTo>
                  <a:pt x="281076" y="42176"/>
                </a:lnTo>
                <a:lnTo>
                  <a:pt x="524116" y="42176"/>
                </a:lnTo>
                <a:lnTo>
                  <a:pt x="524116" y="0"/>
                </a:lnTo>
                <a:close/>
              </a:path>
              <a:path w="1139825" h="296544">
                <a:moveTo>
                  <a:pt x="592150" y="0"/>
                </a:moveTo>
                <a:lnTo>
                  <a:pt x="554659" y="0"/>
                </a:lnTo>
                <a:lnTo>
                  <a:pt x="554659" y="296545"/>
                </a:lnTo>
                <a:lnTo>
                  <a:pt x="599681" y="296545"/>
                </a:lnTo>
                <a:lnTo>
                  <a:pt x="599681" y="96151"/>
                </a:lnTo>
                <a:lnTo>
                  <a:pt x="648501" y="96151"/>
                </a:lnTo>
                <a:lnTo>
                  <a:pt x="592150" y="0"/>
                </a:lnTo>
                <a:close/>
              </a:path>
              <a:path w="1139825" h="296544">
                <a:moveTo>
                  <a:pt x="862050" y="95008"/>
                </a:moveTo>
                <a:lnTo>
                  <a:pt x="817029" y="95008"/>
                </a:lnTo>
                <a:lnTo>
                  <a:pt x="817029" y="296545"/>
                </a:lnTo>
                <a:lnTo>
                  <a:pt x="862050" y="296545"/>
                </a:lnTo>
                <a:lnTo>
                  <a:pt x="862050" y="95008"/>
                </a:lnTo>
                <a:close/>
              </a:path>
              <a:path w="1139825" h="296544">
                <a:moveTo>
                  <a:pt x="648501" y="96151"/>
                </a:moveTo>
                <a:lnTo>
                  <a:pt x="599681" y="96151"/>
                </a:lnTo>
                <a:lnTo>
                  <a:pt x="696544" y="260908"/>
                </a:lnTo>
                <a:lnTo>
                  <a:pt x="720166" y="260908"/>
                </a:lnTo>
                <a:lnTo>
                  <a:pt x="756240" y="199123"/>
                </a:lnTo>
                <a:lnTo>
                  <a:pt x="708850" y="199123"/>
                </a:lnTo>
                <a:lnTo>
                  <a:pt x="648501" y="96151"/>
                </a:lnTo>
                <a:close/>
              </a:path>
              <a:path w="1139825" h="296544">
                <a:moveTo>
                  <a:pt x="862050" y="0"/>
                </a:moveTo>
                <a:lnTo>
                  <a:pt x="824547" y="0"/>
                </a:lnTo>
                <a:lnTo>
                  <a:pt x="708850" y="199123"/>
                </a:lnTo>
                <a:lnTo>
                  <a:pt x="756240" y="199123"/>
                </a:lnTo>
                <a:lnTo>
                  <a:pt x="817029" y="95008"/>
                </a:lnTo>
                <a:lnTo>
                  <a:pt x="862050" y="95008"/>
                </a:lnTo>
                <a:lnTo>
                  <a:pt x="862050" y="0"/>
                </a:lnTo>
                <a:close/>
              </a:path>
              <a:path w="1139825" h="296544">
                <a:moveTo>
                  <a:pt x="982751" y="0"/>
                </a:moveTo>
                <a:lnTo>
                  <a:pt x="936561" y="0"/>
                </a:lnTo>
                <a:lnTo>
                  <a:pt x="936561" y="296545"/>
                </a:lnTo>
                <a:lnTo>
                  <a:pt x="1139571" y="296545"/>
                </a:lnTo>
                <a:lnTo>
                  <a:pt x="1139571" y="254368"/>
                </a:lnTo>
                <a:lnTo>
                  <a:pt x="982751" y="254368"/>
                </a:lnTo>
                <a:lnTo>
                  <a:pt x="982751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68799" y="1091190"/>
            <a:ext cx="16273144" cy="138176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</a:pPr>
            <a:r>
              <a:rPr sz="3150" spc="5" dirty="0">
                <a:latin typeface="Verdana"/>
                <a:cs typeface="Verdana"/>
              </a:rPr>
              <a:t>The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125" dirty="0">
                <a:solidFill>
                  <a:srgbClr val="000000"/>
                </a:solidFill>
                <a:latin typeface="Verdana"/>
                <a:cs typeface="Verdana"/>
              </a:rPr>
              <a:t>HTML</a:t>
            </a:r>
            <a:r>
              <a:rPr sz="3150" spc="-28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150" spc="15" dirty="0">
                <a:latin typeface="Verdana"/>
                <a:cs typeface="Verdana"/>
              </a:rPr>
              <a:t>structure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-65" dirty="0">
                <a:latin typeface="Verdana"/>
                <a:cs typeface="Verdana"/>
              </a:rPr>
              <a:t>is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60" dirty="0">
                <a:latin typeface="Verdana"/>
                <a:cs typeface="Verdana"/>
              </a:rPr>
              <a:t>the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75" dirty="0">
                <a:latin typeface="Verdana"/>
                <a:cs typeface="Verdana"/>
              </a:rPr>
              <a:t>backbone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5" dirty="0">
                <a:latin typeface="Verdana"/>
                <a:cs typeface="Verdana"/>
              </a:rPr>
              <a:t>of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30" dirty="0">
                <a:latin typeface="Verdana"/>
                <a:cs typeface="Verdana"/>
              </a:rPr>
              <a:t>our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-60" dirty="0">
                <a:latin typeface="Verdana"/>
                <a:cs typeface="Verdana"/>
              </a:rPr>
              <a:t>app.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114" dirty="0">
                <a:latin typeface="Verdana"/>
                <a:cs typeface="Verdana"/>
              </a:rPr>
              <a:t>We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30" dirty="0">
                <a:latin typeface="Verdana"/>
                <a:cs typeface="Verdana"/>
              </a:rPr>
              <a:t>will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-10" dirty="0">
                <a:latin typeface="Verdana"/>
                <a:cs typeface="Verdana"/>
              </a:rPr>
              <a:t>create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-10" dirty="0">
                <a:latin typeface="Verdana"/>
                <a:cs typeface="Verdana"/>
              </a:rPr>
              <a:t>essential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45" dirty="0">
                <a:latin typeface="Verdana"/>
                <a:cs typeface="Verdana"/>
              </a:rPr>
              <a:t>elements </a:t>
            </a:r>
            <a:r>
              <a:rPr sz="3150" spc="-1095" dirty="0">
                <a:latin typeface="Verdana"/>
                <a:cs typeface="Verdana"/>
              </a:rPr>
              <a:t> </a:t>
            </a:r>
            <a:r>
              <a:rPr sz="3150" spc="-15" dirty="0">
                <a:latin typeface="Verdana"/>
                <a:cs typeface="Verdana"/>
              </a:rPr>
              <a:t>like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60" dirty="0">
                <a:latin typeface="Verdana"/>
                <a:cs typeface="Verdana"/>
              </a:rPr>
              <a:t>the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85" dirty="0">
                <a:solidFill>
                  <a:srgbClr val="000000"/>
                </a:solidFill>
                <a:latin typeface="Verdana"/>
                <a:cs typeface="Verdana"/>
              </a:rPr>
              <a:t>input</a:t>
            </a:r>
            <a:r>
              <a:rPr sz="3150" spc="-28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150" spc="-75" dirty="0">
                <a:solidFill>
                  <a:srgbClr val="000000"/>
                </a:solidFill>
                <a:latin typeface="Verdana"/>
                <a:cs typeface="Verdana"/>
              </a:rPr>
              <a:t>ﬁeld</a:t>
            </a:r>
            <a:r>
              <a:rPr sz="3150" spc="-75" dirty="0">
                <a:latin typeface="Verdana"/>
                <a:cs typeface="Verdana"/>
              </a:rPr>
              <a:t>,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100" dirty="0">
                <a:solidFill>
                  <a:srgbClr val="000000"/>
                </a:solidFill>
                <a:latin typeface="Verdana"/>
                <a:cs typeface="Verdana"/>
              </a:rPr>
              <a:t>add</a:t>
            </a:r>
            <a:r>
              <a:rPr sz="3150" spc="-28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150" spc="-5" dirty="0">
                <a:solidFill>
                  <a:srgbClr val="000000"/>
                </a:solidFill>
                <a:latin typeface="Verdana"/>
                <a:cs typeface="Verdana"/>
              </a:rPr>
              <a:t>button</a:t>
            </a:r>
            <a:r>
              <a:rPr sz="3150" spc="-5" dirty="0">
                <a:latin typeface="Verdana"/>
                <a:cs typeface="Verdana"/>
              </a:rPr>
              <a:t>,</a:t>
            </a:r>
            <a:r>
              <a:rPr sz="3150" spc="-275" dirty="0">
                <a:latin typeface="Verdana"/>
                <a:cs typeface="Verdana"/>
              </a:rPr>
              <a:t> </a:t>
            </a:r>
            <a:r>
              <a:rPr sz="3150" spc="85" dirty="0">
                <a:latin typeface="Verdana"/>
                <a:cs typeface="Verdana"/>
              </a:rPr>
              <a:t>and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-35" dirty="0">
                <a:latin typeface="Verdana"/>
                <a:cs typeface="Verdana"/>
              </a:rPr>
              <a:t>a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-30" dirty="0">
                <a:solidFill>
                  <a:srgbClr val="000000"/>
                </a:solidFill>
                <a:latin typeface="Verdana"/>
                <a:cs typeface="Verdana"/>
              </a:rPr>
              <a:t>list</a:t>
            </a:r>
            <a:r>
              <a:rPr sz="3150" spc="-28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150" spc="20" dirty="0">
                <a:latin typeface="Verdana"/>
                <a:cs typeface="Verdana"/>
              </a:rPr>
              <a:t>to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-10" dirty="0">
                <a:latin typeface="Verdana"/>
                <a:cs typeface="Verdana"/>
              </a:rPr>
              <a:t>display</a:t>
            </a:r>
            <a:r>
              <a:rPr sz="3150" spc="-275" dirty="0">
                <a:latin typeface="Verdana"/>
                <a:cs typeface="Verdana"/>
              </a:rPr>
              <a:t> </a:t>
            </a:r>
            <a:r>
              <a:rPr sz="3150" spc="-125" dirty="0">
                <a:latin typeface="Verdana"/>
                <a:cs typeface="Verdana"/>
              </a:rPr>
              <a:t>tasks.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65" dirty="0">
                <a:latin typeface="Verdana"/>
                <a:cs typeface="Verdana"/>
              </a:rPr>
              <a:t>Understanding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60" dirty="0">
                <a:latin typeface="Verdana"/>
                <a:cs typeface="Verdana"/>
              </a:rPr>
              <a:t>the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-20" dirty="0">
                <a:latin typeface="Verdana"/>
                <a:cs typeface="Verdana"/>
              </a:rPr>
              <a:t>role </a:t>
            </a:r>
            <a:r>
              <a:rPr sz="3150" spc="-15" dirty="0">
                <a:latin typeface="Verdana"/>
                <a:cs typeface="Verdana"/>
              </a:rPr>
              <a:t> </a:t>
            </a:r>
            <a:r>
              <a:rPr sz="3150" spc="5" dirty="0">
                <a:latin typeface="Verdana"/>
                <a:cs typeface="Verdana"/>
              </a:rPr>
              <a:t>of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40" dirty="0">
                <a:latin typeface="Verdana"/>
                <a:cs typeface="Verdana"/>
              </a:rPr>
              <a:t>each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65" dirty="0">
                <a:latin typeface="Verdana"/>
                <a:cs typeface="Verdana"/>
              </a:rPr>
              <a:t>element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-65" dirty="0">
                <a:latin typeface="Verdana"/>
                <a:cs typeface="Verdana"/>
              </a:rPr>
              <a:t>is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25" dirty="0">
                <a:latin typeface="Verdana"/>
                <a:cs typeface="Verdana"/>
              </a:rPr>
              <a:t>crucial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-35" dirty="0">
                <a:latin typeface="Verdana"/>
                <a:cs typeface="Verdana"/>
              </a:rPr>
              <a:t>for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-10" dirty="0">
                <a:latin typeface="Verdana"/>
                <a:cs typeface="Verdana"/>
              </a:rPr>
              <a:t>effective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20" dirty="0">
                <a:latin typeface="Verdana"/>
                <a:cs typeface="Verdana"/>
              </a:rPr>
              <a:t>functionality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85" dirty="0">
                <a:latin typeface="Verdana"/>
                <a:cs typeface="Verdana"/>
              </a:rPr>
              <a:t>and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-15" dirty="0">
                <a:latin typeface="Verdana"/>
                <a:cs typeface="Verdana"/>
              </a:rPr>
              <a:t>user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-35" dirty="0">
                <a:latin typeface="Verdana"/>
                <a:cs typeface="Verdana"/>
              </a:rPr>
              <a:t>experience.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302"/>
            <a:ext cx="18300700" cy="10297160"/>
            <a:chOff x="-12500" y="3302"/>
            <a:chExt cx="18300700" cy="1029716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9060" cy="5447665"/>
            </a:xfrm>
            <a:custGeom>
              <a:avLst/>
              <a:gdLst/>
              <a:ahLst/>
              <a:cxnLst/>
              <a:rect l="l" t="t" r="r" b="b"/>
              <a:pathLst>
                <a:path w="5179060" h="5447665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9031" y="5447615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02"/>
              <a:ext cx="7993179" cy="1027811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30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55"/>
                  </a:moveTo>
                  <a:lnTo>
                    <a:pt x="304" y="9203855"/>
                  </a:lnTo>
                  <a:lnTo>
                    <a:pt x="304" y="9251480"/>
                  </a:lnTo>
                  <a:lnTo>
                    <a:pt x="18286934" y="9251480"/>
                  </a:lnTo>
                  <a:lnTo>
                    <a:pt x="18286934" y="9203855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12300" y="1515974"/>
            <a:ext cx="52025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00" dirty="0">
                <a:latin typeface="SimSun"/>
                <a:cs typeface="SimSun"/>
              </a:rPr>
              <a:t>Stylin</a:t>
            </a:r>
            <a:r>
              <a:rPr sz="6000" spc="-495" dirty="0">
                <a:latin typeface="SimSun"/>
                <a:cs typeface="SimSun"/>
              </a:rPr>
              <a:t>g</a:t>
            </a:r>
            <a:r>
              <a:rPr sz="6000" spc="-1864" dirty="0">
                <a:latin typeface="SimSun"/>
                <a:cs typeface="SimSun"/>
              </a:rPr>
              <a:t> </a:t>
            </a:r>
            <a:r>
              <a:rPr sz="6000" spc="-250" dirty="0">
                <a:latin typeface="SimSun"/>
                <a:cs typeface="SimSun"/>
              </a:rPr>
              <a:t>with</a:t>
            </a:r>
            <a:r>
              <a:rPr sz="6000" spc="-1860" dirty="0">
                <a:latin typeface="SimSun"/>
                <a:cs typeface="SimSun"/>
              </a:rPr>
              <a:t> </a:t>
            </a:r>
            <a:r>
              <a:rPr sz="6000" spc="310" dirty="0">
                <a:latin typeface="SimSun"/>
                <a:cs typeface="SimSun"/>
              </a:rPr>
              <a:t>CSS</a:t>
            </a:r>
            <a:endParaRPr sz="6000">
              <a:latin typeface="SimSun"/>
              <a:cs typeface="SimSu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6197" y="3949776"/>
            <a:ext cx="661187" cy="26374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440420" marR="5080">
              <a:lnSpc>
                <a:spcPct val="101400"/>
              </a:lnSpc>
              <a:spcBef>
                <a:spcPts val="60"/>
              </a:spcBef>
            </a:pPr>
            <a:r>
              <a:rPr spc="175" dirty="0"/>
              <a:t>N</a:t>
            </a:r>
            <a:r>
              <a:rPr spc="-20" dirty="0"/>
              <a:t>e</a:t>
            </a:r>
            <a:r>
              <a:rPr spc="-165" dirty="0"/>
              <a:t>x</a:t>
            </a:r>
            <a:r>
              <a:rPr spc="60" dirty="0"/>
              <a:t>t</a:t>
            </a:r>
            <a:r>
              <a:rPr spc="-420" dirty="0"/>
              <a:t>,</a:t>
            </a:r>
            <a:r>
              <a:rPr spc="-250" dirty="0"/>
              <a:t> </a:t>
            </a:r>
            <a:r>
              <a:rPr spc="125" dirty="0"/>
              <a:t>w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20" dirty="0"/>
              <a:t>e</a:t>
            </a:r>
            <a:r>
              <a:rPr spc="114" dirty="0"/>
              <a:t>nh</a:t>
            </a:r>
            <a:r>
              <a:rPr spc="-35" dirty="0"/>
              <a:t>a</a:t>
            </a:r>
            <a:r>
              <a:rPr spc="114" dirty="0"/>
              <a:t>n</a:t>
            </a:r>
            <a:r>
              <a:rPr spc="85" dirty="0"/>
              <a:t>c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50" dirty="0"/>
              <a:t>o</a:t>
            </a:r>
            <a:r>
              <a:rPr spc="105" dirty="0"/>
              <a:t>u</a:t>
            </a:r>
            <a:r>
              <a:rPr spc="-70" dirty="0"/>
              <a:t>r</a:t>
            </a:r>
            <a:r>
              <a:rPr spc="-250" dirty="0"/>
              <a:t> </a:t>
            </a:r>
            <a:r>
              <a:rPr spc="-35" dirty="0"/>
              <a:t>a</a:t>
            </a:r>
            <a:r>
              <a:rPr spc="145" dirty="0"/>
              <a:t>p</a:t>
            </a:r>
            <a:r>
              <a:rPr spc="105" dirty="0"/>
              <a:t>p</a:t>
            </a:r>
            <a:r>
              <a:rPr spc="-190" dirty="0"/>
              <a:t>'</a:t>
            </a:r>
            <a:r>
              <a:rPr spc="-90" dirty="0"/>
              <a:t>s</a:t>
            </a:r>
            <a:r>
              <a:rPr spc="-250" dirty="0"/>
              <a:t> </a:t>
            </a:r>
            <a:r>
              <a:rPr spc="-35" dirty="0"/>
              <a:t>a</a:t>
            </a:r>
            <a:r>
              <a:rPr spc="145" dirty="0"/>
              <a:t>pp</a:t>
            </a:r>
            <a:r>
              <a:rPr spc="-20" dirty="0"/>
              <a:t>e</a:t>
            </a:r>
            <a:r>
              <a:rPr spc="-35" dirty="0"/>
              <a:t>a</a:t>
            </a:r>
            <a:r>
              <a:rPr spc="-200" dirty="0"/>
              <a:t>r</a:t>
            </a:r>
            <a:r>
              <a:rPr spc="-35" dirty="0"/>
              <a:t>a</a:t>
            </a:r>
            <a:r>
              <a:rPr spc="114" dirty="0"/>
              <a:t>n</a:t>
            </a:r>
            <a:r>
              <a:rPr spc="85" dirty="0"/>
              <a:t>c</a:t>
            </a:r>
            <a:r>
              <a:rPr spc="15" dirty="0"/>
              <a:t>e  </a:t>
            </a:r>
            <a:r>
              <a:rPr spc="105" dirty="0"/>
              <a:t>u</a:t>
            </a:r>
            <a:r>
              <a:rPr spc="-95" dirty="0"/>
              <a:t>s</a:t>
            </a:r>
            <a:r>
              <a:rPr spc="-20" dirty="0"/>
              <a:t>i</a:t>
            </a:r>
            <a:r>
              <a:rPr spc="114" dirty="0"/>
              <a:t>n</a:t>
            </a:r>
            <a:r>
              <a:rPr spc="170" dirty="0"/>
              <a:t>g</a:t>
            </a:r>
            <a:r>
              <a:rPr spc="-245" dirty="0"/>
              <a:t> </a:t>
            </a:r>
            <a:r>
              <a:rPr spc="50" dirty="0">
                <a:solidFill>
                  <a:srgbClr val="000000"/>
                </a:solidFill>
              </a:rPr>
              <a:t>C</a:t>
            </a:r>
            <a:r>
              <a:rPr spc="-195" dirty="0">
                <a:solidFill>
                  <a:srgbClr val="000000"/>
                </a:solidFill>
              </a:rPr>
              <a:t>S</a:t>
            </a:r>
            <a:r>
              <a:rPr spc="-190" dirty="0">
                <a:solidFill>
                  <a:srgbClr val="000000"/>
                </a:solidFill>
              </a:rPr>
              <a:t>S</a:t>
            </a:r>
            <a:r>
              <a:rPr spc="-420" dirty="0"/>
              <a:t>.</a:t>
            </a:r>
            <a:r>
              <a:rPr spc="-250" dirty="0"/>
              <a:t> </a:t>
            </a:r>
            <a:r>
              <a:rPr spc="-120" dirty="0"/>
              <a:t>T</a:t>
            </a:r>
            <a:r>
              <a:rPr spc="114" dirty="0"/>
              <a:t>h</a:t>
            </a:r>
            <a:r>
              <a:rPr spc="-20" dirty="0"/>
              <a:t>i</a:t>
            </a:r>
            <a:r>
              <a:rPr spc="-90" dirty="0"/>
              <a:t>s</a:t>
            </a:r>
            <a:r>
              <a:rPr spc="-250" dirty="0"/>
              <a:t> </a:t>
            </a:r>
            <a:r>
              <a:rPr spc="-20" dirty="0"/>
              <a:t>i</a:t>
            </a:r>
            <a:r>
              <a:rPr spc="90" dirty="0"/>
              <a:t>n</a:t>
            </a:r>
            <a:r>
              <a:rPr spc="-180" dirty="0"/>
              <a:t>v</a:t>
            </a:r>
            <a:r>
              <a:rPr spc="50" dirty="0"/>
              <a:t>o</a:t>
            </a:r>
            <a:r>
              <a:rPr spc="-20" dirty="0"/>
              <a:t>l</a:t>
            </a:r>
            <a:r>
              <a:rPr spc="-180" dirty="0"/>
              <a:t>v</a:t>
            </a:r>
            <a:r>
              <a:rPr spc="20" dirty="0"/>
              <a:t>e</a:t>
            </a:r>
            <a:r>
              <a:rPr spc="-90" dirty="0"/>
              <a:t>s</a:t>
            </a:r>
            <a:r>
              <a:rPr spc="-250" dirty="0"/>
              <a:t> </a:t>
            </a:r>
            <a:r>
              <a:rPr spc="-95" dirty="0"/>
              <a:t>s</a:t>
            </a:r>
            <a:r>
              <a:rPr spc="20" dirty="0"/>
              <a:t>e</a:t>
            </a:r>
            <a:r>
              <a:rPr spc="-5" dirty="0"/>
              <a:t>t</a:t>
            </a:r>
            <a:r>
              <a:rPr spc="30" dirty="0"/>
              <a:t>t</a:t>
            </a:r>
            <a:r>
              <a:rPr spc="-20" dirty="0"/>
              <a:t>i</a:t>
            </a:r>
            <a:r>
              <a:rPr spc="114" dirty="0"/>
              <a:t>n</a:t>
            </a:r>
            <a:r>
              <a:rPr spc="170" dirty="0"/>
              <a:t>g</a:t>
            </a:r>
            <a:r>
              <a:rPr spc="-250" dirty="0"/>
              <a:t> </a:t>
            </a:r>
            <a:r>
              <a:rPr spc="85" dirty="0"/>
              <a:t>c</a:t>
            </a:r>
            <a:r>
              <a:rPr spc="50" dirty="0"/>
              <a:t>o</a:t>
            </a:r>
            <a:r>
              <a:rPr spc="-20" dirty="0"/>
              <a:t>l</a:t>
            </a:r>
            <a:r>
              <a:rPr spc="50" dirty="0"/>
              <a:t>o</a:t>
            </a:r>
            <a:r>
              <a:rPr spc="-80" dirty="0"/>
              <a:t>r</a:t>
            </a:r>
            <a:r>
              <a:rPr spc="-95" dirty="0"/>
              <a:t>s</a:t>
            </a:r>
            <a:r>
              <a:rPr spc="-409" dirty="0"/>
              <a:t>,  </a:t>
            </a:r>
            <a:r>
              <a:rPr spc="-60" dirty="0"/>
              <a:t>f</a:t>
            </a:r>
            <a:r>
              <a:rPr spc="50" dirty="0"/>
              <a:t>o</a:t>
            </a:r>
            <a:r>
              <a:rPr spc="114" dirty="0"/>
              <a:t>n</a:t>
            </a:r>
            <a:r>
              <a:rPr spc="30" dirty="0"/>
              <a:t>t</a:t>
            </a:r>
            <a:r>
              <a:rPr spc="-95" dirty="0"/>
              <a:t>s</a:t>
            </a:r>
            <a:r>
              <a:rPr spc="-420" dirty="0"/>
              <a:t>,</a:t>
            </a:r>
            <a:r>
              <a:rPr spc="-250" dirty="0"/>
              <a:t> </a:t>
            </a:r>
            <a:r>
              <a:rPr spc="-35" dirty="0"/>
              <a:t>a</a:t>
            </a:r>
            <a:r>
              <a:rPr spc="114" dirty="0"/>
              <a:t>n</a:t>
            </a:r>
            <a:r>
              <a:rPr spc="150" dirty="0"/>
              <a:t>d</a:t>
            </a:r>
            <a:r>
              <a:rPr spc="-250" dirty="0"/>
              <a:t> </a:t>
            </a:r>
            <a:r>
              <a:rPr spc="-20" dirty="0"/>
              <a:t>l</a:t>
            </a:r>
            <a:r>
              <a:rPr spc="-60" dirty="0"/>
              <a:t>a</a:t>
            </a:r>
            <a:r>
              <a:rPr spc="-180" dirty="0"/>
              <a:t>y</a:t>
            </a:r>
            <a:r>
              <a:rPr spc="50" dirty="0"/>
              <a:t>o</a:t>
            </a:r>
            <a:r>
              <a:rPr spc="105" dirty="0"/>
              <a:t>u</a:t>
            </a:r>
            <a:r>
              <a:rPr spc="30" dirty="0"/>
              <a:t>t</a:t>
            </a:r>
            <a:r>
              <a:rPr spc="-90" dirty="0"/>
              <a:t>s</a:t>
            </a:r>
            <a:r>
              <a:rPr spc="-250" dirty="0"/>
              <a:t> </a:t>
            </a:r>
            <a:r>
              <a:rPr spc="-20" dirty="0"/>
              <a:t>t</a:t>
            </a:r>
            <a:r>
              <a:rPr spc="55" dirty="0"/>
              <a:t>o</a:t>
            </a:r>
            <a:r>
              <a:rPr spc="-250" dirty="0"/>
              <a:t> </a:t>
            </a:r>
            <a:r>
              <a:rPr spc="240" dirty="0"/>
              <a:t>m</a:t>
            </a:r>
            <a:r>
              <a:rPr spc="-35" dirty="0"/>
              <a:t>ak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30" dirty="0"/>
              <a:t>t</a:t>
            </a:r>
            <a:r>
              <a:rPr spc="114" dirty="0"/>
              <a:t>h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-35" dirty="0"/>
              <a:t>a</a:t>
            </a:r>
            <a:r>
              <a:rPr spc="145" dirty="0"/>
              <a:t>p</a:t>
            </a:r>
            <a:r>
              <a:rPr spc="150" dirty="0"/>
              <a:t>p</a:t>
            </a:r>
            <a:r>
              <a:rPr spc="-250" dirty="0"/>
              <a:t> </a:t>
            </a:r>
            <a:r>
              <a:rPr spc="-140" dirty="0"/>
              <a:t>v</a:t>
            </a:r>
            <a:r>
              <a:rPr spc="-20" dirty="0"/>
              <a:t>i</a:t>
            </a:r>
            <a:r>
              <a:rPr spc="-95" dirty="0"/>
              <a:t>s</a:t>
            </a:r>
            <a:r>
              <a:rPr spc="105" dirty="0"/>
              <a:t>u</a:t>
            </a:r>
            <a:r>
              <a:rPr spc="-35" dirty="0"/>
              <a:t>a</a:t>
            </a:r>
            <a:r>
              <a:rPr spc="-20" dirty="0"/>
              <a:t>ll</a:t>
            </a:r>
            <a:r>
              <a:rPr spc="-100" dirty="0"/>
              <a:t>y  </a:t>
            </a:r>
            <a:r>
              <a:rPr spc="-35" dirty="0"/>
              <a:t>a</a:t>
            </a:r>
            <a:r>
              <a:rPr spc="145" dirty="0"/>
              <a:t>pp</a:t>
            </a:r>
            <a:r>
              <a:rPr spc="-20" dirty="0"/>
              <a:t>e</a:t>
            </a:r>
            <a:r>
              <a:rPr spc="-35" dirty="0"/>
              <a:t>a</a:t>
            </a:r>
            <a:r>
              <a:rPr spc="-20" dirty="0"/>
              <a:t>li</a:t>
            </a:r>
            <a:r>
              <a:rPr spc="114" dirty="0"/>
              <a:t>n</a:t>
            </a:r>
            <a:r>
              <a:rPr spc="165" dirty="0"/>
              <a:t>g</a:t>
            </a:r>
            <a:r>
              <a:rPr spc="-420" dirty="0"/>
              <a:t>.</a:t>
            </a:r>
            <a:r>
              <a:rPr spc="-245" dirty="0"/>
              <a:t> </a:t>
            </a:r>
            <a:r>
              <a:rPr spc="95" dirty="0"/>
              <a:t>A</a:t>
            </a:r>
            <a:r>
              <a:rPr spc="-250" dirty="0"/>
              <a:t> </a:t>
            </a:r>
            <a:r>
              <a:rPr spc="125" dirty="0"/>
              <a:t>w</a:t>
            </a:r>
            <a:r>
              <a:rPr spc="20" dirty="0"/>
              <a:t>e</a:t>
            </a:r>
            <a:r>
              <a:rPr spc="-20" dirty="0"/>
              <a:t>ll</a:t>
            </a:r>
            <a:r>
              <a:rPr spc="-204" dirty="0"/>
              <a:t>-</a:t>
            </a:r>
            <a:r>
              <a:rPr spc="-95" dirty="0"/>
              <a:t>s</a:t>
            </a:r>
            <a:r>
              <a:rPr spc="5" dirty="0"/>
              <a:t>t</a:t>
            </a:r>
            <a:r>
              <a:rPr spc="-140" dirty="0"/>
              <a:t>y</a:t>
            </a:r>
            <a:r>
              <a:rPr spc="-20" dirty="0"/>
              <a:t>l</a:t>
            </a:r>
            <a:r>
              <a:rPr spc="20" dirty="0"/>
              <a:t>e</a:t>
            </a:r>
            <a:r>
              <a:rPr spc="150" dirty="0"/>
              <a:t>d</a:t>
            </a:r>
            <a:r>
              <a:rPr spc="-250" dirty="0"/>
              <a:t> </a:t>
            </a:r>
            <a:r>
              <a:rPr spc="-35" dirty="0"/>
              <a:t>a</a:t>
            </a:r>
            <a:r>
              <a:rPr spc="145" dirty="0"/>
              <a:t>p</a:t>
            </a:r>
            <a:r>
              <a:rPr spc="150" dirty="0"/>
              <a:t>p</a:t>
            </a:r>
            <a:r>
              <a:rPr spc="-250" dirty="0"/>
              <a:t> </a:t>
            </a:r>
            <a:r>
              <a:rPr spc="114" dirty="0"/>
              <a:t>n</a:t>
            </a:r>
            <a:r>
              <a:rPr spc="50" dirty="0"/>
              <a:t>o</a:t>
            </a:r>
            <a:r>
              <a:rPr spc="35" dirty="0"/>
              <a:t>t</a:t>
            </a:r>
            <a:r>
              <a:rPr spc="-250" dirty="0"/>
              <a:t> </a:t>
            </a:r>
            <a:r>
              <a:rPr spc="50" dirty="0"/>
              <a:t>o</a:t>
            </a:r>
            <a:r>
              <a:rPr spc="114" dirty="0"/>
              <a:t>n</a:t>
            </a:r>
            <a:r>
              <a:rPr spc="-20" dirty="0"/>
              <a:t>l</a:t>
            </a:r>
            <a:r>
              <a:rPr spc="-100" dirty="0"/>
              <a:t>y  </a:t>
            </a:r>
            <a:r>
              <a:rPr spc="-20" dirty="0"/>
              <a:t>attracts </a:t>
            </a:r>
            <a:r>
              <a:rPr spc="-30" dirty="0"/>
              <a:t>users </a:t>
            </a:r>
            <a:r>
              <a:rPr spc="95" dirty="0"/>
              <a:t>but </a:t>
            </a:r>
            <a:r>
              <a:rPr spc="-25" dirty="0"/>
              <a:t>also </a:t>
            </a:r>
            <a:r>
              <a:rPr dirty="0"/>
              <a:t>improves </a:t>
            </a:r>
            <a:r>
              <a:rPr spc="-10" dirty="0"/>
              <a:t>usability </a:t>
            </a:r>
            <a:r>
              <a:rPr spc="-5" dirty="0"/>
              <a:t> </a:t>
            </a:r>
            <a:r>
              <a:rPr spc="-35" dirty="0"/>
              <a:t>a</a:t>
            </a:r>
            <a:r>
              <a:rPr spc="114" dirty="0"/>
              <a:t>n</a:t>
            </a:r>
            <a:r>
              <a:rPr spc="150" dirty="0"/>
              <a:t>d</a:t>
            </a:r>
            <a:r>
              <a:rPr spc="-250" dirty="0"/>
              <a:t> </a:t>
            </a:r>
            <a:r>
              <a:rPr spc="10" dirty="0"/>
              <a:t>o</a:t>
            </a:r>
            <a:r>
              <a:rPr spc="-180" dirty="0"/>
              <a:t>v</a:t>
            </a:r>
            <a:r>
              <a:rPr spc="20" dirty="0"/>
              <a:t>e</a:t>
            </a:r>
            <a:r>
              <a:rPr spc="-200" dirty="0"/>
              <a:t>r</a:t>
            </a:r>
            <a:r>
              <a:rPr spc="-35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0" dirty="0"/>
              <a:t> </a:t>
            </a:r>
            <a:r>
              <a:rPr spc="-20" dirty="0"/>
              <a:t>e</a:t>
            </a:r>
            <a:r>
              <a:rPr spc="-165" dirty="0"/>
              <a:t>x</a:t>
            </a:r>
            <a:r>
              <a:rPr spc="145" dirty="0"/>
              <a:t>p</a:t>
            </a:r>
            <a:r>
              <a:rPr spc="20" dirty="0"/>
              <a:t>e</a:t>
            </a:r>
            <a:r>
              <a:rPr spc="-95" dirty="0"/>
              <a:t>r</a:t>
            </a:r>
            <a:r>
              <a:rPr spc="-20" dirty="0"/>
              <a:t>i</a:t>
            </a:r>
            <a:r>
              <a:rPr spc="20" dirty="0"/>
              <a:t>e</a:t>
            </a:r>
            <a:r>
              <a:rPr spc="114" dirty="0"/>
              <a:t>n</a:t>
            </a:r>
            <a:r>
              <a:rPr spc="85" dirty="0"/>
              <a:t>c</a:t>
            </a:r>
            <a:r>
              <a:rPr spc="20" dirty="0"/>
              <a:t>e</a:t>
            </a:r>
            <a:r>
              <a:rPr spc="-42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901"/>
            <a:ext cx="18300700" cy="10296525"/>
            <a:chOff x="-12500" y="3901"/>
            <a:chExt cx="18300700" cy="10296525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9060" cy="5447665"/>
            </a:xfrm>
            <a:custGeom>
              <a:avLst/>
              <a:gdLst/>
              <a:ahLst/>
              <a:cxnLst/>
              <a:rect l="l" t="t" r="r" b="b"/>
              <a:pathLst>
                <a:path w="5179060" h="5447665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9031" y="5447615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1"/>
              <a:ext cx="7993380" cy="10277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30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55"/>
                  </a:moveTo>
                  <a:lnTo>
                    <a:pt x="304" y="9203855"/>
                  </a:lnTo>
                  <a:lnTo>
                    <a:pt x="304" y="9251480"/>
                  </a:lnTo>
                  <a:lnTo>
                    <a:pt x="18286934" y="9251480"/>
                  </a:lnTo>
                  <a:lnTo>
                    <a:pt x="18286934" y="9203855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12300" y="1554074"/>
            <a:ext cx="7429500" cy="699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400" spc="5" dirty="0">
                <a:latin typeface="SimSun"/>
                <a:cs typeface="SimSun"/>
              </a:rPr>
              <a:t>Addin</a:t>
            </a:r>
            <a:r>
              <a:rPr sz="4400" spc="10" dirty="0">
                <a:latin typeface="SimSun"/>
                <a:cs typeface="SimSun"/>
              </a:rPr>
              <a:t>g</a:t>
            </a:r>
            <a:r>
              <a:rPr sz="4400" spc="-1365" dirty="0">
                <a:latin typeface="SimSun"/>
                <a:cs typeface="SimSun"/>
              </a:rPr>
              <a:t> </a:t>
            </a:r>
            <a:r>
              <a:rPr sz="4400" spc="-325" dirty="0">
                <a:latin typeface="SimSun"/>
                <a:cs typeface="SimSun"/>
              </a:rPr>
              <a:t>JavaScrip</a:t>
            </a:r>
            <a:r>
              <a:rPr sz="4400" spc="-320" dirty="0">
                <a:latin typeface="SimSun"/>
                <a:cs typeface="SimSun"/>
              </a:rPr>
              <a:t>t</a:t>
            </a:r>
            <a:r>
              <a:rPr sz="4400" spc="-1365" dirty="0">
                <a:latin typeface="SimSun"/>
                <a:cs typeface="SimSun"/>
              </a:rPr>
              <a:t> </a:t>
            </a:r>
            <a:r>
              <a:rPr sz="4400" spc="-315" dirty="0">
                <a:latin typeface="SimSun"/>
                <a:cs typeface="SimSun"/>
              </a:rPr>
              <a:t>Functionality</a:t>
            </a:r>
            <a:endParaRPr sz="4400">
              <a:latin typeface="SimSun"/>
              <a:cs typeface="SimSu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68653" y="3508590"/>
            <a:ext cx="1800606" cy="3420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64687" y="5213565"/>
            <a:ext cx="2320671" cy="342087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4266546" y="4797501"/>
            <a:ext cx="851535" cy="264160"/>
          </a:xfrm>
          <a:custGeom>
            <a:avLst/>
            <a:gdLst/>
            <a:ahLst/>
            <a:cxnLst/>
            <a:rect l="l" t="t" r="r" b="b"/>
            <a:pathLst>
              <a:path w="851534" h="264160">
                <a:moveTo>
                  <a:pt x="245491" y="131826"/>
                </a:moveTo>
                <a:lnTo>
                  <a:pt x="235623" y="79743"/>
                </a:lnTo>
                <a:lnTo>
                  <a:pt x="207797" y="39039"/>
                </a:lnTo>
                <a:lnTo>
                  <a:pt x="205486" y="36982"/>
                </a:lnTo>
                <a:lnTo>
                  <a:pt x="205486" y="131826"/>
                </a:lnTo>
                <a:lnTo>
                  <a:pt x="204698" y="145135"/>
                </a:lnTo>
                <a:lnTo>
                  <a:pt x="186423" y="189966"/>
                </a:lnTo>
                <a:lnTo>
                  <a:pt x="146951" y="218020"/>
                </a:lnTo>
                <a:lnTo>
                  <a:pt x="105664" y="224701"/>
                </a:lnTo>
                <a:lnTo>
                  <a:pt x="40513" y="224701"/>
                </a:lnTo>
                <a:lnTo>
                  <a:pt x="40513" y="39039"/>
                </a:lnTo>
                <a:lnTo>
                  <a:pt x="105664" y="39039"/>
                </a:lnTo>
                <a:lnTo>
                  <a:pt x="146951" y="45732"/>
                </a:lnTo>
                <a:lnTo>
                  <a:pt x="186423" y="73685"/>
                </a:lnTo>
                <a:lnTo>
                  <a:pt x="204698" y="118389"/>
                </a:lnTo>
                <a:lnTo>
                  <a:pt x="205486" y="131826"/>
                </a:lnTo>
                <a:lnTo>
                  <a:pt x="205486" y="36982"/>
                </a:lnTo>
                <a:lnTo>
                  <a:pt x="163080" y="11417"/>
                </a:lnTo>
                <a:lnTo>
                  <a:pt x="107061" y="2133"/>
                </a:lnTo>
                <a:lnTo>
                  <a:pt x="0" y="2133"/>
                </a:lnTo>
                <a:lnTo>
                  <a:pt x="0" y="261607"/>
                </a:lnTo>
                <a:lnTo>
                  <a:pt x="107061" y="261607"/>
                </a:lnTo>
                <a:lnTo>
                  <a:pt x="145618" y="257492"/>
                </a:lnTo>
                <a:lnTo>
                  <a:pt x="194081" y="236067"/>
                </a:lnTo>
                <a:lnTo>
                  <a:pt x="207759" y="224701"/>
                </a:lnTo>
                <a:lnTo>
                  <a:pt x="218414" y="213131"/>
                </a:lnTo>
                <a:lnTo>
                  <a:pt x="227965" y="199237"/>
                </a:lnTo>
                <a:lnTo>
                  <a:pt x="235623" y="184010"/>
                </a:lnTo>
                <a:lnTo>
                  <a:pt x="241109" y="167690"/>
                </a:lnTo>
                <a:lnTo>
                  <a:pt x="244386" y="150304"/>
                </a:lnTo>
                <a:lnTo>
                  <a:pt x="245491" y="131826"/>
                </a:lnTo>
                <a:close/>
              </a:path>
              <a:path w="851534" h="264160">
                <a:moveTo>
                  <a:pt x="539115" y="131826"/>
                </a:moveTo>
                <a:lnTo>
                  <a:pt x="533323" y="91694"/>
                </a:lnTo>
                <a:lnTo>
                  <a:pt x="516648" y="56845"/>
                </a:lnTo>
                <a:lnTo>
                  <a:pt x="500595" y="37668"/>
                </a:lnTo>
                <a:lnTo>
                  <a:pt x="500380" y="37426"/>
                </a:lnTo>
                <a:lnTo>
                  <a:pt x="498602" y="35877"/>
                </a:lnTo>
                <a:lnTo>
                  <a:pt x="498602" y="131826"/>
                </a:lnTo>
                <a:lnTo>
                  <a:pt x="498157" y="141909"/>
                </a:lnTo>
                <a:lnTo>
                  <a:pt x="482942" y="185534"/>
                </a:lnTo>
                <a:lnTo>
                  <a:pt x="449834" y="215290"/>
                </a:lnTo>
                <a:lnTo>
                  <a:pt x="403352" y="226060"/>
                </a:lnTo>
                <a:lnTo>
                  <a:pt x="393255" y="225628"/>
                </a:lnTo>
                <a:lnTo>
                  <a:pt x="348881" y="210629"/>
                </a:lnTo>
                <a:lnTo>
                  <a:pt x="318731" y="177685"/>
                </a:lnTo>
                <a:lnTo>
                  <a:pt x="307467" y="131826"/>
                </a:lnTo>
                <a:lnTo>
                  <a:pt x="307911" y="121767"/>
                </a:lnTo>
                <a:lnTo>
                  <a:pt x="323456" y="78244"/>
                </a:lnTo>
                <a:lnTo>
                  <a:pt x="356844" y="48514"/>
                </a:lnTo>
                <a:lnTo>
                  <a:pt x="403352" y="37668"/>
                </a:lnTo>
                <a:lnTo>
                  <a:pt x="413512" y="38112"/>
                </a:lnTo>
                <a:lnTo>
                  <a:pt x="457720" y="53149"/>
                </a:lnTo>
                <a:lnTo>
                  <a:pt x="487603" y="86004"/>
                </a:lnTo>
                <a:lnTo>
                  <a:pt x="498602" y="131826"/>
                </a:lnTo>
                <a:lnTo>
                  <a:pt x="498602" y="35877"/>
                </a:lnTo>
                <a:lnTo>
                  <a:pt x="457200" y="9829"/>
                </a:lnTo>
                <a:lnTo>
                  <a:pt x="417639" y="622"/>
                </a:lnTo>
                <a:lnTo>
                  <a:pt x="403352" y="0"/>
                </a:lnTo>
                <a:lnTo>
                  <a:pt x="388975" y="622"/>
                </a:lnTo>
                <a:lnTo>
                  <a:pt x="349250" y="9829"/>
                </a:lnTo>
                <a:lnTo>
                  <a:pt x="315683" y="29108"/>
                </a:lnTo>
                <a:lnTo>
                  <a:pt x="289775" y="57099"/>
                </a:lnTo>
                <a:lnTo>
                  <a:pt x="273062" y="91782"/>
                </a:lnTo>
                <a:lnTo>
                  <a:pt x="267335" y="131826"/>
                </a:lnTo>
                <a:lnTo>
                  <a:pt x="267970" y="145783"/>
                </a:lnTo>
                <a:lnTo>
                  <a:pt x="277495" y="184200"/>
                </a:lnTo>
                <a:lnTo>
                  <a:pt x="297421" y="216776"/>
                </a:lnTo>
                <a:lnTo>
                  <a:pt x="326224" y="242112"/>
                </a:lnTo>
                <a:lnTo>
                  <a:pt x="362216" y="258216"/>
                </a:lnTo>
                <a:lnTo>
                  <a:pt x="403352" y="263740"/>
                </a:lnTo>
                <a:lnTo>
                  <a:pt x="417639" y="263131"/>
                </a:lnTo>
                <a:lnTo>
                  <a:pt x="457200" y="253911"/>
                </a:lnTo>
                <a:lnTo>
                  <a:pt x="490753" y="234708"/>
                </a:lnTo>
                <a:lnTo>
                  <a:pt x="500608" y="226060"/>
                </a:lnTo>
                <a:lnTo>
                  <a:pt x="509016" y="217004"/>
                </a:lnTo>
                <a:lnTo>
                  <a:pt x="528828" y="184365"/>
                </a:lnTo>
                <a:lnTo>
                  <a:pt x="538467" y="145783"/>
                </a:lnTo>
                <a:lnTo>
                  <a:pt x="539115" y="131826"/>
                </a:lnTo>
                <a:close/>
              </a:path>
              <a:path w="851534" h="264160">
                <a:moveTo>
                  <a:pt x="851535" y="2133"/>
                </a:moveTo>
                <a:lnTo>
                  <a:pt x="818769" y="2133"/>
                </a:lnTo>
                <a:lnTo>
                  <a:pt x="717550" y="176364"/>
                </a:lnTo>
                <a:lnTo>
                  <a:pt x="664743" y="86258"/>
                </a:lnTo>
                <a:lnTo>
                  <a:pt x="615442" y="2133"/>
                </a:lnTo>
                <a:lnTo>
                  <a:pt x="582676" y="2133"/>
                </a:lnTo>
                <a:lnTo>
                  <a:pt x="582676" y="261607"/>
                </a:lnTo>
                <a:lnTo>
                  <a:pt x="622046" y="261607"/>
                </a:lnTo>
                <a:lnTo>
                  <a:pt x="622046" y="86258"/>
                </a:lnTo>
                <a:lnTo>
                  <a:pt x="706755" y="230416"/>
                </a:lnTo>
                <a:lnTo>
                  <a:pt x="727456" y="230416"/>
                </a:lnTo>
                <a:lnTo>
                  <a:pt x="758990" y="176364"/>
                </a:lnTo>
                <a:lnTo>
                  <a:pt x="812165" y="85255"/>
                </a:lnTo>
                <a:lnTo>
                  <a:pt x="812165" y="261607"/>
                </a:lnTo>
                <a:lnTo>
                  <a:pt x="851535" y="261607"/>
                </a:lnTo>
                <a:lnTo>
                  <a:pt x="851535" y="85255"/>
                </a:lnTo>
                <a:lnTo>
                  <a:pt x="851535" y="2133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8440420" marR="5080">
              <a:lnSpc>
                <a:spcPct val="101499"/>
              </a:lnSpc>
              <a:spcBef>
                <a:spcPts val="55"/>
              </a:spcBef>
            </a:pPr>
            <a:r>
              <a:rPr spc="5" dirty="0"/>
              <a:t>The</a:t>
            </a:r>
            <a:r>
              <a:rPr spc="-250" dirty="0"/>
              <a:t> </a:t>
            </a:r>
            <a:r>
              <a:rPr spc="10" dirty="0"/>
              <a:t>heart</a:t>
            </a:r>
            <a:r>
              <a:rPr spc="-250" dirty="0"/>
              <a:t> </a:t>
            </a:r>
            <a:r>
              <a:rPr spc="10" dirty="0"/>
              <a:t>of</a:t>
            </a:r>
            <a:r>
              <a:rPr spc="-250" dirty="0"/>
              <a:t> </a:t>
            </a:r>
            <a:r>
              <a:rPr spc="30" dirty="0"/>
              <a:t>our</a:t>
            </a:r>
            <a:r>
              <a:rPr spc="-250" dirty="0"/>
              <a:t> </a:t>
            </a:r>
            <a:r>
              <a:rPr spc="90" dirty="0"/>
              <a:t>app</a:t>
            </a:r>
            <a:r>
              <a:rPr spc="-250" dirty="0"/>
              <a:t> </a:t>
            </a:r>
            <a:r>
              <a:rPr spc="-30" dirty="0"/>
              <a:t>lies</a:t>
            </a:r>
            <a:r>
              <a:rPr spc="-245" dirty="0"/>
              <a:t> </a:t>
            </a:r>
            <a:r>
              <a:rPr spc="50" dirty="0"/>
              <a:t>in</a:t>
            </a:r>
            <a:r>
              <a:rPr spc="-245" dirty="0"/>
              <a:t> </a:t>
            </a:r>
            <a:r>
              <a:rPr spc="-55" dirty="0">
                <a:solidFill>
                  <a:srgbClr val="000000"/>
                </a:solidFill>
              </a:rPr>
              <a:t>JavaScript</a:t>
            </a:r>
            <a:r>
              <a:rPr spc="-55" dirty="0"/>
              <a:t>.</a:t>
            </a:r>
            <a:r>
              <a:rPr spc="-250" dirty="0"/>
              <a:t> </a:t>
            </a:r>
            <a:r>
              <a:rPr spc="105" dirty="0"/>
              <a:t>We </a:t>
            </a:r>
            <a:r>
              <a:rPr spc="110" dirty="0"/>
              <a:t> </a:t>
            </a:r>
            <a:r>
              <a:rPr spc="165" dirty="0"/>
              <a:t>w</a:t>
            </a:r>
            <a:r>
              <a:rPr spc="-20" dirty="0"/>
              <a:t>il</a:t>
            </a:r>
            <a:r>
              <a:rPr spc="-15" dirty="0"/>
              <a:t>l</a:t>
            </a:r>
            <a:r>
              <a:rPr spc="-250" dirty="0"/>
              <a:t> </a:t>
            </a:r>
            <a:r>
              <a:rPr spc="-20" dirty="0"/>
              <a:t>i</a:t>
            </a:r>
            <a:r>
              <a:rPr spc="240" dirty="0"/>
              <a:t>m</a:t>
            </a:r>
            <a:r>
              <a:rPr spc="145" dirty="0"/>
              <a:t>p</a:t>
            </a:r>
            <a:r>
              <a:rPr spc="-20" dirty="0"/>
              <a:t>l</a:t>
            </a:r>
            <a:r>
              <a:rPr spc="20" dirty="0"/>
              <a:t>e</a:t>
            </a:r>
            <a:r>
              <a:rPr spc="240" dirty="0"/>
              <a:t>m</a:t>
            </a:r>
            <a:r>
              <a:rPr spc="20" dirty="0"/>
              <a:t>e</a:t>
            </a:r>
            <a:r>
              <a:rPr spc="114" dirty="0"/>
              <a:t>n</a:t>
            </a:r>
            <a:r>
              <a:rPr spc="35" dirty="0"/>
              <a:t>t</a:t>
            </a:r>
            <a:r>
              <a:rPr spc="-250" dirty="0"/>
              <a:t> </a:t>
            </a:r>
            <a:r>
              <a:rPr spc="-60" dirty="0"/>
              <a:t>f</a:t>
            </a:r>
            <a:r>
              <a:rPr spc="-20" dirty="0"/>
              <a:t>e</a:t>
            </a:r>
            <a:r>
              <a:rPr spc="-35" dirty="0"/>
              <a:t>a</a:t>
            </a:r>
            <a:r>
              <a:rPr spc="30" dirty="0"/>
              <a:t>t</a:t>
            </a:r>
            <a:r>
              <a:rPr spc="105" dirty="0"/>
              <a:t>u</a:t>
            </a:r>
            <a:r>
              <a:rPr spc="-110" dirty="0"/>
              <a:t>r</a:t>
            </a:r>
            <a:r>
              <a:rPr spc="20" dirty="0"/>
              <a:t>e</a:t>
            </a:r>
            <a:r>
              <a:rPr spc="-90" dirty="0"/>
              <a:t>s</a:t>
            </a:r>
            <a:r>
              <a:rPr spc="-250" dirty="0"/>
              <a:t> </a:t>
            </a:r>
            <a:r>
              <a:rPr spc="-95" dirty="0"/>
              <a:t>s</a:t>
            </a:r>
            <a:r>
              <a:rPr spc="105" dirty="0"/>
              <a:t>u</a:t>
            </a:r>
            <a:r>
              <a:rPr spc="90" dirty="0"/>
              <a:t>c</a:t>
            </a:r>
            <a:r>
              <a:rPr spc="120" dirty="0"/>
              <a:t>h</a:t>
            </a:r>
            <a:r>
              <a:rPr spc="-250" dirty="0"/>
              <a:t> </a:t>
            </a:r>
            <a:r>
              <a:rPr spc="-35" dirty="0"/>
              <a:t>a</a:t>
            </a:r>
            <a:r>
              <a:rPr spc="-90" dirty="0"/>
              <a:t>s</a:t>
            </a:r>
            <a:r>
              <a:rPr spc="-250" dirty="0"/>
              <a:t> </a:t>
            </a:r>
            <a:r>
              <a:rPr spc="-35" dirty="0"/>
              <a:t>a</a:t>
            </a:r>
            <a:r>
              <a:rPr spc="145" dirty="0"/>
              <a:t>dd</a:t>
            </a:r>
            <a:r>
              <a:rPr spc="-20" dirty="0"/>
              <a:t>i</a:t>
            </a:r>
            <a:r>
              <a:rPr spc="114" dirty="0"/>
              <a:t>n</a:t>
            </a:r>
            <a:r>
              <a:rPr spc="120" dirty="0"/>
              <a:t>g  </a:t>
            </a:r>
            <a:r>
              <a:rPr spc="-105" dirty="0"/>
              <a:t>tasks,</a:t>
            </a:r>
            <a:r>
              <a:rPr spc="-250" dirty="0"/>
              <a:t> </a:t>
            </a:r>
            <a:r>
              <a:rPr spc="55" dirty="0"/>
              <a:t>deleting</a:t>
            </a:r>
            <a:r>
              <a:rPr spc="-250" dirty="0"/>
              <a:t> </a:t>
            </a:r>
            <a:r>
              <a:rPr spc="-105" dirty="0"/>
              <a:t>tasks,</a:t>
            </a:r>
            <a:r>
              <a:rPr spc="-250" dirty="0"/>
              <a:t> </a:t>
            </a:r>
            <a:r>
              <a:rPr spc="80" dirty="0"/>
              <a:t>and</a:t>
            </a:r>
            <a:r>
              <a:rPr spc="-245" dirty="0"/>
              <a:t> </a:t>
            </a:r>
            <a:r>
              <a:rPr spc="55" dirty="0"/>
              <a:t>marking</a:t>
            </a:r>
            <a:r>
              <a:rPr spc="-250" dirty="0"/>
              <a:t> </a:t>
            </a:r>
            <a:r>
              <a:rPr spc="100" dirty="0"/>
              <a:t>them</a:t>
            </a:r>
            <a:r>
              <a:rPr spc="-250" dirty="0"/>
              <a:t> </a:t>
            </a:r>
            <a:r>
              <a:rPr spc="-60" dirty="0"/>
              <a:t>as </a:t>
            </a:r>
            <a:r>
              <a:rPr spc="-950" dirty="0"/>
              <a:t> </a:t>
            </a:r>
            <a:r>
              <a:rPr spc="90" dirty="0"/>
              <a:t>c</a:t>
            </a:r>
            <a:r>
              <a:rPr spc="50" dirty="0"/>
              <a:t>o</a:t>
            </a:r>
            <a:r>
              <a:rPr spc="240" dirty="0"/>
              <a:t>m</a:t>
            </a:r>
            <a:r>
              <a:rPr spc="145" dirty="0"/>
              <a:t>p</a:t>
            </a:r>
            <a:r>
              <a:rPr spc="-20" dirty="0"/>
              <a:t>l</a:t>
            </a:r>
            <a:r>
              <a:rPr spc="20" dirty="0"/>
              <a:t>e</a:t>
            </a:r>
            <a:r>
              <a:rPr spc="-20" dirty="0"/>
              <a:t>t</a:t>
            </a:r>
            <a:r>
              <a:rPr spc="20" dirty="0"/>
              <a:t>e</a:t>
            </a:r>
            <a:r>
              <a:rPr spc="-420" dirty="0"/>
              <a:t>.</a:t>
            </a:r>
            <a:r>
              <a:rPr spc="-250" dirty="0"/>
              <a:t> </a:t>
            </a:r>
            <a:r>
              <a:rPr spc="160" dirty="0"/>
              <a:t>U</a:t>
            </a:r>
            <a:r>
              <a:rPr spc="114" dirty="0"/>
              <a:t>n</a:t>
            </a:r>
            <a:r>
              <a:rPr spc="145" dirty="0"/>
              <a:t>d</a:t>
            </a:r>
            <a:r>
              <a:rPr spc="20" dirty="0"/>
              <a:t>e</a:t>
            </a:r>
            <a:r>
              <a:rPr spc="-80" dirty="0"/>
              <a:t>r</a:t>
            </a:r>
            <a:r>
              <a:rPr spc="-95" dirty="0"/>
              <a:t>s</a:t>
            </a:r>
            <a:r>
              <a:rPr spc="30" dirty="0"/>
              <a:t>t</a:t>
            </a:r>
            <a:r>
              <a:rPr spc="-35" dirty="0"/>
              <a:t>a</a:t>
            </a:r>
            <a:r>
              <a:rPr spc="114" dirty="0"/>
              <a:t>n</a:t>
            </a:r>
            <a:r>
              <a:rPr spc="145" dirty="0"/>
              <a:t>d</a:t>
            </a:r>
            <a:r>
              <a:rPr spc="-20" dirty="0"/>
              <a:t>i</a:t>
            </a:r>
            <a:r>
              <a:rPr spc="114" dirty="0"/>
              <a:t>n</a:t>
            </a:r>
            <a:r>
              <a:rPr spc="170" dirty="0"/>
              <a:t>g</a:t>
            </a:r>
            <a:r>
              <a:rPr spc="-245" dirty="0"/>
              <a:t> </a:t>
            </a:r>
            <a:r>
              <a:rPr spc="150" dirty="0">
                <a:solidFill>
                  <a:srgbClr val="000000"/>
                </a:solidFill>
              </a:rPr>
              <a:t>D</a:t>
            </a:r>
            <a:r>
              <a:rPr spc="140" dirty="0">
                <a:solidFill>
                  <a:srgbClr val="000000"/>
                </a:solidFill>
              </a:rPr>
              <a:t>O</a:t>
            </a:r>
            <a:r>
              <a:rPr spc="190" dirty="0">
                <a:solidFill>
                  <a:srgbClr val="000000"/>
                </a:solidFill>
              </a:rPr>
              <a:t>M  </a:t>
            </a:r>
            <a:r>
              <a:rPr spc="240" dirty="0">
                <a:solidFill>
                  <a:srgbClr val="000000"/>
                </a:solidFill>
              </a:rPr>
              <a:t>m</a:t>
            </a:r>
            <a:r>
              <a:rPr spc="-35" dirty="0">
                <a:solidFill>
                  <a:srgbClr val="000000"/>
                </a:solidFill>
              </a:rPr>
              <a:t>a</a:t>
            </a:r>
            <a:r>
              <a:rPr spc="114" dirty="0">
                <a:solidFill>
                  <a:srgbClr val="000000"/>
                </a:solidFill>
              </a:rPr>
              <a:t>n</a:t>
            </a:r>
            <a:r>
              <a:rPr spc="-20" dirty="0">
                <a:solidFill>
                  <a:srgbClr val="000000"/>
                </a:solidFill>
              </a:rPr>
              <a:t>i</a:t>
            </a:r>
            <a:r>
              <a:rPr spc="145" dirty="0">
                <a:solidFill>
                  <a:srgbClr val="000000"/>
                </a:solidFill>
              </a:rPr>
              <a:t>p</a:t>
            </a:r>
            <a:r>
              <a:rPr spc="105" dirty="0">
                <a:solidFill>
                  <a:srgbClr val="000000"/>
                </a:solidFill>
              </a:rPr>
              <a:t>u</a:t>
            </a:r>
            <a:r>
              <a:rPr spc="-20" dirty="0">
                <a:solidFill>
                  <a:srgbClr val="000000"/>
                </a:solidFill>
              </a:rPr>
              <a:t>l</a:t>
            </a:r>
            <a:r>
              <a:rPr spc="-35" dirty="0">
                <a:solidFill>
                  <a:srgbClr val="000000"/>
                </a:solidFill>
              </a:rPr>
              <a:t>a</a:t>
            </a:r>
            <a:r>
              <a:rPr spc="30" dirty="0">
                <a:solidFill>
                  <a:srgbClr val="000000"/>
                </a:solidFill>
              </a:rPr>
              <a:t>t</a:t>
            </a:r>
            <a:r>
              <a:rPr spc="-20" dirty="0">
                <a:solidFill>
                  <a:srgbClr val="000000"/>
                </a:solidFill>
              </a:rPr>
              <a:t>i</a:t>
            </a:r>
            <a:r>
              <a:rPr spc="50" dirty="0">
                <a:solidFill>
                  <a:srgbClr val="000000"/>
                </a:solidFill>
              </a:rPr>
              <a:t>o</a:t>
            </a:r>
            <a:r>
              <a:rPr spc="120" dirty="0">
                <a:solidFill>
                  <a:srgbClr val="000000"/>
                </a:solidFill>
              </a:rPr>
              <a:t>n</a:t>
            </a:r>
            <a:r>
              <a:rPr spc="-250" dirty="0">
                <a:solidFill>
                  <a:srgbClr val="000000"/>
                </a:solidFill>
              </a:rPr>
              <a:t> </a:t>
            </a:r>
            <a:r>
              <a:rPr spc="-20" dirty="0"/>
              <a:t>i</a:t>
            </a:r>
            <a:r>
              <a:rPr spc="-90" dirty="0"/>
              <a:t>s</a:t>
            </a:r>
            <a:r>
              <a:rPr spc="-250" dirty="0"/>
              <a:t> </a:t>
            </a:r>
            <a:r>
              <a:rPr spc="20" dirty="0"/>
              <a:t>e</a:t>
            </a:r>
            <a:r>
              <a:rPr spc="-95" dirty="0"/>
              <a:t>ss</a:t>
            </a:r>
            <a:r>
              <a:rPr spc="20" dirty="0"/>
              <a:t>e</a:t>
            </a:r>
            <a:r>
              <a:rPr spc="114" dirty="0"/>
              <a:t>n</a:t>
            </a:r>
            <a:r>
              <a:rPr spc="30" dirty="0"/>
              <a:t>t</a:t>
            </a:r>
            <a:r>
              <a:rPr spc="-20" dirty="0"/>
              <a:t>i</a:t>
            </a:r>
            <a:r>
              <a:rPr spc="-35" dirty="0"/>
              <a:t>a</a:t>
            </a:r>
            <a:r>
              <a:rPr spc="-15" dirty="0"/>
              <a:t>l</a:t>
            </a:r>
            <a:r>
              <a:rPr spc="-250" dirty="0"/>
              <a:t> </a:t>
            </a:r>
            <a:r>
              <a:rPr spc="-60" dirty="0"/>
              <a:t>f</a:t>
            </a:r>
            <a:r>
              <a:rPr spc="50" dirty="0"/>
              <a:t>o</a:t>
            </a:r>
            <a:r>
              <a:rPr spc="-70" dirty="0"/>
              <a:t>r</a:t>
            </a:r>
            <a:r>
              <a:rPr spc="-250" dirty="0"/>
              <a:t> </a:t>
            </a:r>
            <a:r>
              <a:rPr spc="240" dirty="0"/>
              <a:t>m</a:t>
            </a:r>
            <a:r>
              <a:rPr spc="-35" dirty="0"/>
              <a:t>a</a:t>
            </a:r>
            <a:r>
              <a:rPr spc="20" dirty="0"/>
              <a:t>k</a:t>
            </a:r>
            <a:r>
              <a:rPr spc="-20" dirty="0"/>
              <a:t>i</a:t>
            </a:r>
            <a:r>
              <a:rPr spc="114" dirty="0"/>
              <a:t>n</a:t>
            </a:r>
            <a:r>
              <a:rPr spc="170" dirty="0"/>
              <a:t>g</a:t>
            </a:r>
            <a:r>
              <a:rPr spc="-250" dirty="0"/>
              <a:t> </a:t>
            </a:r>
            <a:r>
              <a:rPr spc="50" dirty="0"/>
              <a:t>o</a:t>
            </a:r>
            <a:r>
              <a:rPr spc="105" dirty="0"/>
              <a:t>u</a:t>
            </a:r>
            <a:r>
              <a:rPr spc="-65" dirty="0"/>
              <a:t>r  </a:t>
            </a:r>
            <a:r>
              <a:rPr spc="-35" dirty="0"/>
              <a:t>a</a:t>
            </a:r>
            <a:r>
              <a:rPr spc="145" dirty="0"/>
              <a:t>p</a:t>
            </a:r>
            <a:r>
              <a:rPr spc="150" dirty="0"/>
              <a:t>p</a:t>
            </a:r>
            <a:r>
              <a:rPr spc="-250" dirty="0"/>
              <a:t> </a:t>
            </a:r>
            <a:r>
              <a:rPr spc="-20" dirty="0"/>
              <a:t>i</a:t>
            </a:r>
            <a:r>
              <a:rPr spc="114" dirty="0"/>
              <a:t>n</a:t>
            </a:r>
            <a:r>
              <a:rPr spc="-20" dirty="0"/>
              <a:t>t</a:t>
            </a:r>
            <a:r>
              <a:rPr spc="20" dirty="0"/>
              <a:t>e</a:t>
            </a:r>
            <a:r>
              <a:rPr spc="-200" dirty="0"/>
              <a:t>r</a:t>
            </a:r>
            <a:r>
              <a:rPr spc="-35" dirty="0"/>
              <a:t>a</a:t>
            </a:r>
            <a:r>
              <a:rPr spc="130" dirty="0"/>
              <a:t>c</a:t>
            </a:r>
            <a:r>
              <a:rPr spc="30" dirty="0"/>
              <a:t>t</a:t>
            </a:r>
            <a:r>
              <a:rPr spc="-20" dirty="0"/>
              <a:t>i</a:t>
            </a:r>
            <a:r>
              <a:rPr spc="-180" dirty="0"/>
              <a:t>v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-35" dirty="0"/>
              <a:t>a</a:t>
            </a:r>
            <a:r>
              <a:rPr spc="114" dirty="0"/>
              <a:t>n</a:t>
            </a:r>
            <a:r>
              <a:rPr spc="150" dirty="0"/>
              <a:t>d</a:t>
            </a:r>
            <a:r>
              <a:rPr spc="-250" dirty="0"/>
              <a:t> </a:t>
            </a:r>
            <a:r>
              <a:rPr spc="-110" dirty="0"/>
              <a:t>r</a:t>
            </a:r>
            <a:r>
              <a:rPr spc="20" dirty="0"/>
              <a:t>e</a:t>
            </a:r>
            <a:r>
              <a:rPr spc="-95" dirty="0"/>
              <a:t>s</a:t>
            </a:r>
            <a:r>
              <a:rPr spc="145" dirty="0"/>
              <a:t>p</a:t>
            </a:r>
            <a:r>
              <a:rPr spc="50" dirty="0"/>
              <a:t>o</a:t>
            </a:r>
            <a:r>
              <a:rPr spc="114" dirty="0"/>
              <a:t>n</a:t>
            </a:r>
            <a:r>
              <a:rPr spc="-95" dirty="0"/>
              <a:t>s</a:t>
            </a:r>
            <a:r>
              <a:rPr spc="-20" dirty="0"/>
              <a:t>i</a:t>
            </a:r>
            <a:r>
              <a:rPr spc="-180" dirty="0"/>
              <a:t>v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-20" dirty="0"/>
              <a:t>t</a:t>
            </a:r>
            <a:r>
              <a:rPr spc="55" dirty="0"/>
              <a:t>o</a:t>
            </a:r>
            <a:r>
              <a:rPr spc="-250" dirty="0"/>
              <a:t> </a:t>
            </a:r>
            <a:r>
              <a:rPr spc="105" dirty="0"/>
              <a:t>u</a:t>
            </a:r>
            <a:r>
              <a:rPr spc="-95" dirty="0"/>
              <a:t>s</a:t>
            </a:r>
            <a:r>
              <a:rPr spc="20" dirty="0"/>
              <a:t>e</a:t>
            </a:r>
            <a:r>
              <a:rPr spc="-65" dirty="0"/>
              <a:t>r  </a:t>
            </a:r>
            <a:r>
              <a:rPr spc="-30" dirty="0"/>
              <a:t>actions.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890" cy="4196080"/>
          </a:xfrm>
          <a:custGeom>
            <a:avLst/>
            <a:gdLst/>
            <a:ahLst/>
            <a:cxnLst/>
            <a:rect l="l" t="t" r="r" b="b"/>
            <a:pathLst>
              <a:path w="2929890" h="4196080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7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6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89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7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4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4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3"/>
                </a:lnTo>
                <a:lnTo>
                  <a:pt x="2440009" y="3598806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5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0"/>
                </a:lnTo>
                <a:lnTo>
                  <a:pt x="2929655" y="4195791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61" y="9993"/>
            <a:ext cx="18287365" cy="10277475"/>
            <a:chOff x="1061" y="9993"/>
            <a:chExt cx="18287365" cy="1027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30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55"/>
                  </a:moveTo>
                  <a:lnTo>
                    <a:pt x="304" y="9203855"/>
                  </a:lnTo>
                  <a:lnTo>
                    <a:pt x="304" y="9251480"/>
                  </a:lnTo>
                  <a:lnTo>
                    <a:pt x="18286934" y="9251480"/>
                  </a:lnTo>
                  <a:lnTo>
                    <a:pt x="18286934" y="9203855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1052" y="3503333"/>
              <a:ext cx="2469121" cy="27588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24622" y="3946651"/>
              <a:ext cx="5739130" cy="327660"/>
            </a:xfrm>
            <a:custGeom>
              <a:avLst/>
              <a:gdLst/>
              <a:ahLst/>
              <a:cxnLst/>
              <a:rect l="l" t="t" r="r" b="b"/>
              <a:pathLst>
                <a:path w="5739130" h="327660">
                  <a:moveTo>
                    <a:pt x="272110" y="259473"/>
                  </a:moveTo>
                  <a:lnTo>
                    <a:pt x="242189" y="194030"/>
                  </a:lnTo>
                  <a:lnTo>
                    <a:pt x="225945" y="158483"/>
                  </a:lnTo>
                  <a:lnTo>
                    <a:pt x="183603" y="65836"/>
                  </a:lnTo>
                  <a:lnTo>
                    <a:pt x="183603" y="158483"/>
                  </a:lnTo>
                  <a:lnTo>
                    <a:pt x="88150" y="158483"/>
                  </a:lnTo>
                  <a:lnTo>
                    <a:pt x="135877" y="51803"/>
                  </a:lnTo>
                  <a:lnTo>
                    <a:pt x="183603" y="158483"/>
                  </a:lnTo>
                  <a:lnTo>
                    <a:pt x="183603" y="65836"/>
                  </a:lnTo>
                  <a:lnTo>
                    <a:pt x="177190" y="51803"/>
                  </a:lnTo>
                  <a:lnTo>
                    <a:pt x="153517" y="0"/>
                  </a:lnTo>
                  <a:lnTo>
                    <a:pt x="118579" y="0"/>
                  </a:lnTo>
                  <a:lnTo>
                    <a:pt x="0" y="259473"/>
                  </a:lnTo>
                  <a:lnTo>
                    <a:pt x="42964" y="259473"/>
                  </a:lnTo>
                  <a:lnTo>
                    <a:pt x="72250" y="194030"/>
                  </a:lnTo>
                  <a:lnTo>
                    <a:pt x="199517" y="194030"/>
                  </a:lnTo>
                  <a:lnTo>
                    <a:pt x="228790" y="259473"/>
                  </a:lnTo>
                  <a:lnTo>
                    <a:pt x="272110" y="259473"/>
                  </a:lnTo>
                  <a:close/>
                </a:path>
                <a:path w="5739130" h="327660">
                  <a:moveTo>
                    <a:pt x="489915" y="160197"/>
                  </a:moveTo>
                  <a:lnTo>
                    <a:pt x="482663" y="119659"/>
                  </a:lnTo>
                  <a:lnTo>
                    <a:pt x="461695" y="87477"/>
                  </a:lnTo>
                  <a:lnTo>
                    <a:pt x="450532" y="78092"/>
                  </a:lnTo>
                  <a:lnTo>
                    <a:pt x="450532" y="160197"/>
                  </a:lnTo>
                  <a:lnTo>
                    <a:pt x="450011" y="169633"/>
                  </a:lnTo>
                  <a:lnTo>
                    <a:pt x="432803" y="207175"/>
                  </a:lnTo>
                  <a:lnTo>
                    <a:pt x="397738" y="224129"/>
                  </a:lnTo>
                  <a:lnTo>
                    <a:pt x="389191" y="224612"/>
                  </a:lnTo>
                  <a:lnTo>
                    <a:pt x="380619" y="224129"/>
                  </a:lnTo>
                  <a:lnTo>
                    <a:pt x="345274" y="207175"/>
                  </a:lnTo>
                  <a:lnTo>
                    <a:pt x="328345" y="169633"/>
                  </a:lnTo>
                  <a:lnTo>
                    <a:pt x="327850" y="160197"/>
                  </a:lnTo>
                  <a:lnTo>
                    <a:pt x="328345" y="150787"/>
                  </a:lnTo>
                  <a:lnTo>
                    <a:pt x="345274" y="113512"/>
                  </a:lnTo>
                  <a:lnTo>
                    <a:pt x="380619" y="96202"/>
                  </a:lnTo>
                  <a:lnTo>
                    <a:pt x="389191" y="95694"/>
                  </a:lnTo>
                  <a:lnTo>
                    <a:pt x="397738" y="96202"/>
                  </a:lnTo>
                  <a:lnTo>
                    <a:pt x="432803" y="113512"/>
                  </a:lnTo>
                  <a:lnTo>
                    <a:pt x="450011" y="150787"/>
                  </a:lnTo>
                  <a:lnTo>
                    <a:pt x="450532" y="160197"/>
                  </a:lnTo>
                  <a:lnTo>
                    <a:pt x="450532" y="78092"/>
                  </a:lnTo>
                  <a:lnTo>
                    <a:pt x="404685" y="60261"/>
                  </a:lnTo>
                  <a:lnTo>
                    <a:pt x="390982" y="59461"/>
                  </a:lnTo>
                  <a:lnTo>
                    <a:pt x="378256" y="60210"/>
                  </a:lnTo>
                  <a:lnTo>
                    <a:pt x="337756" y="74790"/>
                  </a:lnTo>
                  <a:lnTo>
                    <a:pt x="327164" y="83769"/>
                  </a:lnTo>
                  <a:lnTo>
                    <a:pt x="327164" y="61264"/>
                  </a:lnTo>
                  <a:lnTo>
                    <a:pt x="288886" y="61264"/>
                  </a:lnTo>
                  <a:lnTo>
                    <a:pt x="288886" y="327393"/>
                  </a:lnTo>
                  <a:lnTo>
                    <a:pt x="328180" y="327393"/>
                  </a:lnTo>
                  <a:lnTo>
                    <a:pt x="328180" y="237350"/>
                  </a:lnTo>
                  <a:lnTo>
                    <a:pt x="333019" y="241909"/>
                  </a:lnTo>
                  <a:lnTo>
                    <a:pt x="378371" y="260451"/>
                  </a:lnTo>
                  <a:lnTo>
                    <a:pt x="390982" y="261188"/>
                  </a:lnTo>
                  <a:lnTo>
                    <a:pt x="404710" y="260388"/>
                  </a:lnTo>
                  <a:lnTo>
                    <a:pt x="441642" y="248373"/>
                  </a:lnTo>
                  <a:lnTo>
                    <a:pt x="456780" y="237350"/>
                  </a:lnTo>
                  <a:lnTo>
                    <a:pt x="461721" y="233019"/>
                  </a:lnTo>
                  <a:lnTo>
                    <a:pt x="468985" y="224612"/>
                  </a:lnTo>
                  <a:lnTo>
                    <a:pt x="469963" y="223494"/>
                  </a:lnTo>
                  <a:lnTo>
                    <a:pt x="477024" y="212737"/>
                  </a:lnTo>
                  <a:lnTo>
                    <a:pt x="482663" y="200939"/>
                  </a:lnTo>
                  <a:lnTo>
                    <a:pt x="486689" y="188239"/>
                  </a:lnTo>
                  <a:lnTo>
                    <a:pt x="489102" y="174663"/>
                  </a:lnTo>
                  <a:lnTo>
                    <a:pt x="489915" y="160197"/>
                  </a:lnTo>
                  <a:close/>
                </a:path>
                <a:path w="5739130" h="327660">
                  <a:moveTo>
                    <a:pt x="727151" y="160197"/>
                  </a:moveTo>
                  <a:lnTo>
                    <a:pt x="719886" y="119659"/>
                  </a:lnTo>
                  <a:lnTo>
                    <a:pt x="698931" y="87477"/>
                  </a:lnTo>
                  <a:lnTo>
                    <a:pt x="687755" y="78092"/>
                  </a:lnTo>
                  <a:lnTo>
                    <a:pt x="687755" y="160197"/>
                  </a:lnTo>
                  <a:lnTo>
                    <a:pt x="687235" y="169633"/>
                  </a:lnTo>
                  <a:lnTo>
                    <a:pt x="670026" y="207175"/>
                  </a:lnTo>
                  <a:lnTo>
                    <a:pt x="634961" y="224129"/>
                  </a:lnTo>
                  <a:lnTo>
                    <a:pt x="626414" y="224612"/>
                  </a:lnTo>
                  <a:lnTo>
                    <a:pt x="617842" y="224129"/>
                  </a:lnTo>
                  <a:lnTo>
                    <a:pt x="582498" y="207175"/>
                  </a:lnTo>
                  <a:lnTo>
                    <a:pt x="565569" y="169633"/>
                  </a:lnTo>
                  <a:lnTo>
                    <a:pt x="565073" y="160197"/>
                  </a:lnTo>
                  <a:lnTo>
                    <a:pt x="565569" y="150787"/>
                  </a:lnTo>
                  <a:lnTo>
                    <a:pt x="582498" y="113512"/>
                  </a:lnTo>
                  <a:lnTo>
                    <a:pt x="617842" y="96202"/>
                  </a:lnTo>
                  <a:lnTo>
                    <a:pt x="626414" y="95694"/>
                  </a:lnTo>
                  <a:lnTo>
                    <a:pt x="634961" y="96202"/>
                  </a:lnTo>
                  <a:lnTo>
                    <a:pt x="670026" y="113512"/>
                  </a:lnTo>
                  <a:lnTo>
                    <a:pt x="687235" y="150787"/>
                  </a:lnTo>
                  <a:lnTo>
                    <a:pt x="687755" y="160197"/>
                  </a:lnTo>
                  <a:lnTo>
                    <a:pt x="687755" y="78092"/>
                  </a:lnTo>
                  <a:lnTo>
                    <a:pt x="641908" y="60261"/>
                  </a:lnTo>
                  <a:lnTo>
                    <a:pt x="628218" y="59461"/>
                  </a:lnTo>
                  <a:lnTo>
                    <a:pt x="615492" y="60210"/>
                  </a:lnTo>
                  <a:lnTo>
                    <a:pt x="574979" y="74790"/>
                  </a:lnTo>
                  <a:lnTo>
                    <a:pt x="564388" y="83769"/>
                  </a:lnTo>
                  <a:lnTo>
                    <a:pt x="564388" y="61264"/>
                  </a:lnTo>
                  <a:lnTo>
                    <a:pt x="526122" y="61264"/>
                  </a:lnTo>
                  <a:lnTo>
                    <a:pt x="526122" y="327393"/>
                  </a:lnTo>
                  <a:lnTo>
                    <a:pt x="565416" y="327393"/>
                  </a:lnTo>
                  <a:lnTo>
                    <a:pt x="565416" y="237350"/>
                  </a:lnTo>
                  <a:lnTo>
                    <a:pt x="570242" y="241909"/>
                  </a:lnTo>
                  <a:lnTo>
                    <a:pt x="615607" y="260451"/>
                  </a:lnTo>
                  <a:lnTo>
                    <a:pt x="628218" y="261188"/>
                  </a:lnTo>
                  <a:lnTo>
                    <a:pt x="641946" y="260388"/>
                  </a:lnTo>
                  <a:lnTo>
                    <a:pt x="678878" y="248373"/>
                  </a:lnTo>
                  <a:lnTo>
                    <a:pt x="694004" y="237350"/>
                  </a:lnTo>
                  <a:lnTo>
                    <a:pt x="698944" y="233019"/>
                  </a:lnTo>
                  <a:lnTo>
                    <a:pt x="706221" y="224612"/>
                  </a:lnTo>
                  <a:lnTo>
                    <a:pt x="707199" y="223494"/>
                  </a:lnTo>
                  <a:lnTo>
                    <a:pt x="714248" y="212737"/>
                  </a:lnTo>
                  <a:lnTo>
                    <a:pt x="719886" y="200939"/>
                  </a:lnTo>
                  <a:lnTo>
                    <a:pt x="723912" y="188239"/>
                  </a:lnTo>
                  <a:lnTo>
                    <a:pt x="726338" y="174663"/>
                  </a:lnTo>
                  <a:lnTo>
                    <a:pt x="727151" y="160197"/>
                  </a:lnTo>
                  <a:close/>
                </a:path>
                <a:path w="5739130" h="327660">
                  <a:moveTo>
                    <a:pt x="4960963" y="0"/>
                  </a:moveTo>
                  <a:lnTo>
                    <a:pt x="4920894" y="0"/>
                  </a:lnTo>
                  <a:lnTo>
                    <a:pt x="4920894" y="109194"/>
                  </a:lnTo>
                  <a:lnTo>
                    <a:pt x="4782147" y="109194"/>
                  </a:lnTo>
                  <a:lnTo>
                    <a:pt x="4782147" y="0"/>
                  </a:lnTo>
                  <a:lnTo>
                    <a:pt x="4741735" y="0"/>
                  </a:lnTo>
                  <a:lnTo>
                    <a:pt x="4741735" y="259473"/>
                  </a:lnTo>
                  <a:lnTo>
                    <a:pt x="4782147" y="259473"/>
                  </a:lnTo>
                  <a:lnTo>
                    <a:pt x="4782147" y="146443"/>
                  </a:lnTo>
                  <a:lnTo>
                    <a:pt x="4920894" y="146443"/>
                  </a:lnTo>
                  <a:lnTo>
                    <a:pt x="4920894" y="259473"/>
                  </a:lnTo>
                  <a:lnTo>
                    <a:pt x="4960963" y="259473"/>
                  </a:lnTo>
                  <a:lnTo>
                    <a:pt x="4960963" y="146443"/>
                  </a:lnTo>
                  <a:lnTo>
                    <a:pt x="4960963" y="109194"/>
                  </a:lnTo>
                  <a:lnTo>
                    <a:pt x="4960963" y="0"/>
                  </a:lnTo>
                  <a:close/>
                </a:path>
                <a:path w="5739130" h="327660">
                  <a:moveTo>
                    <a:pt x="5200307" y="0"/>
                  </a:moveTo>
                  <a:lnTo>
                    <a:pt x="4987658" y="0"/>
                  </a:lnTo>
                  <a:lnTo>
                    <a:pt x="4987658" y="36918"/>
                  </a:lnTo>
                  <a:lnTo>
                    <a:pt x="5073777" y="36918"/>
                  </a:lnTo>
                  <a:lnTo>
                    <a:pt x="5073777" y="259473"/>
                  </a:lnTo>
                  <a:lnTo>
                    <a:pt x="5114188" y="259473"/>
                  </a:lnTo>
                  <a:lnTo>
                    <a:pt x="5114188" y="36918"/>
                  </a:lnTo>
                  <a:lnTo>
                    <a:pt x="5200307" y="36918"/>
                  </a:lnTo>
                  <a:lnTo>
                    <a:pt x="5200307" y="0"/>
                  </a:lnTo>
                  <a:close/>
                </a:path>
                <a:path w="5739130" h="327660">
                  <a:moveTo>
                    <a:pt x="5495988" y="0"/>
                  </a:moveTo>
                  <a:lnTo>
                    <a:pt x="5463184" y="0"/>
                  </a:lnTo>
                  <a:lnTo>
                    <a:pt x="5361940" y="174231"/>
                  </a:lnTo>
                  <a:lnTo>
                    <a:pt x="5309146" y="84137"/>
                  </a:lnTo>
                  <a:lnTo>
                    <a:pt x="5259844" y="0"/>
                  </a:lnTo>
                  <a:lnTo>
                    <a:pt x="5227028" y="0"/>
                  </a:lnTo>
                  <a:lnTo>
                    <a:pt x="5227028" y="259473"/>
                  </a:lnTo>
                  <a:lnTo>
                    <a:pt x="5266423" y="259473"/>
                  </a:lnTo>
                  <a:lnTo>
                    <a:pt x="5266423" y="84137"/>
                  </a:lnTo>
                  <a:lnTo>
                    <a:pt x="5351170" y="228295"/>
                  </a:lnTo>
                  <a:lnTo>
                    <a:pt x="5371846" y="228295"/>
                  </a:lnTo>
                  <a:lnTo>
                    <a:pt x="5403405" y="174231"/>
                  </a:lnTo>
                  <a:lnTo>
                    <a:pt x="5456606" y="83134"/>
                  </a:lnTo>
                  <a:lnTo>
                    <a:pt x="5456606" y="259473"/>
                  </a:lnTo>
                  <a:lnTo>
                    <a:pt x="5495988" y="259473"/>
                  </a:lnTo>
                  <a:lnTo>
                    <a:pt x="5495988" y="83134"/>
                  </a:lnTo>
                  <a:lnTo>
                    <a:pt x="5495988" y="0"/>
                  </a:lnTo>
                  <a:close/>
                </a:path>
                <a:path w="5739130" h="327660">
                  <a:moveTo>
                    <a:pt x="5738800" y="222567"/>
                  </a:moveTo>
                  <a:lnTo>
                    <a:pt x="5601589" y="222567"/>
                  </a:lnTo>
                  <a:lnTo>
                    <a:pt x="5601589" y="0"/>
                  </a:lnTo>
                  <a:lnTo>
                    <a:pt x="5561177" y="0"/>
                  </a:lnTo>
                  <a:lnTo>
                    <a:pt x="5561177" y="259473"/>
                  </a:lnTo>
                  <a:lnTo>
                    <a:pt x="5738800" y="259473"/>
                  </a:lnTo>
                  <a:lnTo>
                    <a:pt x="5738800" y="222567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36167" y="3944518"/>
              <a:ext cx="661200" cy="2637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4787" y="4351058"/>
              <a:ext cx="1800631" cy="3420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624622" y="3946651"/>
              <a:ext cx="5739130" cy="327660"/>
            </a:xfrm>
            <a:custGeom>
              <a:avLst/>
              <a:gdLst/>
              <a:ahLst/>
              <a:cxnLst/>
              <a:rect l="l" t="t" r="r" b="b"/>
              <a:pathLst>
                <a:path w="5739130" h="327660">
                  <a:moveTo>
                    <a:pt x="272110" y="259473"/>
                  </a:moveTo>
                  <a:lnTo>
                    <a:pt x="242189" y="194030"/>
                  </a:lnTo>
                  <a:lnTo>
                    <a:pt x="225945" y="158483"/>
                  </a:lnTo>
                  <a:lnTo>
                    <a:pt x="183603" y="65836"/>
                  </a:lnTo>
                  <a:lnTo>
                    <a:pt x="183603" y="158483"/>
                  </a:lnTo>
                  <a:lnTo>
                    <a:pt x="88150" y="158483"/>
                  </a:lnTo>
                  <a:lnTo>
                    <a:pt x="135877" y="51803"/>
                  </a:lnTo>
                  <a:lnTo>
                    <a:pt x="183603" y="158483"/>
                  </a:lnTo>
                  <a:lnTo>
                    <a:pt x="183603" y="65836"/>
                  </a:lnTo>
                  <a:lnTo>
                    <a:pt x="177190" y="51803"/>
                  </a:lnTo>
                  <a:lnTo>
                    <a:pt x="153517" y="0"/>
                  </a:lnTo>
                  <a:lnTo>
                    <a:pt x="118579" y="0"/>
                  </a:lnTo>
                  <a:lnTo>
                    <a:pt x="0" y="259473"/>
                  </a:lnTo>
                  <a:lnTo>
                    <a:pt x="42964" y="259473"/>
                  </a:lnTo>
                  <a:lnTo>
                    <a:pt x="72250" y="194030"/>
                  </a:lnTo>
                  <a:lnTo>
                    <a:pt x="199517" y="194030"/>
                  </a:lnTo>
                  <a:lnTo>
                    <a:pt x="228790" y="259473"/>
                  </a:lnTo>
                  <a:lnTo>
                    <a:pt x="272110" y="259473"/>
                  </a:lnTo>
                  <a:close/>
                </a:path>
                <a:path w="5739130" h="327660">
                  <a:moveTo>
                    <a:pt x="489915" y="160197"/>
                  </a:moveTo>
                  <a:lnTo>
                    <a:pt x="482663" y="119659"/>
                  </a:lnTo>
                  <a:lnTo>
                    <a:pt x="461695" y="87477"/>
                  </a:lnTo>
                  <a:lnTo>
                    <a:pt x="450532" y="78092"/>
                  </a:lnTo>
                  <a:lnTo>
                    <a:pt x="450532" y="160197"/>
                  </a:lnTo>
                  <a:lnTo>
                    <a:pt x="450011" y="169633"/>
                  </a:lnTo>
                  <a:lnTo>
                    <a:pt x="432803" y="207175"/>
                  </a:lnTo>
                  <a:lnTo>
                    <a:pt x="397738" y="224129"/>
                  </a:lnTo>
                  <a:lnTo>
                    <a:pt x="389191" y="224612"/>
                  </a:lnTo>
                  <a:lnTo>
                    <a:pt x="380619" y="224129"/>
                  </a:lnTo>
                  <a:lnTo>
                    <a:pt x="345274" y="207175"/>
                  </a:lnTo>
                  <a:lnTo>
                    <a:pt x="328345" y="169633"/>
                  </a:lnTo>
                  <a:lnTo>
                    <a:pt x="327850" y="160197"/>
                  </a:lnTo>
                  <a:lnTo>
                    <a:pt x="328345" y="150787"/>
                  </a:lnTo>
                  <a:lnTo>
                    <a:pt x="345274" y="113512"/>
                  </a:lnTo>
                  <a:lnTo>
                    <a:pt x="380619" y="96202"/>
                  </a:lnTo>
                  <a:lnTo>
                    <a:pt x="389191" y="95694"/>
                  </a:lnTo>
                  <a:lnTo>
                    <a:pt x="397738" y="96202"/>
                  </a:lnTo>
                  <a:lnTo>
                    <a:pt x="432803" y="113512"/>
                  </a:lnTo>
                  <a:lnTo>
                    <a:pt x="450011" y="150787"/>
                  </a:lnTo>
                  <a:lnTo>
                    <a:pt x="450532" y="160197"/>
                  </a:lnTo>
                  <a:lnTo>
                    <a:pt x="450532" y="78092"/>
                  </a:lnTo>
                  <a:lnTo>
                    <a:pt x="404685" y="60261"/>
                  </a:lnTo>
                  <a:lnTo>
                    <a:pt x="390982" y="59461"/>
                  </a:lnTo>
                  <a:lnTo>
                    <a:pt x="378256" y="60210"/>
                  </a:lnTo>
                  <a:lnTo>
                    <a:pt x="337756" y="74790"/>
                  </a:lnTo>
                  <a:lnTo>
                    <a:pt x="327164" y="83769"/>
                  </a:lnTo>
                  <a:lnTo>
                    <a:pt x="327164" y="61264"/>
                  </a:lnTo>
                  <a:lnTo>
                    <a:pt x="288886" y="61264"/>
                  </a:lnTo>
                  <a:lnTo>
                    <a:pt x="288886" y="327393"/>
                  </a:lnTo>
                  <a:lnTo>
                    <a:pt x="328180" y="327393"/>
                  </a:lnTo>
                  <a:lnTo>
                    <a:pt x="328180" y="237350"/>
                  </a:lnTo>
                  <a:lnTo>
                    <a:pt x="333019" y="241909"/>
                  </a:lnTo>
                  <a:lnTo>
                    <a:pt x="378371" y="260451"/>
                  </a:lnTo>
                  <a:lnTo>
                    <a:pt x="390982" y="261188"/>
                  </a:lnTo>
                  <a:lnTo>
                    <a:pt x="404710" y="260388"/>
                  </a:lnTo>
                  <a:lnTo>
                    <a:pt x="441642" y="248373"/>
                  </a:lnTo>
                  <a:lnTo>
                    <a:pt x="456780" y="237350"/>
                  </a:lnTo>
                  <a:lnTo>
                    <a:pt x="461721" y="233019"/>
                  </a:lnTo>
                  <a:lnTo>
                    <a:pt x="468985" y="224612"/>
                  </a:lnTo>
                  <a:lnTo>
                    <a:pt x="469963" y="223494"/>
                  </a:lnTo>
                  <a:lnTo>
                    <a:pt x="477024" y="212737"/>
                  </a:lnTo>
                  <a:lnTo>
                    <a:pt x="482663" y="200939"/>
                  </a:lnTo>
                  <a:lnTo>
                    <a:pt x="486689" y="188239"/>
                  </a:lnTo>
                  <a:lnTo>
                    <a:pt x="489102" y="174663"/>
                  </a:lnTo>
                  <a:lnTo>
                    <a:pt x="489915" y="160197"/>
                  </a:lnTo>
                  <a:close/>
                </a:path>
                <a:path w="5739130" h="327660">
                  <a:moveTo>
                    <a:pt x="727151" y="160197"/>
                  </a:moveTo>
                  <a:lnTo>
                    <a:pt x="719886" y="119659"/>
                  </a:lnTo>
                  <a:lnTo>
                    <a:pt x="698931" y="87477"/>
                  </a:lnTo>
                  <a:lnTo>
                    <a:pt x="687755" y="78092"/>
                  </a:lnTo>
                  <a:lnTo>
                    <a:pt x="687755" y="160197"/>
                  </a:lnTo>
                  <a:lnTo>
                    <a:pt x="687235" y="169633"/>
                  </a:lnTo>
                  <a:lnTo>
                    <a:pt x="670026" y="207175"/>
                  </a:lnTo>
                  <a:lnTo>
                    <a:pt x="634961" y="224129"/>
                  </a:lnTo>
                  <a:lnTo>
                    <a:pt x="626414" y="224612"/>
                  </a:lnTo>
                  <a:lnTo>
                    <a:pt x="617842" y="224129"/>
                  </a:lnTo>
                  <a:lnTo>
                    <a:pt x="582498" y="207175"/>
                  </a:lnTo>
                  <a:lnTo>
                    <a:pt x="565569" y="169633"/>
                  </a:lnTo>
                  <a:lnTo>
                    <a:pt x="565073" y="160197"/>
                  </a:lnTo>
                  <a:lnTo>
                    <a:pt x="565569" y="150787"/>
                  </a:lnTo>
                  <a:lnTo>
                    <a:pt x="582498" y="113512"/>
                  </a:lnTo>
                  <a:lnTo>
                    <a:pt x="617842" y="96202"/>
                  </a:lnTo>
                  <a:lnTo>
                    <a:pt x="626414" y="95694"/>
                  </a:lnTo>
                  <a:lnTo>
                    <a:pt x="634961" y="96202"/>
                  </a:lnTo>
                  <a:lnTo>
                    <a:pt x="670026" y="113512"/>
                  </a:lnTo>
                  <a:lnTo>
                    <a:pt x="687235" y="150787"/>
                  </a:lnTo>
                  <a:lnTo>
                    <a:pt x="687755" y="160197"/>
                  </a:lnTo>
                  <a:lnTo>
                    <a:pt x="687755" y="78092"/>
                  </a:lnTo>
                  <a:lnTo>
                    <a:pt x="641908" y="60261"/>
                  </a:lnTo>
                  <a:lnTo>
                    <a:pt x="628218" y="59461"/>
                  </a:lnTo>
                  <a:lnTo>
                    <a:pt x="615492" y="60210"/>
                  </a:lnTo>
                  <a:lnTo>
                    <a:pt x="574979" y="74790"/>
                  </a:lnTo>
                  <a:lnTo>
                    <a:pt x="564388" y="83769"/>
                  </a:lnTo>
                  <a:lnTo>
                    <a:pt x="564388" y="61264"/>
                  </a:lnTo>
                  <a:lnTo>
                    <a:pt x="526122" y="61264"/>
                  </a:lnTo>
                  <a:lnTo>
                    <a:pt x="526122" y="327393"/>
                  </a:lnTo>
                  <a:lnTo>
                    <a:pt x="565416" y="327393"/>
                  </a:lnTo>
                  <a:lnTo>
                    <a:pt x="565416" y="237350"/>
                  </a:lnTo>
                  <a:lnTo>
                    <a:pt x="570242" y="241909"/>
                  </a:lnTo>
                  <a:lnTo>
                    <a:pt x="615607" y="260451"/>
                  </a:lnTo>
                  <a:lnTo>
                    <a:pt x="628218" y="261188"/>
                  </a:lnTo>
                  <a:lnTo>
                    <a:pt x="641946" y="260388"/>
                  </a:lnTo>
                  <a:lnTo>
                    <a:pt x="678878" y="248373"/>
                  </a:lnTo>
                  <a:lnTo>
                    <a:pt x="694004" y="237350"/>
                  </a:lnTo>
                  <a:lnTo>
                    <a:pt x="698944" y="233019"/>
                  </a:lnTo>
                  <a:lnTo>
                    <a:pt x="706221" y="224612"/>
                  </a:lnTo>
                  <a:lnTo>
                    <a:pt x="707199" y="223494"/>
                  </a:lnTo>
                  <a:lnTo>
                    <a:pt x="714248" y="212737"/>
                  </a:lnTo>
                  <a:lnTo>
                    <a:pt x="719886" y="200939"/>
                  </a:lnTo>
                  <a:lnTo>
                    <a:pt x="723912" y="188239"/>
                  </a:lnTo>
                  <a:lnTo>
                    <a:pt x="726338" y="174663"/>
                  </a:lnTo>
                  <a:lnTo>
                    <a:pt x="727151" y="160197"/>
                  </a:lnTo>
                  <a:close/>
                </a:path>
                <a:path w="5739130" h="327660">
                  <a:moveTo>
                    <a:pt x="4960963" y="0"/>
                  </a:moveTo>
                  <a:lnTo>
                    <a:pt x="4920894" y="0"/>
                  </a:lnTo>
                  <a:lnTo>
                    <a:pt x="4920894" y="109194"/>
                  </a:lnTo>
                  <a:lnTo>
                    <a:pt x="4782147" y="109194"/>
                  </a:lnTo>
                  <a:lnTo>
                    <a:pt x="4782147" y="0"/>
                  </a:lnTo>
                  <a:lnTo>
                    <a:pt x="4741735" y="0"/>
                  </a:lnTo>
                  <a:lnTo>
                    <a:pt x="4741735" y="259473"/>
                  </a:lnTo>
                  <a:lnTo>
                    <a:pt x="4782147" y="259473"/>
                  </a:lnTo>
                  <a:lnTo>
                    <a:pt x="4782147" y="146443"/>
                  </a:lnTo>
                  <a:lnTo>
                    <a:pt x="4920894" y="146443"/>
                  </a:lnTo>
                  <a:lnTo>
                    <a:pt x="4920894" y="259473"/>
                  </a:lnTo>
                  <a:lnTo>
                    <a:pt x="4960963" y="259473"/>
                  </a:lnTo>
                  <a:lnTo>
                    <a:pt x="4960963" y="146443"/>
                  </a:lnTo>
                  <a:lnTo>
                    <a:pt x="4960963" y="109194"/>
                  </a:lnTo>
                  <a:lnTo>
                    <a:pt x="4960963" y="0"/>
                  </a:lnTo>
                  <a:close/>
                </a:path>
                <a:path w="5739130" h="327660">
                  <a:moveTo>
                    <a:pt x="5200307" y="0"/>
                  </a:moveTo>
                  <a:lnTo>
                    <a:pt x="4987658" y="0"/>
                  </a:lnTo>
                  <a:lnTo>
                    <a:pt x="4987658" y="36918"/>
                  </a:lnTo>
                  <a:lnTo>
                    <a:pt x="5073777" y="36918"/>
                  </a:lnTo>
                  <a:lnTo>
                    <a:pt x="5073777" y="259473"/>
                  </a:lnTo>
                  <a:lnTo>
                    <a:pt x="5114188" y="259473"/>
                  </a:lnTo>
                  <a:lnTo>
                    <a:pt x="5114188" y="36918"/>
                  </a:lnTo>
                  <a:lnTo>
                    <a:pt x="5200307" y="36918"/>
                  </a:lnTo>
                  <a:lnTo>
                    <a:pt x="5200307" y="0"/>
                  </a:lnTo>
                  <a:close/>
                </a:path>
                <a:path w="5739130" h="327660">
                  <a:moveTo>
                    <a:pt x="5495988" y="0"/>
                  </a:moveTo>
                  <a:lnTo>
                    <a:pt x="5463184" y="0"/>
                  </a:lnTo>
                  <a:lnTo>
                    <a:pt x="5361940" y="174231"/>
                  </a:lnTo>
                  <a:lnTo>
                    <a:pt x="5309146" y="84137"/>
                  </a:lnTo>
                  <a:lnTo>
                    <a:pt x="5259844" y="0"/>
                  </a:lnTo>
                  <a:lnTo>
                    <a:pt x="5227028" y="0"/>
                  </a:lnTo>
                  <a:lnTo>
                    <a:pt x="5227028" y="259473"/>
                  </a:lnTo>
                  <a:lnTo>
                    <a:pt x="5266423" y="259473"/>
                  </a:lnTo>
                  <a:lnTo>
                    <a:pt x="5266423" y="84137"/>
                  </a:lnTo>
                  <a:lnTo>
                    <a:pt x="5351170" y="228295"/>
                  </a:lnTo>
                  <a:lnTo>
                    <a:pt x="5371846" y="228295"/>
                  </a:lnTo>
                  <a:lnTo>
                    <a:pt x="5403405" y="174231"/>
                  </a:lnTo>
                  <a:lnTo>
                    <a:pt x="5456606" y="83134"/>
                  </a:lnTo>
                  <a:lnTo>
                    <a:pt x="5456606" y="259473"/>
                  </a:lnTo>
                  <a:lnTo>
                    <a:pt x="5495988" y="259473"/>
                  </a:lnTo>
                  <a:lnTo>
                    <a:pt x="5495988" y="83134"/>
                  </a:lnTo>
                  <a:lnTo>
                    <a:pt x="5495988" y="0"/>
                  </a:lnTo>
                  <a:close/>
                </a:path>
                <a:path w="5739130" h="327660">
                  <a:moveTo>
                    <a:pt x="5738800" y="222567"/>
                  </a:moveTo>
                  <a:lnTo>
                    <a:pt x="5601589" y="222567"/>
                  </a:lnTo>
                  <a:lnTo>
                    <a:pt x="5601589" y="0"/>
                  </a:lnTo>
                  <a:lnTo>
                    <a:pt x="5561177" y="0"/>
                  </a:lnTo>
                  <a:lnTo>
                    <a:pt x="5561177" y="259473"/>
                  </a:lnTo>
                  <a:lnTo>
                    <a:pt x="5738800" y="259473"/>
                  </a:lnTo>
                  <a:lnTo>
                    <a:pt x="5738800" y="222567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15249" y="3414852"/>
            <a:ext cx="7465695" cy="25698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60"/>
              </a:spcBef>
            </a:pPr>
            <a:r>
              <a:rPr sz="2750" spc="-335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il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70" dirty="0">
                <a:latin typeface="Verdana"/>
                <a:cs typeface="Verdana"/>
              </a:rPr>
              <a:t>T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145" dirty="0">
                <a:latin typeface="Verdana"/>
                <a:cs typeface="Verdana"/>
              </a:rPr>
              <a:t>d</a:t>
            </a:r>
            <a:r>
              <a:rPr sz="2750" spc="55" dirty="0">
                <a:latin typeface="Verdana"/>
                <a:cs typeface="Verdana"/>
              </a:rPr>
              <a:t>o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85" dirty="0">
                <a:latin typeface="Verdana"/>
                <a:cs typeface="Verdana"/>
              </a:rPr>
              <a:t>L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-95" dirty="0">
                <a:latin typeface="Verdana"/>
                <a:cs typeface="Verdana"/>
              </a:rPr>
              <a:t>s</a:t>
            </a:r>
            <a:r>
              <a:rPr sz="2750" spc="35" dirty="0">
                <a:latin typeface="Verdana"/>
                <a:cs typeface="Verdana"/>
              </a:rPr>
              <a:t>t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185" dirty="0">
                <a:latin typeface="Verdana"/>
                <a:cs typeface="Verdana"/>
              </a:rPr>
              <a:t>W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105" dirty="0">
                <a:latin typeface="Verdana"/>
                <a:cs typeface="Verdana"/>
              </a:rPr>
              <a:t>b  </a:t>
            </a:r>
            <a:r>
              <a:rPr sz="2750" spc="90" dirty="0">
                <a:latin typeface="Verdana"/>
                <a:cs typeface="Verdana"/>
              </a:rPr>
              <a:t>A</a:t>
            </a:r>
            <a:r>
              <a:rPr sz="2750" spc="145" dirty="0">
                <a:latin typeface="Verdana"/>
                <a:cs typeface="Verdana"/>
              </a:rPr>
              <a:t>p</a:t>
            </a:r>
            <a:r>
              <a:rPr sz="2750" spc="150" dirty="0">
                <a:latin typeface="Verdana"/>
                <a:cs typeface="Verdana"/>
              </a:rPr>
              <a:t>p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2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le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latin typeface="Verdana"/>
                <a:cs typeface="Verdana"/>
              </a:rPr>
              <a:t>H</a:t>
            </a:r>
            <a:r>
              <a:rPr sz="2750" spc="-120" dirty="0">
                <a:latin typeface="Verdana"/>
                <a:cs typeface="Verdana"/>
              </a:rPr>
              <a:t>T</a:t>
            </a:r>
            <a:r>
              <a:rPr sz="2750" spc="305" dirty="0">
                <a:latin typeface="Verdana"/>
                <a:cs typeface="Verdana"/>
              </a:rPr>
              <a:t>M</a:t>
            </a:r>
            <a:r>
              <a:rPr sz="2750" spc="90" dirty="0">
                <a:latin typeface="Verdana"/>
                <a:cs typeface="Verdana"/>
              </a:rPr>
              <a:t>L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latin typeface="Verdana"/>
                <a:cs typeface="Verdana"/>
              </a:rPr>
              <a:t>C</a:t>
            </a:r>
            <a:r>
              <a:rPr sz="2750" spc="-195" dirty="0">
                <a:latin typeface="Verdana"/>
                <a:cs typeface="Verdana"/>
              </a:rPr>
              <a:t>S</a:t>
            </a:r>
            <a:r>
              <a:rPr sz="2750" spc="-190" dirty="0">
                <a:latin typeface="Verdana"/>
                <a:cs typeface="Verdana"/>
              </a:rPr>
              <a:t>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d  </a:t>
            </a:r>
            <a:r>
              <a:rPr sz="2750" spc="-55" dirty="0">
                <a:latin typeface="Verdana"/>
                <a:cs typeface="Verdana"/>
              </a:rPr>
              <a:t>JavaScript</a:t>
            </a:r>
            <a:r>
              <a:rPr sz="2750" spc="-55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project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not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only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enhances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k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ill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40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65" dirty="0">
                <a:solidFill>
                  <a:srgbClr val="332C2C"/>
                </a:solidFill>
                <a:latin typeface="Verdana"/>
                <a:cs typeface="Verdana"/>
              </a:rPr>
              <a:t>r 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more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complex 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applications.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Keep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x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il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370" dirty="0">
                <a:solidFill>
                  <a:srgbClr val="332C2C"/>
                </a:solidFill>
                <a:latin typeface="Verdana"/>
                <a:cs typeface="Verdana"/>
              </a:rPr>
              <a:t>!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589798" y="1448651"/>
            <a:ext cx="749680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95" dirty="0">
                <a:latin typeface="SimSun"/>
                <a:cs typeface="SimSun"/>
              </a:rPr>
              <a:t>Conclusio</a:t>
            </a:r>
            <a:r>
              <a:rPr sz="5400" spc="-185" dirty="0">
                <a:latin typeface="SimSun"/>
                <a:cs typeface="SimSun"/>
              </a:rPr>
              <a:t>n</a:t>
            </a:r>
            <a:r>
              <a:rPr sz="5400" spc="-1680" dirty="0">
                <a:latin typeface="SimSun"/>
                <a:cs typeface="SimSun"/>
              </a:rPr>
              <a:t> </a:t>
            </a:r>
            <a:r>
              <a:rPr sz="5400" spc="114" dirty="0">
                <a:latin typeface="SimSun"/>
                <a:cs typeface="SimSun"/>
              </a:rPr>
              <a:t>and</a:t>
            </a:r>
            <a:r>
              <a:rPr sz="5400" spc="-1675" dirty="0">
                <a:latin typeface="SimSun"/>
                <a:cs typeface="SimSun"/>
              </a:rPr>
              <a:t> </a:t>
            </a:r>
            <a:r>
              <a:rPr sz="5400" spc="-190" dirty="0">
                <a:latin typeface="SimSun"/>
                <a:cs typeface="SimSun"/>
              </a:rPr>
              <a:t>Nex</a:t>
            </a:r>
            <a:r>
              <a:rPr sz="5400" spc="-185" dirty="0">
                <a:latin typeface="SimSun"/>
                <a:cs typeface="SimSun"/>
              </a:rPr>
              <a:t>t</a:t>
            </a:r>
            <a:r>
              <a:rPr sz="5400" spc="-1680" dirty="0">
                <a:latin typeface="SimSun"/>
                <a:cs typeface="SimSun"/>
              </a:rPr>
              <a:t> </a:t>
            </a:r>
            <a:r>
              <a:rPr sz="5400" spc="-290" dirty="0">
                <a:latin typeface="SimSun"/>
                <a:cs typeface="SimSun"/>
              </a:rPr>
              <a:t>Steps</a:t>
            </a:r>
            <a:endParaRPr sz="5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2C2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294</Words>
  <Application>Microsoft Office PowerPoint</Application>
  <PresentationFormat>Custom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SimSun</vt:lpstr>
      <vt:lpstr>Calibri</vt:lpstr>
      <vt:lpstr>Cambria</vt:lpstr>
      <vt:lpstr>Verdana</vt:lpstr>
      <vt:lpstr>Office Theme</vt:lpstr>
      <vt:lpstr>Building a Todo List Web App: A  Journey with HTML, CSS, and  JavaScript</vt:lpstr>
      <vt:lpstr>In this presentation, we will explore the journey of building a Todo List Web App  using HTML, CSS, and JavaScript. This project will help you understand the  fundamental concepts of web development while creating a practical and useful  application.</vt:lpstr>
      <vt:lpstr>Setting Up the Project</vt:lpstr>
      <vt:lpstr>The HTML structure is the backbone of our app. We will create essential elements  like the input ﬁeld, add button, and a list to display tasks. Understanding the role  of each element is crucial for effective functionality and user experience.</vt:lpstr>
      <vt:lpstr>Styling with CSS</vt:lpstr>
      <vt:lpstr>Adding JavaScript Functionality</vt:lpstr>
      <vt:lpstr>Conclusion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saurabh kumar kashinwar</cp:lastModifiedBy>
  <cp:revision>1</cp:revision>
  <dcterms:created xsi:type="dcterms:W3CDTF">2024-10-28T10:16:58Z</dcterms:created>
  <dcterms:modified xsi:type="dcterms:W3CDTF">2024-10-28T10:18:06Z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2024-10-28T00:00:00Z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2024-10-28T00:00:00Z</vt:filetime>
  </property>
</Properties>
</file>