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8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001554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Gesture-Controlled Volume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16767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Gesture-controlled volume is an innovative technology that allows users to adjust audio levels using natural hand movements. This hands-free approach enhances convenience and accessibility, making it a game-changer in various applications.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839188"/>
            <a:ext cx="8941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 of Hands-Free Volume Adjustment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1008817" y="346114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31958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Increased Accessibility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users with limited mobility or dexterity to control volume intuitively.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1" name="Text 8"/>
          <p:cNvSpPr/>
          <p:nvPr/>
        </p:nvSpPr>
        <p:spPr>
          <a:xfrm>
            <a:off x="5744766" y="34611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33610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Convenience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Allows for quick and seamless volume adjustment without the need to reach for physical controls.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5" name="Text 12"/>
          <p:cNvSpPr/>
          <p:nvPr/>
        </p:nvSpPr>
        <p:spPr>
          <a:xfrm>
            <a:off x="980480" y="547985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Hygiene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Reduces the need to touch shared devices, promoting a more hygienic environment.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Overview of Python-Based Gesture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Computer Vision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Leverages OpenCV, a powerful computer vision library, to detect and track hand movements.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machine learning algorithms to classify hand gestures and map them to volume control commands.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30862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Processing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Processes video frames in real-time, enabling immediate volume adjustments based on user gestures.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1036"/>
            <a:ext cx="99966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Hardware Requirements and Setup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Camera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6233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standard webcam or USB camera is required to capture hand movements.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975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Computing Power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moderately powerful computer or single-board computer, such as a Raspberry Pi, can handle the processing.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1950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Audio Interface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67547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with the system's audio output is necessary to control the volume levels.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95054"/>
            <a:ext cx="2864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Lighting Conditions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67547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Optimal lighting is important for accurate hand detection and tracking.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Implementing Hand Tracking with OpenCV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4740712" y="2528649"/>
            <a:ext cx="14739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Hand Detection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OpenCV's built-in hand detection algorithms to identify the presence of hands in the video feed.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4712613" y="4371023"/>
            <a:ext cx="20359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3884176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Hand Landmark Extraction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Locate and extract key landmarks, such as fingertips and joints, to track the hand's position and movement.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4712613" y="6213396"/>
            <a:ext cx="20359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297299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Tracking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techniques like optical flow or Kalman filtering to maintain smooth and accurate hand tracking over time.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60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Mapping Hand Gestures to Volume Control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8691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Increase Volume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718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Raising an open palm can be interpreted as a command to increase the volume.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8691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Decrease Volume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27188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Forming a fist can be used to decrease the volume.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8691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467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Confirm Volume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2718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thumbs-up gesture can be used to confirm the desired volume level.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Optimizing Gesture Recognition Accuracy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Collection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 a diverse dataset of hand gestures to train the machine learning model.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Training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Experiment with different machine learning algorithms and hyperparameters to improve recognition accuracy.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3114556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Adaptation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techniques like transfer learning to adapt the model to each user's unique hand characteristics.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4711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Enhancements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667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8" name="Text 5"/>
          <p:cNvSpPr/>
          <p:nvPr/>
        </p:nvSpPr>
        <p:spPr>
          <a:xfrm>
            <a:off x="2213610" y="340840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4304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Endless Possibilities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065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Gesture-controlled volume has the potential to revolutionize how we interact with technology, improving accessibility and convenience.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667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2" name="Text 9"/>
          <p:cNvSpPr/>
          <p:nvPr/>
        </p:nvSpPr>
        <p:spPr>
          <a:xfrm>
            <a:off x="5777508" y="340840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4304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Ongoing Advancements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0653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Continued research and development in computer vision and machine learning will further enhance the accuracy and robustness of gesture recognition.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667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6" name="Text 13"/>
          <p:cNvSpPr/>
          <p:nvPr/>
        </p:nvSpPr>
        <p:spPr>
          <a:xfrm>
            <a:off x="9369743" y="340840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4304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Expanded Applications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27065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technology can be extended beyond volume control, enabling hands-free interaction with various devices and systems.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D9B82-90FA-4598-CEE9-A801517F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473</Words>
  <Application>Microsoft Office PowerPoint</Application>
  <PresentationFormat>Custom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saurabh kumar kashinwar</cp:lastModifiedBy>
  <cp:revision>2</cp:revision>
  <dcterms:created xsi:type="dcterms:W3CDTF">2024-05-01T18:22:25Z</dcterms:created>
  <dcterms:modified xsi:type="dcterms:W3CDTF">2024-05-01T18:37:02Z</dcterms:modified>
</cp:coreProperties>
</file>