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8" r:id="rId5"/>
    <p:sldId id="260" r:id="rId6"/>
    <p:sldId id="259" r:id="rId7"/>
    <p:sldId id="269" r:id="rId8"/>
    <p:sldId id="265" r:id="rId9"/>
    <p:sldId id="264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0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4EB2-DF73-42B9-8650-D128AEF101D8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0434-998E-41A9-B559-660DE04A4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25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Saurabh Shrestha</a:t>
            </a:r>
            <a:b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 640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1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Map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19331"/>
            <a:ext cx="9474679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47" y="1314714"/>
            <a:ext cx="8850702" cy="52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42" y="1233578"/>
            <a:ext cx="8980098" cy="55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72" y="1300087"/>
            <a:ext cx="7872642" cy="49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4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743"/>
            <a:ext cx="9101674" cy="51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265626"/>
            <a:ext cx="11276197" cy="521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8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Plot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7" y="1414732"/>
            <a:ext cx="7732238" cy="4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7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– Scatter Plot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19331"/>
            <a:ext cx="8206596" cy="49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796"/>
            <a:ext cx="9144000" cy="55653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Chart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19331"/>
            <a:ext cx="8120332" cy="55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36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Saurabh Shrestha Data Visualization DSC 640 </vt:lpstr>
      <vt:lpstr>Python – Scatter Plot</vt:lpstr>
      <vt:lpstr>Python – Bubble Chart</vt:lpstr>
      <vt:lpstr>Python – Density Plot</vt:lpstr>
      <vt:lpstr>R – Scatter Plot</vt:lpstr>
      <vt:lpstr>R – Bubble Chart </vt:lpstr>
      <vt:lpstr>R – Density Plot</vt:lpstr>
      <vt:lpstr>Tableau – Scatter Plot</vt:lpstr>
      <vt:lpstr>Tableau – Bubble Chart</vt:lpstr>
      <vt:lpstr>Tableau– Density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Saurabh Shrestha Data Visualization DSC 640 </dc:title>
  <dc:creator>Saurabh</dc:creator>
  <cp:lastModifiedBy>Saurabh</cp:lastModifiedBy>
  <cp:revision>10</cp:revision>
  <dcterms:created xsi:type="dcterms:W3CDTF">2021-09-15T01:18:37Z</dcterms:created>
  <dcterms:modified xsi:type="dcterms:W3CDTF">2021-10-25T00:25:19Z</dcterms:modified>
</cp:coreProperties>
</file>