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4EB2-DF73-42B9-8650-D128AEF101D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25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Shrestha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640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Line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9" y="1019331"/>
            <a:ext cx="10170542" cy="53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385"/>
            <a:ext cx="10005204" cy="57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33" y="1352968"/>
            <a:ext cx="9195758" cy="53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Step 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8" y="1371510"/>
            <a:ext cx="91990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8783BEE2-6E46-4F6F-94A3-00BF7BD2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1019331"/>
            <a:ext cx="9342449" cy="55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DB1994D4-2E5A-4D0C-969C-E3181734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8" y="1143993"/>
            <a:ext cx="9272060" cy="55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 Saurabh Shrestha Data Visualization DSC 640 </vt:lpstr>
      <vt:lpstr>Python – Line Chart</vt:lpstr>
      <vt:lpstr>Python – Step Chart</vt:lpstr>
      <vt:lpstr>R – Line Chart</vt:lpstr>
      <vt:lpstr>R – Step Chart </vt:lpstr>
      <vt:lpstr>Power BI – Line Chart</vt:lpstr>
      <vt:lpstr>Power BI – Step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Saurabh Shrestha Data Visualization DSC 640 </dc:title>
  <dc:creator>Saurabh</dc:creator>
  <cp:lastModifiedBy>Saurabh</cp:lastModifiedBy>
  <cp:revision>5</cp:revision>
  <dcterms:created xsi:type="dcterms:W3CDTF">2021-09-15T01:18:37Z</dcterms:created>
  <dcterms:modified xsi:type="dcterms:W3CDTF">2021-09-26T01:04:00Z</dcterms:modified>
</cp:coreProperties>
</file>