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8" r:id="rId4"/>
    <p:sldId id="258" r:id="rId5"/>
    <p:sldId id="259" r:id="rId6"/>
    <p:sldId id="269" r:id="rId7"/>
    <p:sldId id="260" r:id="rId8"/>
    <p:sldId id="273" r:id="rId9"/>
    <p:sldId id="271" r:id="rId10"/>
    <p:sldId id="264" r:id="rId11"/>
    <p:sldId id="270" r:id="rId12"/>
    <p:sldId id="26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0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4EB2-DF73-42B9-8650-D128AEF101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25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Saurabh Shrestha</a:t>
            </a:r>
            <a:b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 640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1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29" y="1463675"/>
            <a:ext cx="7435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Box Plot 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59" y="1379681"/>
            <a:ext cx="68961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Bullet Chart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6836"/>
            <a:ext cx="8737600" cy="49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68" y="1302328"/>
            <a:ext cx="9450531" cy="52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97" y="1690688"/>
            <a:ext cx="8312130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34" y="1690688"/>
            <a:ext cx="8441757" cy="48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4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Bullet Chart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413164"/>
            <a:ext cx="6667500" cy="48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plot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8" y="1551709"/>
            <a:ext cx="8226564" cy="44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8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5" y="1555710"/>
            <a:ext cx="8192643" cy="44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7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11" y="1406642"/>
            <a:ext cx="884996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9346"/>
            <a:ext cx="7991764" cy="4405745"/>
          </a:xfrm>
        </p:spPr>
      </p:pic>
    </p:spTree>
    <p:extLst>
      <p:ext uri="{BB962C8B-B14F-4D97-AF65-F5344CB8AC3E}">
        <p14:creationId xmlns:p14="http://schemas.microsoft.com/office/powerpoint/2010/main" val="351269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8" y="1312795"/>
            <a:ext cx="6619559" cy="5002713"/>
          </a:xfrm>
        </p:spPr>
      </p:pic>
    </p:spTree>
    <p:extLst>
      <p:ext uri="{BB962C8B-B14F-4D97-AF65-F5344CB8AC3E}">
        <p14:creationId xmlns:p14="http://schemas.microsoft.com/office/powerpoint/2010/main" val="83263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33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 Saurabh Shrestha Data Visualization DSC 640 </vt:lpstr>
      <vt:lpstr>Python – Histogram</vt:lpstr>
      <vt:lpstr>Python – Box Plot</vt:lpstr>
      <vt:lpstr>Python – Bullet Chart</vt:lpstr>
      <vt:lpstr>Python – Density plot</vt:lpstr>
      <vt:lpstr>R – Histogram</vt:lpstr>
      <vt:lpstr>R – Box Plot</vt:lpstr>
      <vt:lpstr>    R – Bullet Chart</vt:lpstr>
      <vt:lpstr>   R – Scatter plot</vt:lpstr>
      <vt:lpstr>PowerBI – Histogram</vt:lpstr>
      <vt:lpstr>PowerBI– Box Plot </vt:lpstr>
      <vt:lpstr>PowerBI – Bullet Chart</vt:lpstr>
      <vt:lpstr>   PowerBI – Line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Saurabh Shrestha Data Visualization DSC 640 </dc:title>
  <dc:creator>Saurabh</dc:creator>
  <cp:lastModifiedBy>Saurabh</cp:lastModifiedBy>
  <cp:revision>15</cp:revision>
  <dcterms:created xsi:type="dcterms:W3CDTF">2021-09-15T01:18:37Z</dcterms:created>
  <dcterms:modified xsi:type="dcterms:W3CDTF">2021-11-20T23:24:57Z</dcterms:modified>
</cp:coreProperties>
</file>