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8" r:id="rId5"/>
    <p:sldId id="260" r:id="rId6"/>
    <p:sldId id="259" r:id="rId7"/>
    <p:sldId id="269" r:id="rId8"/>
    <p:sldId id="265" r:id="rId9"/>
    <p:sldId id="264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4EB2-DF73-42B9-8650-D128AEF101D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25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Shrestha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640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Step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6" y="1182783"/>
            <a:ext cx="9998014" cy="5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0" y="1466491"/>
            <a:ext cx="10058400" cy="48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4747"/>
            <a:ext cx="9126746" cy="54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Area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406106"/>
            <a:ext cx="10633272" cy="52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6" y="1408082"/>
            <a:ext cx="8780746" cy="50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" y="1500996"/>
            <a:ext cx="9437299" cy="50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8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Area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954"/>
            <a:ext cx="11090032" cy="39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8" y="1171458"/>
            <a:ext cx="9506310" cy="49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7" y="1244487"/>
            <a:ext cx="8716957" cy="48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Saurabh Shrestha Data Visualization DSC 640 </vt:lpstr>
      <vt:lpstr>Python – Tree Chart</vt:lpstr>
      <vt:lpstr>Python – Area Chart</vt:lpstr>
      <vt:lpstr>Python – Stacked Area Chart</vt:lpstr>
      <vt:lpstr>R – Tree Chart</vt:lpstr>
      <vt:lpstr>R – Area Chart </vt:lpstr>
      <vt:lpstr>R – Stacked Area Chart </vt:lpstr>
      <vt:lpstr>Power BI – Tree Chart</vt:lpstr>
      <vt:lpstr>Power BI – Area Chart</vt:lpstr>
      <vt:lpstr>Power BI – Stacked Step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Saurabh Shrestha Data Visualization DSC 640 </dc:title>
  <dc:creator>Saurabh</dc:creator>
  <cp:lastModifiedBy>Saurabh</cp:lastModifiedBy>
  <cp:revision>8</cp:revision>
  <dcterms:created xsi:type="dcterms:W3CDTF">2021-09-15T01:18:37Z</dcterms:created>
  <dcterms:modified xsi:type="dcterms:W3CDTF">2021-10-11T00:39:48Z</dcterms:modified>
</cp:coreProperties>
</file>