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8" r:id="rId4"/>
    <p:sldId id="258" r:id="rId5"/>
    <p:sldId id="259" r:id="rId6"/>
    <p:sldId id="269" r:id="rId7"/>
    <p:sldId id="260" r:id="rId8"/>
    <p:sldId id="264" r:id="rId9"/>
    <p:sldId id="27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5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0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8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4EB2-DF73-42B9-8650-D128AEF101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25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Saurabh Shrestha</a:t>
            </a:r>
            <a:b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 640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1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1333434"/>
            <a:ext cx="8903854" cy="5030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1455" y="6483927"/>
            <a:ext cx="765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of Costco location in </a:t>
            </a:r>
            <a:r>
              <a:rPr lang="en-US" dirty="0" err="1" smtClean="0"/>
              <a:t>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504622"/>
            <a:ext cx="11018982" cy="62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1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65" y="1663920"/>
            <a:ext cx="9494980" cy="4584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6764" y="6336145"/>
            <a:ext cx="605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 goal attempted with field goal made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4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1130951"/>
            <a:ext cx="10058400" cy="4863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0109" y="6317673"/>
            <a:ext cx="818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per player in basketball(USA) from 2008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2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91" y="1508242"/>
            <a:ext cx="6651059" cy="4525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2946" y="1506022"/>
            <a:ext cx="427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Costco location in Northeast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8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 plot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44" y="1786620"/>
            <a:ext cx="7598801" cy="45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7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892"/>
            <a:ext cx="8813800" cy="5514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6181" y="6400799"/>
            <a:ext cx="589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per player in basketball(USA) from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9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Spatial Chart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7" y="1483304"/>
            <a:ext cx="9153237" cy="48596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3127" y="6342941"/>
            <a:ext cx="63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Costco locations in </a:t>
            </a:r>
            <a:r>
              <a:rPr lang="en-US" dirty="0" err="1" smtClean="0"/>
              <a:t>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0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Violin chart 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1292225"/>
            <a:ext cx="7137400" cy="427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7300" y="6096000"/>
            <a:ext cx="659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Violin chart of field goal attempted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1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78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 Saurabh Shrestha Data Visualization DSC 640 </vt:lpstr>
      <vt:lpstr>Python – Spatial Chart</vt:lpstr>
      <vt:lpstr>Python – Contour Plot</vt:lpstr>
      <vt:lpstr>Python – Heat Map</vt:lpstr>
      <vt:lpstr>R – Spatial Chart </vt:lpstr>
      <vt:lpstr>R – Contour plot</vt:lpstr>
      <vt:lpstr>R – Heat map</vt:lpstr>
      <vt:lpstr>PowerBI – Spatial Chart</vt:lpstr>
      <vt:lpstr>PowerBI– Violin chart </vt:lpstr>
      <vt:lpstr>PowerBI- Heatmap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Saurabh Shrestha Data Visualization DSC 640 </dc:title>
  <dc:creator>Saurabh</dc:creator>
  <cp:lastModifiedBy>Saurabh</cp:lastModifiedBy>
  <cp:revision>14</cp:revision>
  <dcterms:created xsi:type="dcterms:W3CDTF">2021-09-15T01:18:37Z</dcterms:created>
  <dcterms:modified xsi:type="dcterms:W3CDTF">2021-11-08T03:21:04Z</dcterms:modified>
</cp:coreProperties>
</file>