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0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6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9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9217-7080-4530-A300-A1B5F3DEA317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0122-9876-4A21-8066-E09B06D09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7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Need for Optimizing Compiler</a:t>
            </a:r>
            <a:br>
              <a:rPr lang="en-US" b="1" u="sng" dirty="0" smtClean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Without any optimization option, the compiler's goal is </a:t>
            </a:r>
            <a:r>
              <a:rPr lang="en-IN" sz="2000" dirty="0" smtClean="0"/>
              <a:t>to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reduce the cost of compilation </a:t>
            </a:r>
            <a:r>
              <a:rPr lang="en-IN" sz="2000" dirty="0" smtClean="0"/>
              <a:t>and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to make debugging produce the expected results. </a:t>
            </a: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  <a:p>
            <a:r>
              <a:rPr lang="en-IN" sz="2000" dirty="0" smtClean="0"/>
              <a:t>Turning </a:t>
            </a:r>
            <a:r>
              <a:rPr lang="en-IN" sz="2000" dirty="0"/>
              <a:t>on optimization </a:t>
            </a:r>
            <a:r>
              <a:rPr lang="en-IN" sz="2000" dirty="0" smtClean="0"/>
              <a:t>flags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makes the compiler attempt to </a:t>
            </a:r>
            <a:r>
              <a:rPr lang="en-IN" sz="2000" b="1" dirty="0"/>
              <a:t>improve the performance </a:t>
            </a:r>
            <a:r>
              <a:rPr lang="en-IN" sz="2000" dirty="0"/>
              <a:t>and/or code size at the expense of compilation </a:t>
            </a:r>
            <a:r>
              <a:rPr lang="en-IN" sz="2000" dirty="0" smtClean="0"/>
              <a:t>time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and possibly the </a:t>
            </a:r>
            <a:r>
              <a:rPr lang="en-IN" sz="2000" b="1" dirty="0"/>
              <a:t>ability to debug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7279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Need for Optimizing Compiler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Optimizing Compiler </dc:title>
  <dc:creator>NISHIT GUPTA</dc:creator>
  <cp:lastModifiedBy>NISHIT GUPTA</cp:lastModifiedBy>
  <cp:revision>1</cp:revision>
  <dcterms:created xsi:type="dcterms:W3CDTF">2016-09-19T05:52:39Z</dcterms:created>
  <dcterms:modified xsi:type="dcterms:W3CDTF">2016-09-19T05:52:56Z</dcterms:modified>
</cp:coreProperties>
</file>