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shot 2025-04-25 2103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70446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creenshot 2025-04-25 21041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1365" cy="69583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creenshot 2025-04-25 21043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000" cy="70618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Slides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Sanku</cp:lastModifiedBy>
  <cp:revision>1</cp:revision>
  <dcterms:created xsi:type="dcterms:W3CDTF">2025-04-25T15:40:34Z</dcterms:created>
  <dcterms:modified xsi:type="dcterms:W3CDTF">2025-04-25T15:40:34Z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07B38FB4CAAF44ACAC3CB706D5F358D8_11</vt:lpwstr>
  </property>
  <property fmtid="{D5CDD505-2E9C-101B-9397-08002B2CF9AE}" pid="3" name="KSOProductBuildVer">
    <vt:lpwstr>1033-12.2.0.20795</vt:lpwstr>
  </property>
</Properties>
</file>