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39736-4B74-413A-AF27-371FD26DB818}" v="1" dt="2023-01-04T10:33:35.6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Saurabh" userId="26c58a89-6325-49ea-8546-b5b5909125d0" providerId="ADAL" clId="{7A039736-4B74-413A-AF27-371FD26DB818}"/>
    <pc:docChg chg="undo redo custSel modSld">
      <pc:chgData name="Kumar, Saurabh" userId="26c58a89-6325-49ea-8546-b5b5909125d0" providerId="ADAL" clId="{7A039736-4B74-413A-AF27-371FD26DB818}" dt="2023-01-04T10:52:04.465" v="119" actId="113"/>
      <pc:docMkLst>
        <pc:docMk/>
      </pc:docMkLst>
      <pc:sldChg chg="modSp mod">
        <pc:chgData name="Kumar, Saurabh" userId="26c58a89-6325-49ea-8546-b5b5909125d0" providerId="ADAL" clId="{7A039736-4B74-413A-AF27-371FD26DB818}" dt="2023-01-04T10:52:04.465" v="119" actId="113"/>
        <pc:sldMkLst>
          <pc:docMk/>
          <pc:sldMk cId="0" sldId="256"/>
        </pc:sldMkLst>
        <pc:spChg chg="mod">
          <ac:chgData name="Kumar, Saurabh" userId="26c58a89-6325-49ea-8546-b5b5909125d0" providerId="ADAL" clId="{7A039736-4B74-413A-AF27-371FD26DB818}" dt="2023-01-04T10:50:50.560" v="118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Kumar, Saurabh" userId="26c58a89-6325-49ea-8546-b5b5909125d0" providerId="ADAL" clId="{7A039736-4B74-413A-AF27-371FD26DB818}" dt="2023-01-04T10:50:02.533" v="114" actId="113"/>
          <ac:spMkLst>
            <pc:docMk/>
            <pc:sldMk cId="0" sldId="256"/>
            <ac:spMk id="21" creationId="{00000000-0000-0000-0000-000000000000}"/>
          </ac:spMkLst>
        </pc:spChg>
        <pc:spChg chg="mod">
          <ac:chgData name="Kumar, Saurabh" userId="26c58a89-6325-49ea-8546-b5b5909125d0" providerId="ADAL" clId="{7A039736-4B74-413A-AF27-371FD26DB818}" dt="2023-01-04T10:50:38.273" v="117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Kumar, Saurabh" userId="26c58a89-6325-49ea-8546-b5b5909125d0" providerId="ADAL" clId="{7A039736-4B74-413A-AF27-371FD26DB818}" dt="2023-01-04T10:33:35.595" v="0"/>
          <ac:spMkLst>
            <pc:docMk/>
            <pc:sldMk cId="0" sldId="256"/>
            <ac:spMk id="32" creationId="{00000000-0000-0000-0000-000000000000}"/>
          </ac:spMkLst>
        </pc:spChg>
        <pc:spChg chg="mod">
          <ac:chgData name="Kumar, Saurabh" userId="26c58a89-6325-49ea-8546-b5b5909125d0" providerId="ADAL" clId="{7A039736-4B74-413A-AF27-371FD26DB818}" dt="2023-01-04T10:52:04.465" v="119" actId="113"/>
          <ac:spMkLst>
            <pc:docMk/>
            <pc:sldMk cId="0" sldId="256"/>
            <ac:spMk id="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FA711-4734-4F74-B907-D73EE8E62106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DFB68-08EA-4731-B350-954879C22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7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DFB68-08EA-4731-B350-954879C224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github.com/saurabhvardhan001" TargetMode="External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saurabhkumar001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drive.google.com/drive/folders/1ZVnIkRapE8wiZT0ug9KjIIkuvBCbWu6v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09882A4C-DCEE-3208-1CD7-71964C848AC5}"/>
              </a:ext>
            </a:extLst>
          </p:cNvPr>
          <p:cNvSpPr/>
          <p:nvPr/>
        </p:nvSpPr>
        <p:spPr>
          <a:xfrm>
            <a:off x="400484" y="115500"/>
            <a:ext cx="1472944" cy="1745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7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702" y="2041639"/>
            <a:ext cx="12095552" cy="4816361"/>
            <a:chOff x="96702" y="2041639"/>
            <a:chExt cx="12095552" cy="4816361"/>
          </a:xfrm>
        </p:grpSpPr>
        <p:sp>
          <p:nvSpPr>
            <p:cNvPr id="7" name="object 7"/>
            <p:cNvSpPr/>
            <p:nvPr/>
          </p:nvSpPr>
          <p:spPr>
            <a:xfrm>
              <a:off x="96702" y="2041639"/>
              <a:ext cx="611124" cy="6126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39639" y="2362200"/>
              <a:ext cx="446532" cy="4465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6809" y="6146850"/>
              <a:ext cx="2925445" cy="355600"/>
            </a:xfrm>
            <a:custGeom>
              <a:avLst/>
              <a:gdLst/>
              <a:ahLst/>
              <a:cxnLst/>
              <a:rect l="l" t="t" r="r" b="b"/>
              <a:pathLst>
                <a:path w="2925445" h="355600">
                  <a:moveTo>
                    <a:pt x="729272" y="0"/>
                  </a:moveTo>
                  <a:lnTo>
                    <a:pt x="0" y="0"/>
                  </a:lnTo>
                  <a:lnTo>
                    <a:pt x="0" y="355574"/>
                  </a:lnTo>
                  <a:lnTo>
                    <a:pt x="729272" y="355574"/>
                  </a:lnTo>
                  <a:lnTo>
                    <a:pt x="729272" y="0"/>
                  </a:lnTo>
                  <a:close/>
                </a:path>
                <a:path w="2925445" h="355600">
                  <a:moveTo>
                    <a:pt x="2925191" y="0"/>
                  </a:moveTo>
                  <a:lnTo>
                    <a:pt x="729361" y="0"/>
                  </a:lnTo>
                  <a:lnTo>
                    <a:pt x="729361" y="355574"/>
                  </a:lnTo>
                  <a:lnTo>
                    <a:pt x="2925191" y="355574"/>
                  </a:lnTo>
                  <a:lnTo>
                    <a:pt x="2925191" y="0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6808" y="6851650"/>
              <a:ext cx="2925445" cy="6350"/>
            </a:xfrm>
            <a:custGeom>
              <a:avLst/>
              <a:gdLst/>
              <a:ahLst/>
              <a:cxnLst/>
              <a:rect l="l" t="t" r="r" b="b"/>
              <a:pathLst>
                <a:path w="2925445" h="6350">
                  <a:moveTo>
                    <a:pt x="2925191" y="6348"/>
                  </a:moveTo>
                  <a:lnTo>
                    <a:pt x="2925191" y="0"/>
                  </a:lnTo>
                  <a:lnTo>
                    <a:pt x="0" y="0"/>
                  </a:lnTo>
                  <a:lnTo>
                    <a:pt x="0" y="6348"/>
                  </a:lnTo>
                  <a:lnTo>
                    <a:pt x="2925191" y="6348"/>
                  </a:lnTo>
                  <a:close/>
                </a:path>
              </a:pathLst>
            </a:custGeom>
            <a:solidFill>
              <a:srgbClr val="12ABDB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66808" y="1588897"/>
          <a:ext cx="2925445" cy="438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2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Java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8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/J2EE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775" marR="2546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Java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Basics,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OOPS,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Generics, Collections,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Arrays,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Loops, Lambda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Exp, Stream API 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Junit, Mockito,</a:t>
                      </a:r>
                      <a:r>
                        <a:rPr sz="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Servlets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T w="12700">
                      <a:solidFill>
                        <a:srgbClr val="12ABD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92710" marR="2832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  core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5143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IOC &amp; Dependency Injection,</a:t>
                      </a:r>
                      <a:r>
                        <a:rPr sz="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Autowire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52069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85">
                <a:tc>
                  <a:txBody>
                    <a:bodyPr/>
                    <a:lstStyle/>
                    <a:p>
                      <a:pPr marL="92710" marR="2832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  REST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04775" marR="2343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REST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controllers, Implementation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of GET,  POST, PUT &amp; DELETE, Bean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Validation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&amp;  Exception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Handling,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Testing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Services,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Controller &amp;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Repository</a:t>
                      </a:r>
                      <a:r>
                        <a:rPr sz="7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layer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74">
                <a:tc>
                  <a:txBody>
                    <a:bodyPr/>
                    <a:lstStyle/>
                    <a:p>
                      <a:pPr marL="92710" marR="1657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Spring 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Data</a:t>
                      </a:r>
                      <a:r>
                        <a:rPr sz="800" spc="-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JPA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313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10" dirty="0">
                          <a:latin typeface="Verdana"/>
                          <a:cs typeface="Verdana"/>
                        </a:rPr>
                        <a:t>Implement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DAO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layer using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spring Data 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repositories,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Transaction</a:t>
                      </a:r>
                      <a:r>
                        <a:rPr sz="7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2710" marR="971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Spring  Boot 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crose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vi  ces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04775" marR="7048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Spring Boot Starters, annotations, Messaging  Service, Sync/Async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comms,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Swagger API  documents</a:t>
                      </a:r>
                      <a:endParaRPr sz="700" dirty="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710" marR="2832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Spr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  Cloud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695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Eureka,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Netflix Ribbon, Feign Client, Netflix  Hystrix, Netflix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Zuul &amp;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Config</a:t>
                      </a:r>
                      <a:r>
                        <a:rPr sz="700" spc="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Server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React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104775" marR="10604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Components,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Hooks,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Event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handling,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Redux,  Reducers,</a:t>
                      </a:r>
                      <a:r>
                        <a:rPr sz="7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Testing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Database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10433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MongoDB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No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Sql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Basics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My SQL RDS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Basics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2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UI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Tech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04775" marR="2266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-5" dirty="0">
                          <a:latin typeface="Verdana"/>
                          <a:cs typeface="Verdana"/>
                        </a:rPr>
                        <a:t>HTML 5 &amp; CSS 3,JavaScript,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Optimized UI 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Designed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57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Tools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-10" dirty="0">
                          <a:latin typeface="Verdana"/>
                          <a:cs typeface="Verdana"/>
                        </a:rPr>
                        <a:t>Git,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Postman, Maven,</a:t>
                      </a:r>
                      <a:r>
                        <a:rPr sz="7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IDE</a:t>
                      </a:r>
                      <a:endParaRPr sz="7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32">
                <a:tc>
                  <a:txBody>
                    <a:bodyPr/>
                    <a:lstStyle/>
                    <a:p>
                      <a:pPr marL="92710" marR="238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Add</a:t>
                      </a:r>
                      <a:r>
                        <a:rPr sz="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On  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skills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104775" marR="1701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700" spc="-10" dirty="0">
                          <a:latin typeface="Verdana"/>
                          <a:cs typeface="Verdana"/>
                        </a:rPr>
                        <a:t>Communications, </a:t>
                      </a:r>
                      <a:r>
                        <a:rPr sz="700" spc="-5" dirty="0">
                          <a:latin typeface="Verdana"/>
                          <a:cs typeface="Verdana"/>
                        </a:rPr>
                        <a:t>Team management. Peer  </a:t>
                      </a:r>
                      <a:r>
                        <a:rPr sz="700" spc="-10" dirty="0">
                          <a:latin typeface="Verdana"/>
                          <a:cs typeface="Verdana"/>
                        </a:rPr>
                        <a:t>learning</a:t>
                      </a:r>
                      <a:endParaRPr sz="7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796904" y="3052166"/>
            <a:ext cx="375475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10">
                <a:latin typeface="Verdana"/>
                <a:cs typeface="Verdana"/>
              </a:rPr>
              <a:t>Employee </a:t>
            </a:r>
            <a:r>
              <a:rPr lang="en-US" sz="1000" b="1" spc="-10" dirty="0">
                <a:latin typeface="Verdana"/>
                <a:cs typeface="Verdana"/>
              </a:rPr>
              <a:t>Management System</a:t>
            </a:r>
            <a:r>
              <a:rPr sz="1000" b="1" spc="-10" dirty="0">
                <a:latin typeface="Verdana"/>
                <a:cs typeface="Verdana"/>
              </a:rPr>
              <a:t>(Monolithic</a:t>
            </a:r>
            <a:r>
              <a:rPr sz="1000" b="1" spc="6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Project)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2825" y="3331354"/>
            <a:ext cx="3754754" cy="6966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Completed end to end case study of </a:t>
            </a:r>
            <a:r>
              <a:rPr lang="en-US" sz="1000" dirty="0">
                <a:latin typeface="Verdana"/>
                <a:cs typeface="Verdana"/>
              </a:rPr>
              <a:t>Employee Management System</a:t>
            </a:r>
            <a:r>
              <a:rPr sz="1000" dirty="0">
                <a:latin typeface="Verdana"/>
                <a:cs typeface="Verdana"/>
              </a:rPr>
              <a:t> along with </a:t>
            </a:r>
            <a:r>
              <a:rPr sz="1000" spc="-5" dirty="0">
                <a:latin typeface="Verdana"/>
                <a:cs typeface="Verdana"/>
              </a:rPr>
              <a:t>Spring </a:t>
            </a:r>
            <a:r>
              <a:rPr sz="1000" spc="-10" dirty="0">
                <a:latin typeface="Verdana"/>
                <a:cs typeface="Verdana"/>
              </a:rPr>
              <a:t>Boot </a:t>
            </a:r>
            <a:r>
              <a:rPr sz="1000" spc="-5" dirty="0">
                <a:latin typeface="Verdana"/>
                <a:cs typeface="Verdana"/>
              </a:rPr>
              <a:t>and responsive UI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10" dirty="0">
                <a:latin typeface="Verdana"/>
                <a:cs typeface="Verdana"/>
              </a:rPr>
              <a:t>HTML5, </a:t>
            </a:r>
            <a:r>
              <a:rPr sz="1000" spc="-5" dirty="0">
                <a:latin typeface="Verdana"/>
                <a:cs typeface="Verdana"/>
              </a:rPr>
              <a:t>CSS3, Bootstrap, ReactStrap and React</a:t>
            </a:r>
            <a:r>
              <a:rPr sz="1000" spc="17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2825" y="4111403"/>
            <a:ext cx="28168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b="1" spc="-5" dirty="0">
                <a:latin typeface="Verdana"/>
                <a:cs typeface="Verdana"/>
              </a:rPr>
              <a:t>Railway Reservation System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5110" y="4340005"/>
            <a:ext cx="3936365" cy="872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Completed end to end case study of </a:t>
            </a:r>
            <a:r>
              <a:rPr lang="en-US" sz="1000" spc="-5" dirty="0">
                <a:latin typeface="Verdana"/>
                <a:cs typeface="Verdana"/>
              </a:rPr>
              <a:t>Railway Reservation System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along </a:t>
            </a:r>
            <a:r>
              <a:rPr sz="1000" spc="-5" dirty="0">
                <a:latin typeface="Verdana"/>
                <a:cs typeface="Verdana"/>
              </a:rPr>
              <a:t>with JWT authentication, Swagger and  payment testing </a:t>
            </a:r>
            <a:r>
              <a:rPr sz="1000" dirty="0">
                <a:latin typeface="Verdana"/>
                <a:cs typeface="Verdana"/>
              </a:rPr>
              <a:t>using </a:t>
            </a:r>
            <a:r>
              <a:rPr sz="1000" spc="-5" dirty="0">
                <a:latin typeface="Verdana"/>
                <a:cs typeface="Verdana"/>
              </a:rPr>
              <a:t>Paytm, responsive UI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sz="1000" spc="-10" dirty="0">
                <a:latin typeface="Verdana"/>
                <a:cs typeface="Verdana"/>
              </a:rPr>
              <a:t>CSS,</a:t>
            </a:r>
            <a:r>
              <a:rPr lang="en-US" sz="1000" spc="-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</a:t>
            </a:r>
            <a:r>
              <a:rPr lang="en-US" sz="1000" spc="-10" dirty="0">
                <a:latin typeface="Verdana"/>
                <a:cs typeface="Verdana"/>
              </a:rPr>
              <a:t>5</a:t>
            </a:r>
            <a:r>
              <a:rPr sz="1000" spc="-10" dirty="0">
                <a:latin typeface="Verdana"/>
                <a:cs typeface="Verdana"/>
              </a:rPr>
              <a:t>,  </a:t>
            </a:r>
            <a:r>
              <a:rPr sz="1000" spc="-5" dirty="0">
                <a:latin typeface="Verdana"/>
                <a:cs typeface="Verdana"/>
              </a:rPr>
              <a:t>Bootstrap, Reactstrap and React </a:t>
            </a:r>
            <a:r>
              <a:rPr sz="1000" dirty="0">
                <a:latin typeface="Verdana"/>
                <a:cs typeface="Verdana"/>
              </a:rPr>
              <a:t>js </a:t>
            </a:r>
            <a:r>
              <a:rPr sz="1000" spc="-5" dirty="0">
                <a:latin typeface="Verdana"/>
                <a:cs typeface="Verdana"/>
              </a:rPr>
              <a:t>used </a:t>
            </a:r>
            <a:r>
              <a:rPr sz="1000" spc="-10" dirty="0">
                <a:latin typeface="Verdana"/>
                <a:cs typeface="Verdana"/>
              </a:rPr>
              <a:t>for </a:t>
            </a:r>
            <a:r>
              <a:rPr sz="1000" spc="-5" dirty="0">
                <a:latin typeface="Verdana"/>
                <a:cs typeface="Verdana"/>
              </a:rPr>
              <a:t>user</a:t>
            </a:r>
            <a:r>
              <a:rPr sz="1000" spc="2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interface.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0785" y="5272929"/>
            <a:ext cx="3419475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spc="-5" dirty="0">
                <a:latin typeface="Verdana"/>
                <a:cs typeface="Verdana"/>
              </a:rPr>
              <a:t>Completed a three months </a:t>
            </a:r>
            <a:r>
              <a:rPr sz="1000" dirty="0">
                <a:latin typeface="Verdana"/>
                <a:cs typeface="Verdana"/>
              </a:rPr>
              <a:t>Training </a:t>
            </a:r>
            <a:r>
              <a:rPr sz="1000" spc="-10" dirty="0">
                <a:latin typeface="Verdana"/>
                <a:cs typeface="Verdana"/>
              </a:rPr>
              <a:t>for </a:t>
            </a:r>
            <a:r>
              <a:rPr sz="1000" spc="-5" dirty="0">
                <a:latin typeface="Verdana"/>
                <a:cs typeface="Verdana"/>
              </a:rPr>
              <a:t>A4 </a:t>
            </a:r>
            <a:r>
              <a:rPr sz="1000" dirty="0">
                <a:latin typeface="Verdana"/>
                <a:cs typeface="Verdana"/>
              </a:rPr>
              <a:t>Analyst</a:t>
            </a:r>
            <a:r>
              <a:rPr sz="1000" spc="8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b="1" spc="-10" dirty="0">
                <a:latin typeface="Verdana"/>
                <a:cs typeface="Verdana"/>
              </a:rPr>
              <a:t>Capgemini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India.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0808" y="5852667"/>
            <a:ext cx="39363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Verdana"/>
                <a:cs typeface="Verdana"/>
              </a:rPr>
              <a:t>LinkedIn</a:t>
            </a:r>
            <a:r>
              <a:rPr lang="en-US" sz="1000" b="1" spc="-5" dirty="0">
                <a:latin typeface="Verdana"/>
                <a:cs typeface="Verdana"/>
              </a:rPr>
              <a:t> : </a:t>
            </a:r>
            <a:r>
              <a:rPr lang="en-US" sz="1000" spc="-5" dirty="0">
                <a:latin typeface="Verdana"/>
                <a:cs typeface="Verdana"/>
                <a:hlinkClick r:id="rId6"/>
              </a:rPr>
              <a:t>https://www.linkedin.com/in/saurabhkumar001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6179" y="770034"/>
            <a:ext cx="10013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ys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t/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0272" y="1292987"/>
            <a:ext cx="2254906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 Location:</a:t>
            </a: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b="1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7474" y="1561863"/>
            <a:ext cx="3454120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5" dirty="0">
                <a:solidFill>
                  <a:srgbClr val="FFFFFF"/>
                </a:solidFill>
                <a:latin typeface="Verdana"/>
                <a:cs typeface="Verdana"/>
              </a:rPr>
              <a:t>saurabh.ah.kumar@capgemini.com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100" b="1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9151" y="1798639"/>
            <a:ext cx="2003912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b="1" spc="-10" dirty="0">
                <a:solidFill>
                  <a:srgbClr val="FFFFFF"/>
                </a:solidFill>
                <a:latin typeface="Verdana"/>
                <a:cs typeface="Verdana"/>
              </a:rPr>
              <a:t>9122720653</a:t>
            </a:r>
            <a:endParaRPr sz="1100" b="1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602" y="2501646"/>
            <a:ext cx="163639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algn="just">
              <a:lnSpc>
                <a:spcPts val="136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ts val="1240"/>
              </a:lnSpc>
            </a:pPr>
            <a:r>
              <a:rPr sz="1100" b="1" spc="-5" dirty="0">
                <a:latin typeface="Verdana"/>
                <a:cs typeface="Verdana"/>
              </a:rPr>
              <a:t>Full Stack</a:t>
            </a:r>
            <a:r>
              <a:rPr sz="1100" b="1" spc="-45" dirty="0">
                <a:latin typeface="Verdana"/>
                <a:cs typeface="Verdana"/>
              </a:rPr>
              <a:t> </a:t>
            </a:r>
            <a:r>
              <a:rPr sz="1100" b="1" spc="-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5602" y="2960014"/>
            <a:ext cx="4003040" cy="697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Hands on experience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creating </a:t>
            </a:r>
            <a:r>
              <a:rPr sz="1000" b="1" spc="-10" dirty="0">
                <a:latin typeface="Verdana"/>
                <a:cs typeface="Verdana"/>
              </a:rPr>
              <a:t>microservices </a:t>
            </a:r>
            <a:r>
              <a:rPr sz="1000" dirty="0">
                <a:latin typeface="Verdana"/>
                <a:cs typeface="Verdana"/>
              </a:rPr>
              <a:t>with  </a:t>
            </a:r>
            <a:r>
              <a:rPr sz="1000" b="1" spc="-10" dirty="0">
                <a:latin typeface="Verdana"/>
                <a:cs typeface="Verdana"/>
              </a:rPr>
              <a:t>Springboot, Spring Security</a:t>
            </a:r>
            <a:r>
              <a:rPr lang="en-US" sz="1000" b="1" spc="-10" dirty="0">
                <a:latin typeface="Verdana"/>
                <a:cs typeface="Verdana"/>
              </a:rPr>
              <a:t> with JWT,</a:t>
            </a:r>
            <a:r>
              <a:rPr sz="1000" b="1" spc="-10" dirty="0">
                <a:latin typeface="Verdana"/>
                <a:cs typeface="Verdana"/>
              </a:rPr>
              <a:t> Role Based Authorization, S</a:t>
            </a:r>
            <a:r>
              <a:rPr lang="en-US" sz="1000" b="1" spc="-10" dirty="0">
                <a:latin typeface="Verdana"/>
                <a:cs typeface="Verdana"/>
              </a:rPr>
              <a:t>wagger</a:t>
            </a:r>
            <a:r>
              <a:rPr sz="1000" b="1" spc="-10" dirty="0">
                <a:latin typeface="Verdana"/>
                <a:cs typeface="Verdana"/>
              </a:rPr>
              <a:t>, Eureka server, </a:t>
            </a:r>
            <a:r>
              <a:rPr lang="en-US" sz="1000" b="1" spc="-10" dirty="0">
                <a:latin typeface="Verdana"/>
                <a:cs typeface="Verdana"/>
              </a:rPr>
              <a:t>Spring Cloud API Gateway</a:t>
            </a:r>
            <a:r>
              <a:rPr sz="1000" b="1" spc="-5" dirty="0">
                <a:latin typeface="Verdana"/>
                <a:cs typeface="Verdana"/>
              </a:rPr>
              <a:t>, Payment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Gateway.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5602" y="3847638"/>
            <a:ext cx="3925570" cy="521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Proficient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creating </a:t>
            </a:r>
            <a:r>
              <a:rPr sz="1000" b="1" spc="-10" dirty="0">
                <a:latin typeface="Verdana"/>
                <a:cs typeface="Verdana"/>
              </a:rPr>
              <a:t>Single Page </a:t>
            </a:r>
            <a:r>
              <a:rPr sz="1000" b="1" spc="-5" dirty="0">
                <a:latin typeface="Verdana"/>
                <a:cs typeface="Verdana"/>
              </a:rPr>
              <a:t>Web </a:t>
            </a:r>
            <a:r>
              <a:rPr sz="1000" b="1" spc="-10" dirty="0">
                <a:latin typeface="Verdana"/>
                <a:cs typeface="Verdana"/>
              </a:rPr>
              <a:t>Application </a:t>
            </a:r>
            <a:r>
              <a:rPr sz="1000" dirty="0">
                <a:latin typeface="Verdana"/>
                <a:cs typeface="Verdana"/>
              </a:rPr>
              <a:t>in  </a:t>
            </a:r>
            <a:r>
              <a:rPr sz="1000" b="1" spc="-10" dirty="0">
                <a:latin typeface="Verdana"/>
                <a:cs typeface="Verdana"/>
              </a:rPr>
              <a:t>React</a:t>
            </a:r>
            <a:r>
              <a:rPr sz="1000" spc="-10" dirty="0">
                <a:latin typeface="Verdana"/>
                <a:cs typeface="Verdana"/>
              </a:rPr>
              <a:t>, </a:t>
            </a:r>
            <a:r>
              <a:rPr sz="1000" b="1" spc="-10" dirty="0">
                <a:latin typeface="Verdana"/>
                <a:cs typeface="Verdana"/>
              </a:rPr>
              <a:t>React </a:t>
            </a:r>
            <a:r>
              <a:rPr sz="1000" b="1" spc="-5" dirty="0">
                <a:latin typeface="Verdana"/>
                <a:cs typeface="Verdana"/>
              </a:rPr>
              <a:t>routing</a:t>
            </a:r>
            <a:r>
              <a:rPr sz="1000" spc="-5" dirty="0">
                <a:latin typeface="Verdana"/>
                <a:cs typeface="Verdana"/>
              </a:rPr>
              <a:t>, </a:t>
            </a:r>
            <a:r>
              <a:rPr sz="1000" spc="-10" dirty="0">
                <a:latin typeface="Verdana"/>
                <a:cs typeface="Verdana"/>
              </a:rPr>
              <a:t>HTML5, </a:t>
            </a:r>
            <a:r>
              <a:rPr sz="1000" spc="-5" dirty="0">
                <a:latin typeface="Verdana"/>
                <a:cs typeface="Verdana"/>
              </a:rPr>
              <a:t>CSS3,  Bootstrap5, ReactStrap, Validators, React UI</a:t>
            </a:r>
            <a:r>
              <a:rPr sz="1000" spc="1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Kit.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5602" y="4554387"/>
            <a:ext cx="363156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Hands on experience </a:t>
            </a:r>
            <a:r>
              <a:rPr sz="1000" dirty="0">
                <a:latin typeface="Verdana"/>
                <a:cs typeface="Verdana"/>
              </a:rPr>
              <a:t>in implementing </a:t>
            </a:r>
            <a:r>
              <a:rPr lang="en-US" sz="1000" b="1" spc="-10" dirty="0">
                <a:latin typeface="Verdana"/>
                <a:cs typeface="Verdana"/>
              </a:rPr>
              <a:t>Mongo dB Atlas &amp; PostgreSQL</a:t>
            </a:r>
            <a:r>
              <a:rPr sz="1000" b="1" spc="-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602" y="5162043"/>
            <a:ext cx="392811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999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  <a:tab pos="185420" algn="l"/>
              </a:tabLst>
            </a:pPr>
            <a:r>
              <a:rPr sz="1000" spc="-5" dirty="0">
                <a:latin typeface="Verdana"/>
                <a:cs typeface="Verdana"/>
              </a:rPr>
              <a:t>Development experience </a:t>
            </a:r>
            <a:r>
              <a:rPr sz="1000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transferring messages </a:t>
            </a:r>
            <a:r>
              <a:rPr sz="1000" dirty="0">
                <a:latin typeface="Verdana"/>
                <a:cs typeface="Verdana"/>
              </a:rPr>
              <a:t>using </a:t>
            </a:r>
            <a:r>
              <a:rPr sz="1000" spc="-5" dirty="0">
                <a:latin typeface="Verdana"/>
                <a:cs typeface="Verdana"/>
              </a:rPr>
              <a:t>a  message-queueing software</a:t>
            </a:r>
            <a:r>
              <a:rPr sz="1000" spc="9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RabbitMQ.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456179" y="272059"/>
            <a:ext cx="32588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SAURABH KUMAR</a:t>
            </a:r>
            <a:endParaRPr spc="-5" dirty="0"/>
          </a:p>
        </p:txBody>
      </p:sp>
      <p:grpSp>
        <p:nvGrpSpPr>
          <p:cNvPr id="31" name="object 31"/>
          <p:cNvGrpSpPr/>
          <p:nvPr/>
        </p:nvGrpSpPr>
        <p:grpSpPr>
          <a:xfrm>
            <a:off x="4460747" y="1988819"/>
            <a:ext cx="4466845" cy="4814313"/>
            <a:chOff x="4460747" y="1988819"/>
            <a:chExt cx="4466845" cy="4814313"/>
          </a:xfrm>
        </p:grpSpPr>
        <p:sp>
          <p:nvSpPr>
            <p:cNvPr id="32" name="object 32">
              <a:hlinkClick r:id="rId7"/>
            </p:cNvPr>
            <p:cNvSpPr/>
            <p:nvPr/>
          </p:nvSpPr>
          <p:spPr>
            <a:xfrm>
              <a:off x="4460747" y="6220968"/>
              <a:ext cx="472439" cy="4724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>
              <a:hlinkClick r:id="rId9"/>
            </p:cNvPr>
            <p:cNvSpPr/>
            <p:nvPr/>
          </p:nvSpPr>
          <p:spPr>
            <a:xfrm>
              <a:off x="8455152" y="6332218"/>
              <a:ext cx="472440" cy="47091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46492" y="1988819"/>
              <a:ext cx="326135" cy="3261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56378" y="6430467"/>
            <a:ext cx="3211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Check </a:t>
            </a:r>
            <a:r>
              <a:rPr sz="1100" dirty="0">
                <a:latin typeface="Verdana"/>
                <a:cs typeface="Verdana"/>
              </a:rPr>
              <a:t>out </a:t>
            </a:r>
            <a:r>
              <a:rPr sz="1100" spc="-5" dirty="0">
                <a:latin typeface="Verdana"/>
                <a:cs typeface="Verdana"/>
              </a:rPr>
              <a:t>my work </a:t>
            </a:r>
            <a:r>
              <a:rPr sz="1100" dirty="0">
                <a:latin typeface="Verdana"/>
                <a:cs typeface="Verdana"/>
              </a:rPr>
              <a:t>on </a:t>
            </a:r>
            <a:r>
              <a:rPr sz="1100" spc="-5" dirty="0">
                <a:latin typeface="Verdana"/>
                <a:cs typeface="Verdana"/>
              </a:rPr>
              <a:t>GitHub </a:t>
            </a:r>
            <a:r>
              <a:rPr sz="1100" dirty="0">
                <a:latin typeface="Verdana"/>
                <a:cs typeface="Verdana"/>
              </a:rPr>
              <a:t>&amp; </a:t>
            </a:r>
            <a:r>
              <a:rPr sz="1100" spc="-5" dirty="0">
                <a:latin typeface="Verdana"/>
                <a:cs typeface="Verdana"/>
              </a:rPr>
              <a:t>Video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Profile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30272" y="1751558"/>
            <a:ext cx="857885" cy="433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323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  </a:t>
            </a:r>
            <a:r>
              <a:rPr sz="1650" b="1" baseline="252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21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b="1" dirty="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90355" y="291992"/>
            <a:ext cx="2925445" cy="111017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72415" marR="5080" indent="-133350">
              <a:lnSpc>
                <a:spcPct val="118300"/>
              </a:lnSpc>
              <a:spcBef>
                <a:spcPts val="31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 and certificates  </a:t>
            </a:r>
            <a:r>
              <a:rPr sz="1000" spc="-5" dirty="0">
                <a:latin typeface="Verdana"/>
                <a:cs typeface="Verdana"/>
              </a:rPr>
              <a:t>Bachelor of Technology  </a:t>
            </a:r>
            <a:endParaRPr lang="en-US" sz="1000" spc="-5" dirty="0">
              <a:latin typeface="Verdana"/>
              <a:cs typeface="Verdana"/>
            </a:endParaRPr>
          </a:p>
          <a:p>
            <a:pPr marL="272415" marR="5080" indent="-133350">
              <a:lnSpc>
                <a:spcPct val="118300"/>
              </a:lnSpc>
              <a:spcBef>
                <a:spcPts val="310"/>
              </a:spcBef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Computer Science Engineering </a:t>
            </a:r>
            <a:r>
              <a:rPr sz="1000" spc="-5" dirty="0">
                <a:latin typeface="Verdana"/>
                <a:cs typeface="Verdana"/>
              </a:rPr>
              <a:t>: </a:t>
            </a:r>
            <a:endParaRPr lang="en-US" sz="1000" spc="-5" dirty="0">
              <a:latin typeface="Verdana"/>
              <a:cs typeface="Verdana"/>
            </a:endParaRPr>
          </a:p>
          <a:p>
            <a:pPr marL="272415" marR="5080" indent="-133350">
              <a:lnSpc>
                <a:spcPct val="118300"/>
              </a:lnSpc>
              <a:spcBef>
                <a:spcPts val="310"/>
              </a:spcBef>
            </a:pPr>
            <a:r>
              <a:rPr lang="en-US" sz="1000" spc="-5" dirty="0">
                <a:latin typeface="Verdana"/>
                <a:cs typeface="Verdana"/>
              </a:rPr>
              <a:t>   </a:t>
            </a:r>
            <a:r>
              <a:rPr sz="1000" spc="-5" dirty="0">
                <a:latin typeface="Verdana"/>
                <a:cs typeface="Verdana"/>
              </a:rPr>
              <a:t>2018</a:t>
            </a:r>
            <a:r>
              <a:rPr lang="en-US" sz="1000" spc="-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- 2022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1000" b="1" spc="-10" dirty="0">
                <a:solidFill>
                  <a:srgbClr val="006FAC"/>
                </a:solidFill>
                <a:latin typeface="Verdana"/>
                <a:cs typeface="Verdana"/>
              </a:rPr>
              <a:t>  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F9E9F36-6192-F5DD-CF26-4921EE833E4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6" y="272058"/>
            <a:ext cx="1800189" cy="18499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434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SAURABH KUMAR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Riddhiman</dc:creator>
  <cp:lastModifiedBy>Kumar, Saurabh</cp:lastModifiedBy>
  <cp:revision>23</cp:revision>
  <dcterms:created xsi:type="dcterms:W3CDTF">2022-09-16T11:00:07Z</dcterms:created>
  <dcterms:modified xsi:type="dcterms:W3CDTF">2023-01-04T10:52:07Z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2022-09-16T00:00:00Z</vt:filetime>
  </property>
</Properties>
</file>