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7" r:id="rId14"/>
    <p:sldId id="267" r:id="rId15"/>
    <p:sldId id="276" r:id="rId16"/>
    <p:sldId id="268" r:id="rId17"/>
    <p:sldId id="278" r:id="rId18"/>
    <p:sldId id="269" r:id="rId19"/>
    <p:sldId id="270" r:id="rId20"/>
    <p:sldId id="271" r:id="rId21"/>
    <p:sldId id="280" r:id="rId22"/>
    <p:sldId id="273" r:id="rId23"/>
    <p:sldId id="272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D1F5F-EE5A-456C-9EDF-9D5B9EFB6AF4}" type="doc">
      <dgm:prSet loTypeId="urn:microsoft.com/office/officeart/2005/8/layout/vList6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57BED2F-3A0D-468C-8B32-D8855A8F6A81}">
      <dgm:prSet phldrT="[Text]"/>
      <dgm:spPr/>
      <dgm:t>
        <a:bodyPr/>
        <a:lstStyle/>
        <a:p>
          <a:r>
            <a:rPr lang="EN-US" dirty="0"/>
            <a:t>Text mining for automatic image tagging</a:t>
          </a:r>
        </a:p>
      </dgm:t>
    </dgm:pt>
    <dgm:pt modelId="{0371C709-4BDF-417E-B499-8E697368D98F}" type="parTrans" cxnId="{0F18C30C-1021-4061-8034-AD38A65B7392}">
      <dgm:prSet/>
      <dgm:spPr/>
      <dgm:t>
        <a:bodyPr/>
        <a:lstStyle/>
        <a:p>
          <a:endParaRPr lang="en-US"/>
        </a:p>
      </dgm:t>
    </dgm:pt>
    <dgm:pt modelId="{1DE2C4F7-CB0E-4901-8964-23E7F0E4A834}" type="sibTrans" cxnId="{0F18C30C-1021-4061-8034-AD38A65B7392}">
      <dgm:prSet/>
      <dgm:spPr/>
      <dgm:t>
        <a:bodyPr/>
        <a:lstStyle/>
        <a:p>
          <a:endParaRPr lang="en-US"/>
        </a:p>
      </dgm:t>
    </dgm:pt>
    <dgm:pt modelId="{71DBDC0C-AC37-4534-94BC-02D35D02CAEC}">
      <dgm:prSet phldrT="[Text]"/>
      <dgm:spPr/>
      <dgm:t>
        <a:bodyPr/>
        <a:lstStyle/>
        <a:p>
          <a:r>
            <a:rPr lang="EN-US" dirty="0"/>
            <a:t>Leong et al., </a:t>
          </a:r>
          <a:r>
            <a:rPr lang="EN-US" i="1" dirty="0"/>
            <a:t>Proceedings of the 23rd International Conference on Computational Linguistics: Posters</a:t>
          </a:r>
          <a:r>
            <a:rPr lang="EN-US" dirty="0"/>
            <a:t>. Association for Computational Linguistics, 2010.</a:t>
          </a:r>
        </a:p>
      </dgm:t>
    </dgm:pt>
    <dgm:pt modelId="{48D80FA6-72EA-4327-9887-0F521BC93959}" type="parTrans" cxnId="{806123D8-E32C-4A38-B5C2-B2B5BA0D0E7D}">
      <dgm:prSet/>
      <dgm:spPr/>
      <dgm:t>
        <a:bodyPr/>
        <a:lstStyle/>
        <a:p>
          <a:endParaRPr lang="en-US"/>
        </a:p>
      </dgm:t>
    </dgm:pt>
    <dgm:pt modelId="{538A774D-D450-4BE7-83B7-05CEAA50FA7C}" type="sibTrans" cxnId="{806123D8-E32C-4A38-B5C2-B2B5BA0D0E7D}">
      <dgm:prSet/>
      <dgm:spPr/>
      <dgm:t>
        <a:bodyPr/>
        <a:lstStyle/>
        <a:p>
          <a:endParaRPr lang="en-US"/>
        </a:p>
      </dgm:t>
    </dgm:pt>
    <dgm:pt modelId="{69E2F4D8-84D8-45E8-BC7E-65F0EBD3E709}">
      <dgm:prSet phldrT="[Text]"/>
      <dgm:spPr/>
      <dgm:t>
        <a:bodyPr/>
        <a:lstStyle/>
        <a:p>
          <a:r>
            <a:rPr lang="EN-US" dirty="0"/>
            <a:t>Zhang, Dengsheng, </a:t>
          </a:r>
          <a:r>
            <a:rPr lang="EN-US" dirty="0" err="1"/>
            <a:t>Md</a:t>
          </a:r>
          <a:r>
            <a:rPr lang="EN-US" dirty="0"/>
            <a:t> Monirul Islam, and Guojun Lu. </a:t>
          </a:r>
          <a:r>
            <a:rPr lang="EN-US" i="1" dirty="0"/>
            <a:t>Pattern Recognition</a:t>
          </a:r>
          <a:r>
            <a:rPr lang="EN-US" dirty="0"/>
            <a:t> 45.1 (2012): 346-362.</a:t>
          </a:r>
        </a:p>
      </dgm:t>
    </dgm:pt>
    <dgm:pt modelId="{B6DDEB00-1A6E-4FB7-B299-55AB638DE626}" type="parTrans" cxnId="{C9AB4623-98B7-4A7C-BA2B-9880156A404D}">
      <dgm:prSet/>
      <dgm:spPr/>
      <dgm:t>
        <a:bodyPr/>
        <a:lstStyle/>
        <a:p>
          <a:endParaRPr lang="en-US"/>
        </a:p>
      </dgm:t>
    </dgm:pt>
    <dgm:pt modelId="{CC652576-EAD5-411D-A1C0-455C3B344DAA}" type="sibTrans" cxnId="{C9AB4623-98B7-4A7C-BA2B-9880156A404D}">
      <dgm:prSet/>
      <dgm:spPr/>
      <dgm:t>
        <a:bodyPr/>
        <a:lstStyle/>
        <a:p>
          <a:endParaRPr lang="en-US"/>
        </a:p>
      </dgm:t>
    </dgm:pt>
    <dgm:pt modelId="{CD835AED-24DA-4A66-80A1-C97208140440}">
      <dgm:prSet phldrT="[Text]"/>
      <dgm:spPr/>
      <dgm:t>
        <a:bodyPr/>
        <a:lstStyle/>
        <a:p>
          <a:r>
            <a:rPr lang="EN-US" dirty="0"/>
            <a:t>A review on automatic image annotation techniques</a:t>
          </a:r>
          <a:endParaRPr lang="en-US" dirty="0"/>
        </a:p>
      </dgm:t>
    </dgm:pt>
    <dgm:pt modelId="{3574CD3C-FB5B-45C0-A9CF-694DCCDDD8AE}" type="parTrans" cxnId="{1229D57E-A9EA-4F6A-863B-9446225B5F68}">
      <dgm:prSet/>
      <dgm:spPr/>
    </dgm:pt>
    <dgm:pt modelId="{5D2635DB-6DEA-44B9-BB8B-F5E255D6E829}" type="sibTrans" cxnId="{1229D57E-A9EA-4F6A-863B-9446225B5F68}">
      <dgm:prSet/>
      <dgm:spPr/>
    </dgm:pt>
    <dgm:pt modelId="{6620FBA2-DD85-4F95-B37A-1AE2DC1C7EB0}" type="pres">
      <dgm:prSet presAssocID="{7A6D1F5F-EE5A-456C-9EDF-9D5B9EFB6AF4}" presName="Name0" presStyleCnt="0">
        <dgm:presLayoutVars>
          <dgm:dir/>
          <dgm:animLvl val="lvl"/>
          <dgm:resizeHandles/>
        </dgm:presLayoutVars>
      </dgm:prSet>
      <dgm:spPr/>
    </dgm:pt>
    <dgm:pt modelId="{56CD174B-62B4-4F76-B701-1DBEE97A5567}" type="pres">
      <dgm:prSet presAssocID="{D57BED2F-3A0D-468C-8B32-D8855A8F6A81}" presName="linNode" presStyleCnt="0"/>
      <dgm:spPr/>
    </dgm:pt>
    <dgm:pt modelId="{12090783-280F-447B-8719-094BF7AB6764}" type="pres">
      <dgm:prSet presAssocID="{D57BED2F-3A0D-468C-8B32-D8855A8F6A81}" presName="parentShp" presStyleLbl="node1" presStyleIdx="0" presStyleCnt="2">
        <dgm:presLayoutVars>
          <dgm:bulletEnabled val="1"/>
        </dgm:presLayoutVars>
      </dgm:prSet>
      <dgm:spPr/>
    </dgm:pt>
    <dgm:pt modelId="{1F72AF1F-14EA-457D-A2D2-6794CD85832A}" type="pres">
      <dgm:prSet presAssocID="{D57BED2F-3A0D-468C-8B32-D8855A8F6A81}" presName="childShp" presStyleLbl="bgAccFollowNode1" presStyleIdx="0" presStyleCnt="2">
        <dgm:presLayoutVars>
          <dgm:bulletEnabled val="1"/>
        </dgm:presLayoutVars>
      </dgm:prSet>
      <dgm:spPr/>
    </dgm:pt>
    <dgm:pt modelId="{95792B9A-007B-4CED-8DC5-D78096808E98}" type="pres">
      <dgm:prSet presAssocID="{1DE2C4F7-CB0E-4901-8964-23E7F0E4A834}" presName="spacing" presStyleCnt="0"/>
      <dgm:spPr/>
    </dgm:pt>
    <dgm:pt modelId="{596F5790-D9BE-42E8-B307-168243653553}" type="pres">
      <dgm:prSet presAssocID="{CD835AED-24DA-4A66-80A1-C97208140440}" presName="linNode" presStyleCnt="0"/>
      <dgm:spPr/>
    </dgm:pt>
    <dgm:pt modelId="{6E95C869-E201-44C4-A133-62E7B16E4B77}" type="pres">
      <dgm:prSet presAssocID="{CD835AED-24DA-4A66-80A1-C97208140440}" presName="parentShp" presStyleLbl="node1" presStyleIdx="1" presStyleCnt="2">
        <dgm:presLayoutVars>
          <dgm:bulletEnabled val="1"/>
        </dgm:presLayoutVars>
      </dgm:prSet>
      <dgm:spPr/>
    </dgm:pt>
    <dgm:pt modelId="{54959F25-AED2-4AFC-824D-7DB2B77202F8}" type="pres">
      <dgm:prSet presAssocID="{CD835AED-24DA-4A66-80A1-C9720814044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C9AB4623-98B7-4A7C-BA2B-9880156A404D}" srcId="{CD835AED-24DA-4A66-80A1-C97208140440}" destId="{69E2F4D8-84D8-45E8-BC7E-65F0EBD3E709}" srcOrd="0" destOrd="0" parTransId="{B6DDEB00-1A6E-4FB7-B299-55AB638DE626}" sibTransId="{CC652576-EAD5-411D-A1C0-455C3B344DAA}"/>
    <dgm:cxn modelId="{97BAC30D-571F-4178-93AC-8398C562A926}" type="presOf" srcId="{D57BED2F-3A0D-468C-8B32-D8855A8F6A81}" destId="{12090783-280F-447B-8719-094BF7AB6764}" srcOrd="0" destOrd="0" presId="urn:microsoft.com/office/officeart/2005/8/layout/vList6"/>
    <dgm:cxn modelId="{806123D8-E32C-4A38-B5C2-B2B5BA0D0E7D}" srcId="{D57BED2F-3A0D-468C-8B32-D8855A8F6A81}" destId="{71DBDC0C-AC37-4534-94BC-02D35D02CAEC}" srcOrd="0" destOrd="0" parTransId="{48D80FA6-72EA-4327-9887-0F521BC93959}" sibTransId="{538A774D-D450-4BE7-83B7-05CEAA50FA7C}"/>
    <dgm:cxn modelId="{1229D57E-A9EA-4F6A-863B-9446225B5F68}" srcId="{7A6D1F5F-EE5A-456C-9EDF-9D5B9EFB6AF4}" destId="{CD835AED-24DA-4A66-80A1-C97208140440}" srcOrd="1" destOrd="0" parTransId="{3574CD3C-FB5B-45C0-A9CF-694DCCDDD8AE}" sibTransId="{5D2635DB-6DEA-44B9-BB8B-F5E255D6E829}"/>
    <dgm:cxn modelId="{C82D8F60-513C-40F0-80E4-DAB039B97A11}" type="presOf" srcId="{69E2F4D8-84D8-45E8-BC7E-65F0EBD3E709}" destId="{54959F25-AED2-4AFC-824D-7DB2B77202F8}" srcOrd="0" destOrd="0" presId="urn:microsoft.com/office/officeart/2005/8/layout/vList6"/>
    <dgm:cxn modelId="{0C5FD477-E31A-455F-BE57-BBF7470DD72D}" type="presOf" srcId="{71DBDC0C-AC37-4534-94BC-02D35D02CAEC}" destId="{1F72AF1F-14EA-457D-A2D2-6794CD85832A}" srcOrd="0" destOrd="0" presId="urn:microsoft.com/office/officeart/2005/8/layout/vList6"/>
    <dgm:cxn modelId="{0F18C30C-1021-4061-8034-AD38A65B7392}" srcId="{7A6D1F5F-EE5A-456C-9EDF-9D5B9EFB6AF4}" destId="{D57BED2F-3A0D-468C-8B32-D8855A8F6A81}" srcOrd="0" destOrd="0" parTransId="{0371C709-4BDF-417E-B499-8E697368D98F}" sibTransId="{1DE2C4F7-CB0E-4901-8964-23E7F0E4A834}"/>
    <dgm:cxn modelId="{8CC6F20A-1C33-46E5-A80E-44FF9A63A75E}" type="presOf" srcId="{CD835AED-24DA-4A66-80A1-C97208140440}" destId="{6E95C869-E201-44C4-A133-62E7B16E4B77}" srcOrd="0" destOrd="0" presId="urn:microsoft.com/office/officeart/2005/8/layout/vList6"/>
    <dgm:cxn modelId="{E5F4EFFF-11B5-4D01-B782-7942C7CCD08C}" type="presOf" srcId="{7A6D1F5F-EE5A-456C-9EDF-9D5B9EFB6AF4}" destId="{6620FBA2-DD85-4F95-B37A-1AE2DC1C7EB0}" srcOrd="0" destOrd="0" presId="urn:microsoft.com/office/officeart/2005/8/layout/vList6"/>
    <dgm:cxn modelId="{A6E3A2CC-AF15-4A35-B4F6-6F6A2E71146C}" type="presParOf" srcId="{6620FBA2-DD85-4F95-B37A-1AE2DC1C7EB0}" destId="{56CD174B-62B4-4F76-B701-1DBEE97A5567}" srcOrd="0" destOrd="0" presId="urn:microsoft.com/office/officeart/2005/8/layout/vList6"/>
    <dgm:cxn modelId="{E4413EBE-8E53-4EE3-BC86-83AE7C5E95F6}" type="presParOf" srcId="{56CD174B-62B4-4F76-B701-1DBEE97A5567}" destId="{12090783-280F-447B-8719-094BF7AB6764}" srcOrd="0" destOrd="0" presId="urn:microsoft.com/office/officeart/2005/8/layout/vList6"/>
    <dgm:cxn modelId="{9A4C7FC2-2F0B-4068-9F7E-736C72E40D53}" type="presParOf" srcId="{56CD174B-62B4-4F76-B701-1DBEE97A5567}" destId="{1F72AF1F-14EA-457D-A2D2-6794CD85832A}" srcOrd="1" destOrd="0" presId="urn:microsoft.com/office/officeart/2005/8/layout/vList6"/>
    <dgm:cxn modelId="{CA7A7237-08BD-4E75-8FFB-CCE14704295C}" type="presParOf" srcId="{6620FBA2-DD85-4F95-B37A-1AE2DC1C7EB0}" destId="{95792B9A-007B-4CED-8DC5-D78096808E98}" srcOrd="1" destOrd="0" presId="urn:microsoft.com/office/officeart/2005/8/layout/vList6"/>
    <dgm:cxn modelId="{26385FD7-8AAA-465D-99BB-499C8CB24F06}" type="presParOf" srcId="{6620FBA2-DD85-4F95-B37A-1AE2DC1C7EB0}" destId="{596F5790-D9BE-42E8-B307-168243653553}" srcOrd="2" destOrd="0" presId="urn:microsoft.com/office/officeart/2005/8/layout/vList6"/>
    <dgm:cxn modelId="{593FEC1B-7612-4112-9AC2-A80DB6AD11A2}" type="presParOf" srcId="{596F5790-D9BE-42E8-B307-168243653553}" destId="{6E95C869-E201-44C4-A133-62E7B16E4B77}" srcOrd="0" destOrd="0" presId="urn:microsoft.com/office/officeart/2005/8/layout/vList6"/>
    <dgm:cxn modelId="{71600133-CCF0-422A-BDB6-3A3421F02C19}" type="presParOf" srcId="{596F5790-D9BE-42E8-B307-168243653553}" destId="{54959F25-AED2-4AFC-824D-7DB2B77202F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D7D258-02BE-432D-B91D-CDA7CE732F5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354A3B3-8F22-4D0D-945D-739069B3E2B3}">
      <dgm:prSet phldrT="[Text]"/>
      <dgm:spPr/>
      <dgm:t>
        <a:bodyPr/>
        <a:lstStyle/>
        <a:p>
          <a:r>
            <a:rPr lang="en-US" dirty="0"/>
            <a:t>Week 1-2 : Brainstorm</a:t>
          </a:r>
        </a:p>
      </dgm:t>
    </dgm:pt>
    <dgm:pt modelId="{1B0B2565-A758-4878-972F-FEA5266FC5D4}" type="parTrans" cxnId="{F1A6FEF1-0211-48DE-9911-6C823257F6D2}">
      <dgm:prSet/>
      <dgm:spPr/>
    </dgm:pt>
    <dgm:pt modelId="{DEE74B92-911B-4661-AC68-06E871728779}" type="sibTrans" cxnId="{F1A6FEF1-0211-48DE-9911-6C823257F6D2}">
      <dgm:prSet/>
      <dgm:spPr/>
    </dgm:pt>
    <dgm:pt modelId="{BEDE4BE5-49E0-4289-8021-1FBF59C3DA10}">
      <dgm:prSet phldrT="[Text]"/>
      <dgm:spPr/>
      <dgm:t>
        <a:bodyPr/>
        <a:lstStyle/>
        <a:p>
          <a:r>
            <a:rPr lang="en-US" dirty="0"/>
            <a:t>Week 3: Problem Alternative</a:t>
          </a:r>
        </a:p>
      </dgm:t>
    </dgm:pt>
    <dgm:pt modelId="{51A471A5-9329-4F0F-86F7-BFEBC07EC418}" type="parTrans" cxnId="{09E357ED-98BD-4425-9BBA-015E3B4BA3DE}">
      <dgm:prSet/>
      <dgm:spPr/>
    </dgm:pt>
    <dgm:pt modelId="{0F286CA6-2810-449E-8FFE-361775DE25E6}" type="sibTrans" cxnId="{09E357ED-98BD-4425-9BBA-015E3B4BA3DE}">
      <dgm:prSet/>
      <dgm:spPr/>
    </dgm:pt>
    <dgm:pt modelId="{0F8250FD-8F87-4030-B097-66BC13FA335F}">
      <dgm:prSet phldrT="[Text]"/>
      <dgm:spPr/>
      <dgm:t>
        <a:bodyPr/>
        <a:lstStyle/>
        <a:p>
          <a:r>
            <a:rPr lang="en-US" dirty="0"/>
            <a:t>Week 4: Solution Framework</a:t>
          </a:r>
        </a:p>
      </dgm:t>
    </dgm:pt>
    <dgm:pt modelId="{D2E6D639-8F35-4EB5-B876-BD373996EDDB}" type="parTrans" cxnId="{3344242E-CB6A-44F8-8EBF-569407A1AF19}">
      <dgm:prSet/>
      <dgm:spPr/>
    </dgm:pt>
    <dgm:pt modelId="{A525694A-B8AD-4165-AC47-A67EB723DA68}" type="sibTrans" cxnId="{3344242E-CB6A-44F8-8EBF-569407A1AF19}">
      <dgm:prSet/>
      <dgm:spPr/>
    </dgm:pt>
    <dgm:pt modelId="{4C550CA0-C21B-4213-8635-8C1DB2677A6A}">
      <dgm:prSet phldrT="[Text]"/>
      <dgm:spPr/>
      <dgm:t>
        <a:bodyPr/>
        <a:lstStyle/>
        <a:p>
          <a:r>
            <a:rPr lang="en-US" dirty="0"/>
            <a:t>Week 12: Documentation</a:t>
          </a:r>
        </a:p>
      </dgm:t>
    </dgm:pt>
    <dgm:pt modelId="{ED2785E7-BE8D-488B-B856-1EAA46FF1822}" type="parTrans" cxnId="{9F99C5A7-36D9-4ACC-8FA2-B8821CC971E1}">
      <dgm:prSet/>
      <dgm:spPr/>
    </dgm:pt>
    <dgm:pt modelId="{8C6BDF21-932C-4243-B619-D9D8BE7BED72}" type="sibTrans" cxnId="{9F99C5A7-36D9-4ACC-8FA2-B8821CC971E1}">
      <dgm:prSet/>
      <dgm:spPr/>
    </dgm:pt>
    <dgm:pt modelId="{3EDF239B-CF1B-4175-BFD8-AF3DC7055835}">
      <dgm:prSet phldrT="[Text]"/>
      <dgm:spPr/>
      <dgm:t>
        <a:bodyPr/>
        <a:lstStyle/>
        <a:p>
          <a:r>
            <a:rPr lang="en-US" dirty="0"/>
            <a:t>Week 5-8: Coding &amp; Testing</a:t>
          </a:r>
        </a:p>
      </dgm:t>
    </dgm:pt>
    <dgm:pt modelId="{499A1D89-B012-45C0-AD77-CE56AA3171A7}" type="parTrans" cxnId="{4CD82302-664E-41A8-BC5D-95E7A67740D5}">
      <dgm:prSet/>
      <dgm:spPr/>
    </dgm:pt>
    <dgm:pt modelId="{7BB85E1F-CD9A-4F13-9F88-6919B986451C}" type="sibTrans" cxnId="{4CD82302-664E-41A8-BC5D-95E7A67740D5}">
      <dgm:prSet/>
      <dgm:spPr/>
    </dgm:pt>
    <dgm:pt modelId="{4F94824A-4B87-4D44-97D5-A933C5C593CC}">
      <dgm:prSet phldrT="[Text]"/>
      <dgm:spPr/>
      <dgm:t>
        <a:bodyPr/>
        <a:lstStyle/>
        <a:p>
          <a:r>
            <a:rPr lang="en-US" dirty="0"/>
            <a:t>Week 9-10: Evaluation &amp; Tuning</a:t>
          </a:r>
        </a:p>
      </dgm:t>
    </dgm:pt>
    <dgm:pt modelId="{3CE0D4E6-2139-4D9C-A498-C4F8FF34494F}" type="parTrans" cxnId="{7F24E568-3ADE-4A38-9937-8033FD924403}">
      <dgm:prSet/>
      <dgm:spPr/>
    </dgm:pt>
    <dgm:pt modelId="{2E567E2B-6D96-4075-BC26-E7317B17BC5C}" type="sibTrans" cxnId="{7F24E568-3ADE-4A38-9937-8033FD924403}">
      <dgm:prSet/>
      <dgm:spPr/>
    </dgm:pt>
    <dgm:pt modelId="{28E999E0-9BA6-4F7D-B76B-AD558D3A977A}">
      <dgm:prSet phldrT="[Text]"/>
      <dgm:spPr/>
      <dgm:t>
        <a:bodyPr/>
        <a:lstStyle/>
        <a:p>
          <a:r>
            <a:rPr lang="en-US" dirty="0"/>
            <a:t>Week 11: Final Presentation</a:t>
          </a:r>
        </a:p>
      </dgm:t>
    </dgm:pt>
    <dgm:pt modelId="{5F73B4EA-6A97-4737-8928-81663336CD3E}" type="parTrans" cxnId="{40916488-A099-4F97-BE51-E03C9E6EE31C}">
      <dgm:prSet/>
      <dgm:spPr/>
    </dgm:pt>
    <dgm:pt modelId="{927FE8A4-9C46-4410-9CE2-B056AA5322B0}" type="sibTrans" cxnId="{40916488-A099-4F97-BE51-E03C9E6EE31C}">
      <dgm:prSet/>
      <dgm:spPr/>
    </dgm:pt>
    <dgm:pt modelId="{6AE0C50C-66F3-4693-96A8-4B605049C1F3}" type="pres">
      <dgm:prSet presAssocID="{86D7D258-02BE-432D-B91D-CDA7CE732F52}" presName="Name0" presStyleCnt="0">
        <dgm:presLayoutVars>
          <dgm:dir/>
          <dgm:resizeHandles val="exact"/>
        </dgm:presLayoutVars>
      </dgm:prSet>
      <dgm:spPr/>
    </dgm:pt>
    <dgm:pt modelId="{30FC87B0-09CF-4C11-9C35-1C349DCFE2E9}" type="pres">
      <dgm:prSet presAssocID="{86D7D258-02BE-432D-B91D-CDA7CE732F52}" presName="arrow" presStyleLbl="bgShp" presStyleIdx="0" presStyleCnt="1"/>
      <dgm:spPr/>
    </dgm:pt>
    <dgm:pt modelId="{1EFBCAC8-69F2-49C2-9355-8C38637F2B19}" type="pres">
      <dgm:prSet presAssocID="{86D7D258-02BE-432D-B91D-CDA7CE732F52}" presName="points" presStyleCnt="0"/>
      <dgm:spPr/>
    </dgm:pt>
    <dgm:pt modelId="{35559913-5BA3-4A00-A8BF-A1B844EE317C}" type="pres">
      <dgm:prSet presAssocID="{2354A3B3-8F22-4D0D-945D-739069B3E2B3}" presName="compositeA" presStyleCnt="0"/>
      <dgm:spPr/>
    </dgm:pt>
    <dgm:pt modelId="{9B4C3C2E-DF27-453A-A0C1-BE5CB91F58F7}" type="pres">
      <dgm:prSet presAssocID="{2354A3B3-8F22-4D0D-945D-739069B3E2B3}" presName="textA" presStyleLbl="revTx" presStyleIdx="0" presStyleCnt="7">
        <dgm:presLayoutVars>
          <dgm:bulletEnabled val="1"/>
        </dgm:presLayoutVars>
      </dgm:prSet>
      <dgm:spPr/>
    </dgm:pt>
    <dgm:pt modelId="{17AC7D12-3BE3-4D16-9D14-FF1BC0338EEA}" type="pres">
      <dgm:prSet presAssocID="{2354A3B3-8F22-4D0D-945D-739069B3E2B3}" presName="circleA" presStyleLbl="node1" presStyleIdx="0" presStyleCnt="7"/>
      <dgm:spPr/>
    </dgm:pt>
    <dgm:pt modelId="{257C8F3C-D0E6-4BAF-93FA-1585D01290F8}" type="pres">
      <dgm:prSet presAssocID="{2354A3B3-8F22-4D0D-945D-739069B3E2B3}" presName="spaceA" presStyleCnt="0"/>
      <dgm:spPr/>
    </dgm:pt>
    <dgm:pt modelId="{7ED8B383-7D87-4318-8046-4DE6C5CFF696}" type="pres">
      <dgm:prSet presAssocID="{DEE74B92-911B-4661-AC68-06E871728779}" presName="space" presStyleCnt="0"/>
      <dgm:spPr/>
    </dgm:pt>
    <dgm:pt modelId="{FD018CC2-3CD1-4ED2-A52E-E903BAE24032}" type="pres">
      <dgm:prSet presAssocID="{BEDE4BE5-49E0-4289-8021-1FBF59C3DA10}" presName="compositeB" presStyleCnt="0"/>
      <dgm:spPr/>
    </dgm:pt>
    <dgm:pt modelId="{02719742-0CA4-496E-A7F5-24306EA4E3BF}" type="pres">
      <dgm:prSet presAssocID="{BEDE4BE5-49E0-4289-8021-1FBF59C3DA10}" presName="textB" presStyleLbl="revTx" presStyleIdx="1" presStyleCnt="7">
        <dgm:presLayoutVars>
          <dgm:bulletEnabled val="1"/>
        </dgm:presLayoutVars>
      </dgm:prSet>
      <dgm:spPr/>
    </dgm:pt>
    <dgm:pt modelId="{118D5910-EAD4-4AAB-A12B-400B8069257D}" type="pres">
      <dgm:prSet presAssocID="{BEDE4BE5-49E0-4289-8021-1FBF59C3DA10}" presName="circleB" presStyleLbl="node1" presStyleIdx="1" presStyleCnt="7"/>
      <dgm:spPr/>
    </dgm:pt>
    <dgm:pt modelId="{A03DCFF7-E314-492F-8F49-0F1ABC4CC42F}" type="pres">
      <dgm:prSet presAssocID="{BEDE4BE5-49E0-4289-8021-1FBF59C3DA10}" presName="spaceB" presStyleCnt="0"/>
      <dgm:spPr/>
    </dgm:pt>
    <dgm:pt modelId="{AD102352-6DA2-4B61-80AA-7DF48C06ED08}" type="pres">
      <dgm:prSet presAssocID="{0F286CA6-2810-449E-8FFE-361775DE25E6}" presName="space" presStyleCnt="0"/>
      <dgm:spPr/>
    </dgm:pt>
    <dgm:pt modelId="{4051ECFB-B7FF-426B-AFE8-CA5F3798ACD6}" type="pres">
      <dgm:prSet presAssocID="{0F8250FD-8F87-4030-B097-66BC13FA335F}" presName="compositeA" presStyleCnt="0"/>
      <dgm:spPr/>
    </dgm:pt>
    <dgm:pt modelId="{C1B007B2-1B51-47AA-8459-0466AFAD0D0C}" type="pres">
      <dgm:prSet presAssocID="{0F8250FD-8F87-4030-B097-66BC13FA335F}" presName="textA" presStyleLbl="revTx" presStyleIdx="2" presStyleCnt="7">
        <dgm:presLayoutVars>
          <dgm:bulletEnabled val="1"/>
        </dgm:presLayoutVars>
      </dgm:prSet>
      <dgm:spPr/>
    </dgm:pt>
    <dgm:pt modelId="{4754A702-3CEA-4DAF-8A55-7D6B4E54F93B}" type="pres">
      <dgm:prSet presAssocID="{0F8250FD-8F87-4030-B097-66BC13FA335F}" presName="circleA" presStyleLbl="node1" presStyleIdx="2" presStyleCnt="7"/>
      <dgm:spPr/>
    </dgm:pt>
    <dgm:pt modelId="{F66C7B08-42E3-4EA6-B7EE-A098E62CCD09}" type="pres">
      <dgm:prSet presAssocID="{0F8250FD-8F87-4030-B097-66BC13FA335F}" presName="spaceA" presStyleCnt="0"/>
      <dgm:spPr/>
    </dgm:pt>
    <dgm:pt modelId="{503A5922-AB81-42F6-ABCF-E87DDAD48068}" type="pres">
      <dgm:prSet presAssocID="{A525694A-B8AD-4165-AC47-A67EB723DA68}" presName="space" presStyleCnt="0"/>
      <dgm:spPr/>
    </dgm:pt>
    <dgm:pt modelId="{62FEC9C9-ABB9-4BAE-A4EF-72F2D8A183AA}" type="pres">
      <dgm:prSet presAssocID="{3EDF239B-CF1B-4175-BFD8-AF3DC7055835}" presName="compositeB" presStyleCnt="0"/>
      <dgm:spPr/>
    </dgm:pt>
    <dgm:pt modelId="{654BB171-5907-4E61-AC67-E9FF056A67D8}" type="pres">
      <dgm:prSet presAssocID="{3EDF239B-CF1B-4175-BFD8-AF3DC7055835}" presName="textB" presStyleLbl="revTx" presStyleIdx="3" presStyleCnt="7">
        <dgm:presLayoutVars>
          <dgm:bulletEnabled val="1"/>
        </dgm:presLayoutVars>
      </dgm:prSet>
      <dgm:spPr/>
    </dgm:pt>
    <dgm:pt modelId="{66FC462C-86B2-4462-BADA-30B386FEE81D}" type="pres">
      <dgm:prSet presAssocID="{3EDF239B-CF1B-4175-BFD8-AF3DC7055835}" presName="circleB" presStyleLbl="node1" presStyleIdx="3" presStyleCnt="7"/>
      <dgm:spPr/>
    </dgm:pt>
    <dgm:pt modelId="{A7BB9826-09E4-4CEF-B1BE-A11FD1664D89}" type="pres">
      <dgm:prSet presAssocID="{3EDF239B-CF1B-4175-BFD8-AF3DC7055835}" presName="spaceB" presStyleCnt="0"/>
      <dgm:spPr/>
    </dgm:pt>
    <dgm:pt modelId="{15081026-CBE8-47CB-B7E9-C38C9CB6421C}" type="pres">
      <dgm:prSet presAssocID="{7BB85E1F-CD9A-4F13-9F88-6919B986451C}" presName="space" presStyleCnt="0"/>
      <dgm:spPr/>
    </dgm:pt>
    <dgm:pt modelId="{690D6968-B5FF-469D-99F4-84EDE82D780C}" type="pres">
      <dgm:prSet presAssocID="{4F94824A-4B87-4D44-97D5-A933C5C593CC}" presName="compositeA" presStyleCnt="0"/>
      <dgm:spPr/>
    </dgm:pt>
    <dgm:pt modelId="{6C2731D3-1619-4620-9789-E2CF11A2672D}" type="pres">
      <dgm:prSet presAssocID="{4F94824A-4B87-4D44-97D5-A933C5C593CC}" presName="textA" presStyleLbl="revTx" presStyleIdx="4" presStyleCnt="7">
        <dgm:presLayoutVars>
          <dgm:bulletEnabled val="1"/>
        </dgm:presLayoutVars>
      </dgm:prSet>
      <dgm:spPr/>
    </dgm:pt>
    <dgm:pt modelId="{7DA34065-1EA1-4838-B63A-9E2072C3CB68}" type="pres">
      <dgm:prSet presAssocID="{4F94824A-4B87-4D44-97D5-A933C5C593CC}" presName="circleA" presStyleLbl="node1" presStyleIdx="4" presStyleCnt="7"/>
      <dgm:spPr/>
    </dgm:pt>
    <dgm:pt modelId="{E5614F96-4424-4056-AE55-E95FDB3151B5}" type="pres">
      <dgm:prSet presAssocID="{4F94824A-4B87-4D44-97D5-A933C5C593CC}" presName="spaceA" presStyleCnt="0"/>
      <dgm:spPr/>
    </dgm:pt>
    <dgm:pt modelId="{7B86A58D-E2F8-4C94-8CE3-0BFB702FA3D2}" type="pres">
      <dgm:prSet presAssocID="{2E567E2B-6D96-4075-BC26-E7317B17BC5C}" presName="space" presStyleCnt="0"/>
      <dgm:spPr/>
    </dgm:pt>
    <dgm:pt modelId="{4636B610-D76D-4616-8AC0-0702956F44DD}" type="pres">
      <dgm:prSet presAssocID="{28E999E0-9BA6-4F7D-B76B-AD558D3A977A}" presName="compositeB" presStyleCnt="0"/>
      <dgm:spPr/>
    </dgm:pt>
    <dgm:pt modelId="{96A8C6A4-983F-46CF-9CFF-48D8023BDBA4}" type="pres">
      <dgm:prSet presAssocID="{28E999E0-9BA6-4F7D-B76B-AD558D3A977A}" presName="textB" presStyleLbl="revTx" presStyleIdx="5" presStyleCnt="7">
        <dgm:presLayoutVars>
          <dgm:bulletEnabled val="1"/>
        </dgm:presLayoutVars>
      </dgm:prSet>
      <dgm:spPr/>
    </dgm:pt>
    <dgm:pt modelId="{15692931-38A1-4A63-A823-75D878925A06}" type="pres">
      <dgm:prSet presAssocID="{28E999E0-9BA6-4F7D-B76B-AD558D3A977A}" presName="circleB" presStyleLbl="node1" presStyleIdx="5" presStyleCnt="7"/>
      <dgm:spPr/>
    </dgm:pt>
    <dgm:pt modelId="{1DAB6BBC-9D23-4980-BE2B-47BD878F0C05}" type="pres">
      <dgm:prSet presAssocID="{28E999E0-9BA6-4F7D-B76B-AD558D3A977A}" presName="spaceB" presStyleCnt="0"/>
      <dgm:spPr/>
    </dgm:pt>
    <dgm:pt modelId="{A639ADF2-6D91-41C0-A591-7CAB958365B8}" type="pres">
      <dgm:prSet presAssocID="{927FE8A4-9C46-4410-9CE2-B056AA5322B0}" presName="space" presStyleCnt="0"/>
      <dgm:spPr/>
    </dgm:pt>
    <dgm:pt modelId="{EDADC8C4-4015-4EDC-AD50-FCEC1101A2B9}" type="pres">
      <dgm:prSet presAssocID="{4C550CA0-C21B-4213-8635-8C1DB2677A6A}" presName="compositeA" presStyleCnt="0"/>
      <dgm:spPr/>
    </dgm:pt>
    <dgm:pt modelId="{208F8E30-851C-476B-B1C0-13B490ED4939}" type="pres">
      <dgm:prSet presAssocID="{4C550CA0-C21B-4213-8635-8C1DB2677A6A}" presName="textA" presStyleLbl="revTx" presStyleIdx="6" presStyleCnt="7">
        <dgm:presLayoutVars>
          <dgm:bulletEnabled val="1"/>
        </dgm:presLayoutVars>
      </dgm:prSet>
      <dgm:spPr/>
    </dgm:pt>
    <dgm:pt modelId="{5DFA3ECE-600D-4504-8755-EABDC663B63D}" type="pres">
      <dgm:prSet presAssocID="{4C550CA0-C21B-4213-8635-8C1DB2677A6A}" presName="circleA" presStyleLbl="node1" presStyleIdx="6" presStyleCnt="7"/>
      <dgm:spPr/>
    </dgm:pt>
    <dgm:pt modelId="{61B39DB8-91AE-4725-A17E-005A9EBA4111}" type="pres">
      <dgm:prSet presAssocID="{4C550CA0-C21B-4213-8635-8C1DB2677A6A}" presName="spaceA" presStyleCnt="0"/>
      <dgm:spPr/>
    </dgm:pt>
  </dgm:ptLst>
  <dgm:cxnLst>
    <dgm:cxn modelId="{9F99C5A7-36D9-4ACC-8FA2-B8821CC971E1}" srcId="{86D7D258-02BE-432D-B91D-CDA7CE732F52}" destId="{4C550CA0-C21B-4213-8635-8C1DB2677A6A}" srcOrd="6" destOrd="0" parTransId="{ED2785E7-BE8D-488B-B856-1EAA46FF1822}" sibTransId="{8C6BDF21-932C-4243-B619-D9D8BE7BED72}"/>
    <dgm:cxn modelId="{6977A705-B5E3-4082-BC68-21FE9AD5B42F}" type="presOf" srcId="{4C550CA0-C21B-4213-8635-8C1DB2677A6A}" destId="{208F8E30-851C-476B-B1C0-13B490ED4939}" srcOrd="0" destOrd="0" presId="urn:microsoft.com/office/officeart/2005/8/layout/hProcess11"/>
    <dgm:cxn modelId="{23A70638-4044-4C1F-8165-FF6E9EA939CE}" type="presOf" srcId="{4F94824A-4B87-4D44-97D5-A933C5C593CC}" destId="{6C2731D3-1619-4620-9789-E2CF11A2672D}" srcOrd="0" destOrd="0" presId="urn:microsoft.com/office/officeart/2005/8/layout/hProcess11"/>
    <dgm:cxn modelId="{F1A6FEF1-0211-48DE-9911-6C823257F6D2}" srcId="{86D7D258-02BE-432D-B91D-CDA7CE732F52}" destId="{2354A3B3-8F22-4D0D-945D-739069B3E2B3}" srcOrd="0" destOrd="0" parTransId="{1B0B2565-A758-4878-972F-FEA5266FC5D4}" sibTransId="{DEE74B92-911B-4661-AC68-06E871728779}"/>
    <dgm:cxn modelId="{4695E360-3863-4276-90C1-11D5005B29F1}" type="presOf" srcId="{86D7D258-02BE-432D-B91D-CDA7CE732F52}" destId="{6AE0C50C-66F3-4693-96A8-4B605049C1F3}" srcOrd="0" destOrd="0" presId="urn:microsoft.com/office/officeart/2005/8/layout/hProcess11"/>
    <dgm:cxn modelId="{426EFD6D-9231-4D3E-84CB-9453F13BE91F}" type="presOf" srcId="{3EDF239B-CF1B-4175-BFD8-AF3DC7055835}" destId="{654BB171-5907-4E61-AC67-E9FF056A67D8}" srcOrd="0" destOrd="0" presId="urn:microsoft.com/office/officeart/2005/8/layout/hProcess11"/>
    <dgm:cxn modelId="{E107A679-54BF-4294-BBD6-C33443F5DD81}" type="presOf" srcId="{BEDE4BE5-49E0-4289-8021-1FBF59C3DA10}" destId="{02719742-0CA4-496E-A7F5-24306EA4E3BF}" srcOrd="0" destOrd="0" presId="urn:microsoft.com/office/officeart/2005/8/layout/hProcess11"/>
    <dgm:cxn modelId="{7F24E568-3ADE-4A38-9937-8033FD924403}" srcId="{86D7D258-02BE-432D-B91D-CDA7CE732F52}" destId="{4F94824A-4B87-4D44-97D5-A933C5C593CC}" srcOrd="4" destOrd="0" parTransId="{3CE0D4E6-2139-4D9C-A498-C4F8FF34494F}" sibTransId="{2E567E2B-6D96-4075-BC26-E7317B17BC5C}"/>
    <dgm:cxn modelId="{4CD82302-664E-41A8-BC5D-95E7A67740D5}" srcId="{86D7D258-02BE-432D-B91D-CDA7CE732F52}" destId="{3EDF239B-CF1B-4175-BFD8-AF3DC7055835}" srcOrd="3" destOrd="0" parTransId="{499A1D89-B012-45C0-AD77-CE56AA3171A7}" sibTransId="{7BB85E1F-CD9A-4F13-9F88-6919B986451C}"/>
    <dgm:cxn modelId="{5BCB43E9-7CFF-4A08-9625-39D55ECC5896}" type="presOf" srcId="{28E999E0-9BA6-4F7D-B76B-AD558D3A977A}" destId="{96A8C6A4-983F-46CF-9CFF-48D8023BDBA4}" srcOrd="0" destOrd="0" presId="urn:microsoft.com/office/officeart/2005/8/layout/hProcess11"/>
    <dgm:cxn modelId="{7F5C13BE-E682-49FB-B9D5-ED7707BA501A}" type="presOf" srcId="{0F8250FD-8F87-4030-B097-66BC13FA335F}" destId="{C1B007B2-1B51-47AA-8459-0466AFAD0D0C}" srcOrd="0" destOrd="0" presId="urn:microsoft.com/office/officeart/2005/8/layout/hProcess11"/>
    <dgm:cxn modelId="{40916488-A099-4F97-BE51-E03C9E6EE31C}" srcId="{86D7D258-02BE-432D-B91D-CDA7CE732F52}" destId="{28E999E0-9BA6-4F7D-B76B-AD558D3A977A}" srcOrd="5" destOrd="0" parTransId="{5F73B4EA-6A97-4737-8928-81663336CD3E}" sibTransId="{927FE8A4-9C46-4410-9CE2-B056AA5322B0}"/>
    <dgm:cxn modelId="{76AB2B10-9C29-427C-A8A1-16AB304CAB0F}" type="presOf" srcId="{2354A3B3-8F22-4D0D-945D-739069B3E2B3}" destId="{9B4C3C2E-DF27-453A-A0C1-BE5CB91F58F7}" srcOrd="0" destOrd="0" presId="urn:microsoft.com/office/officeart/2005/8/layout/hProcess11"/>
    <dgm:cxn modelId="{09E357ED-98BD-4425-9BBA-015E3B4BA3DE}" srcId="{86D7D258-02BE-432D-B91D-CDA7CE732F52}" destId="{BEDE4BE5-49E0-4289-8021-1FBF59C3DA10}" srcOrd="1" destOrd="0" parTransId="{51A471A5-9329-4F0F-86F7-BFEBC07EC418}" sibTransId="{0F286CA6-2810-449E-8FFE-361775DE25E6}"/>
    <dgm:cxn modelId="{3344242E-CB6A-44F8-8EBF-569407A1AF19}" srcId="{86D7D258-02BE-432D-B91D-CDA7CE732F52}" destId="{0F8250FD-8F87-4030-B097-66BC13FA335F}" srcOrd="2" destOrd="0" parTransId="{D2E6D639-8F35-4EB5-B876-BD373996EDDB}" sibTransId="{A525694A-B8AD-4165-AC47-A67EB723DA68}"/>
    <dgm:cxn modelId="{D263000D-0CE8-4842-A181-E675F0995FB6}" type="presParOf" srcId="{6AE0C50C-66F3-4693-96A8-4B605049C1F3}" destId="{30FC87B0-09CF-4C11-9C35-1C349DCFE2E9}" srcOrd="0" destOrd="0" presId="urn:microsoft.com/office/officeart/2005/8/layout/hProcess11"/>
    <dgm:cxn modelId="{BA527781-590E-4C2B-8598-8BDF152EC620}" type="presParOf" srcId="{6AE0C50C-66F3-4693-96A8-4B605049C1F3}" destId="{1EFBCAC8-69F2-49C2-9355-8C38637F2B19}" srcOrd="1" destOrd="0" presId="urn:microsoft.com/office/officeart/2005/8/layout/hProcess11"/>
    <dgm:cxn modelId="{59B02122-44D0-400D-B8F0-E54A06D74081}" type="presParOf" srcId="{1EFBCAC8-69F2-49C2-9355-8C38637F2B19}" destId="{35559913-5BA3-4A00-A8BF-A1B844EE317C}" srcOrd="0" destOrd="0" presId="urn:microsoft.com/office/officeart/2005/8/layout/hProcess11"/>
    <dgm:cxn modelId="{6E944E6E-9857-45E8-A205-4A3A5D565371}" type="presParOf" srcId="{35559913-5BA3-4A00-A8BF-A1B844EE317C}" destId="{9B4C3C2E-DF27-453A-A0C1-BE5CB91F58F7}" srcOrd="0" destOrd="0" presId="urn:microsoft.com/office/officeart/2005/8/layout/hProcess11"/>
    <dgm:cxn modelId="{45939078-A87C-4C3D-809F-3B4A317345FC}" type="presParOf" srcId="{35559913-5BA3-4A00-A8BF-A1B844EE317C}" destId="{17AC7D12-3BE3-4D16-9D14-FF1BC0338EEA}" srcOrd="1" destOrd="0" presId="urn:microsoft.com/office/officeart/2005/8/layout/hProcess11"/>
    <dgm:cxn modelId="{0FA549E8-FAEC-4C71-93BE-39600718C6BB}" type="presParOf" srcId="{35559913-5BA3-4A00-A8BF-A1B844EE317C}" destId="{257C8F3C-D0E6-4BAF-93FA-1585D01290F8}" srcOrd="2" destOrd="0" presId="urn:microsoft.com/office/officeart/2005/8/layout/hProcess11"/>
    <dgm:cxn modelId="{998F553B-59AF-4802-AAF4-944CAB2A13AD}" type="presParOf" srcId="{1EFBCAC8-69F2-49C2-9355-8C38637F2B19}" destId="{7ED8B383-7D87-4318-8046-4DE6C5CFF696}" srcOrd="1" destOrd="0" presId="urn:microsoft.com/office/officeart/2005/8/layout/hProcess11"/>
    <dgm:cxn modelId="{735F41A5-CA79-4FF5-A635-076741969AEC}" type="presParOf" srcId="{1EFBCAC8-69F2-49C2-9355-8C38637F2B19}" destId="{FD018CC2-3CD1-4ED2-A52E-E903BAE24032}" srcOrd="2" destOrd="0" presId="urn:microsoft.com/office/officeart/2005/8/layout/hProcess11"/>
    <dgm:cxn modelId="{7EF642A5-10BF-4786-BD77-8B3961571FA8}" type="presParOf" srcId="{FD018CC2-3CD1-4ED2-A52E-E903BAE24032}" destId="{02719742-0CA4-496E-A7F5-24306EA4E3BF}" srcOrd="0" destOrd="0" presId="urn:microsoft.com/office/officeart/2005/8/layout/hProcess11"/>
    <dgm:cxn modelId="{2A5B25F2-7792-491E-B715-37BA0DFC071C}" type="presParOf" srcId="{FD018CC2-3CD1-4ED2-A52E-E903BAE24032}" destId="{118D5910-EAD4-4AAB-A12B-400B8069257D}" srcOrd="1" destOrd="0" presId="urn:microsoft.com/office/officeart/2005/8/layout/hProcess11"/>
    <dgm:cxn modelId="{AAD2BC7E-CCF4-4B62-B491-E478DCB65684}" type="presParOf" srcId="{FD018CC2-3CD1-4ED2-A52E-E903BAE24032}" destId="{A03DCFF7-E314-492F-8F49-0F1ABC4CC42F}" srcOrd="2" destOrd="0" presId="urn:microsoft.com/office/officeart/2005/8/layout/hProcess11"/>
    <dgm:cxn modelId="{723F989F-94B5-4589-88EC-A96A58F5D731}" type="presParOf" srcId="{1EFBCAC8-69F2-49C2-9355-8C38637F2B19}" destId="{AD102352-6DA2-4B61-80AA-7DF48C06ED08}" srcOrd="3" destOrd="0" presId="urn:microsoft.com/office/officeart/2005/8/layout/hProcess11"/>
    <dgm:cxn modelId="{FD55336C-6BFA-4F8A-BDB2-1C9F7F224EA8}" type="presParOf" srcId="{1EFBCAC8-69F2-49C2-9355-8C38637F2B19}" destId="{4051ECFB-B7FF-426B-AFE8-CA5F3798ACD6}" srcOrd="4" destOrd="0" presId="urn:microsoft.com/office/officeart/2005/8/layout/hProcess11"/>
    <dgm:cxn modelId="{CF5E4A6C-0027-4941-9509-1D6E5C6E9EED}" type="presParOf" srcId="{4051ECFB-B7FF-426B-AFE8-CA5F3798ACD6}" destId="{C1B007B2-1B51-47AA-8459-0466AFAD0D0C}" srcOrd="0" destOrd="0" presId="urn:microsoft.com/office/officeart/2005/8/layout/hProcess11"/>
    <dgm:cxn modelId="{3933FC44-D2FC-4272-8D89-EC9445FED449}" type="presParOf" srcId="{4051ECFB-B7FF-426B-AFE8-CA5F3798ACD6}" destId="{4754A702-3CEA-4DAF-8A55-7D6B4E54F93B}" srcOrd="1" destOrd="0" presId="urn:microsoft.com/office/officeart/2005/8/layout/hProcess11"/>
    <dgm:cxn modelId="{9EEE63AE-1111-42EB-A5F5-945FF52961FE}" type="presParOf" srcId="{4051ECFB-B7FF-426B-AFE8-CA5F3798ACD6}" destId="{F66C7B08-42E3-4EA6-B7EE-A098E62CCD09}" srcOrd="2" destOrd="0" presId="urn:microsoft.com/office/officeart/2005/8/layout/hProcess11"/>
    <dgm:cxn modelId="{B7712BA6-91C0-4AA5-B1D4-72F575296D10}" type="presParOf" srcId="{1EFBCAC8-69F2-49C2-9355-8C38637F2B19}" destId="{503A5922-AB81-42F6-ABCF-E87DDAD48068}" srcOrd="5" destOrd="0" presId="urn:microsoft.com/office/officeart/2005/8/layout/hProcess11"/>
    <dgm:cxn modelId="{51419A87-438B-4CB7-9306-3F7D134EE6EC}" type="presParOf" srcId="{1EFBCAC8-69F2-49C2-9355-8C38637F2B19}" destId="{62FEC9C9-ABB9-4BAE-A4EF-72F2D8A183AA}" srcOrd="6" destOrd="0" presId="urn:microsoft.com/office/officeart/2005/8/layout/hProcess11"/>
    <dgm:cxn modelId="{916C13E1-9946-43C4-BFA7-56E5BF1AAC00}" type="presParOf" srcId="{62FEC9C9-ABB9-4BAE-A4EF-72F2D8A183AA}" destId="{654BB171-5907-4E61-AC67-E9FF056A67D8}" srcOrd="0" destOrd="0" presId="urn:microsoft.com/office/officeart/2005/8/layout/hProcess11"/>
    <dgm:cxn modelId="{A1C8B291-28D2-41CC-8A38-C0EE1FD1AB0C}" type="presParOf" srcId="{62FEC9C9-ABB9-4BAE-A4EF-72F2D8A183AA}" destId="{66FC462C-86B2-4462-BADA-30B386FEE81D}" srcOrd="1" destOrd="0" presId="urn:microsoft.com/office/officeart/2005/8/layout/hProcess11"/>
    <dgm:cxn modelId="{A458AB13-8798-42D4-B036-3ED938770003}" type="presParOf" srcId="{62FEC9C9-ABB9-4BAE-A4EF-72F2D8A183AA}" destId="{A7BB9826-09E4-4CEF-B1BE-A11FD1664D89}" srcOrd="2" destOrd="0" presId="urn:microsoft.com/office/officeart/2005/8/layout/hProcess11"/>
    <dgm:cxn modelId="{A88A591F-1819-4829-97C9-53D457957F49}" type="presParOf" srcId="{1EFBCAC8-69F2-49C2-9355-8C38637F2B19}" destId="{15081026-CBE8-47CB-B7E9-C38C9CB6421C}" srcOrd="7" destOrd="0" presId="urn:microsoft.com/office/officeart/2005/8/layout/hProcess11"/>
    <dgm:cxn modelId="{C00D4BD9-3546-4476-A222-5B19D7C2BA40}" type="presParOf" srcId="{1EFBCAC8-69F2-49C2-9355-8C38637F2B19}" destId="{690D6968-B5FF-469D-99F4-84EDE82D780C}" srcOrd="8" destOrd="0" presId="urn:microsoft.com/office/officeart/2005/8/layout/hProcess11"/>
    <dgm:cxn modelId="{79064B85-C1BE-4631-811E-834F4915C66A}" type="presParOf" srcId="{690D6968-B5FF-469D-99F4-84EDE82D780C}" destId="{6C2731D3-1619-4620-9789-E2CF11A2672D}" srcOrd="0" destOrd="0" presId="urn:microsoft.com/office/officeart/2005/8/layout/hProcess11"/>
    <dgm:cxn modelId="{78F53802-10DB-4558-888B-FBA16C0FD432}" type="presParOf" srcId="{690D6968-B5FF-469D-99F4-84EDE82D780C}" destId="{7DA34065-1EA1-4838-B63A-9E2072C3CB68}" srcOrd="1" destOrd="0" presId="urn:microsoft.com/office/officeart/2005/8/layout/hProcess11"/>
    <dgm:cxn modelId="{F13805DC-4B8E-44C3-A209-35E75F4A0820}" type="presParOf" srcId="{690D6968-B5FF-469D-99F4-84EDE82D780C}" destId="{E5614F96-4424-4056-AE55-E95FDB3151B5}" srcOrd="2" destOrd="0" presId="urn:microsoft.com/office/officeart/2005/8/layout/hProcess11"/>
    <dgm:cxn modelId="{6C5337C7-F5CC-4EBF-A4B5-99D648DD9025}" type="presParOf" srcId="{1EFBCAC8-69F2-49C2-9355-8C38637F2B19}" destId="{7B86A58D-E2F8-4C94-8CE3-0BFB702FA3D2}" srcOrd="9" destOrd="0" presId="urn:microsoft.com/office/officeart/2005/8/layout/hProcess11"/>
    <dgm:cxn modelId="{FEE18B1E-692E-4410-A439-FE3E7649874C}" type="presParOf" srcId="{1EFBCAC8-69F2-49C2-9355-8C38637F2B19}" destId="{4636B610-D76D-4616-8AC0-0702956F44DD}" srcOrd="10" destOrd="0" presId="urn:microsoft.com/office/officeart/2005/8/layout/hProcess11"/>
    <dgm:cxn modelId="{9F3798FD-B693-43C4-8A85-C08166C69164}" type="presParOf" srcId="{4636B610-D76D-4616-8AC0-0702956F44DD}" destId="{96A8C6A4-983F-46CF-9CFF-48D8023BDBA4}" srcOrd="0" destOrd="0" presId="urn:microsoft.com/office/officeart/2005/8/layout/hProcess11"/>
    <dgm:cxn modelId="{345E2324-BEBD-446C-94E2-74E6AC815AF8}" type="presParOf" srcId="{4636B610-D76D-4616-8AC0-0702956F44DD}" destId="{15692931-38A1-4A63-A823-75D878925A06}" srcOrd="1" destOrd="0" presId="urn:microsoft.com/office/officeart/2005/8/layout/hProcess11"/>
    <dgm:cxn modelId="{AFD79432-CBC2-440B-91D3-FE7875929232}" type="presParOf" srcId="{4636B610-D76D-4616-8AC0-0702956F44DD}" destId="{1DAB6BBC-9D23-4980-BE2B-47BD878F0C05}" srcOrd="2" destOrd="0" presId="urn:microsoft.com/office/officeart/2005/8/layout/hProcess11"/>
    <dgm:cxn modelId="{01B21EF9-FC08-4F75-8DA9-D10ABD8E78A7}" type="presParOf" srcId="{1EFBCAC8-69F2-49C2-9355-8C38637F2B19}" destId="{A639ADF2-6D91-41C0-A591-7CAB958365B8}" srcOrd="11" destOrd="0" presId="urn:microsoft.com/office/officeart/2005/8/layout/hProcess11"/>
    <dgm:cxn modelId="{6E37D6A4-C167-4602-A596-ADCE603B2D1B}" type="presParOf" srcId="{1EFBCAC8-69F2-49C2-9355-8C38637F2B19}" destId="{EDADC8C4-4015-4EDC-AD50-FCEC1101A2B9}" srcOrd="12" destOrd="0" presId="urn:microsoft.com/office/officeart/2005/8/layout/hProcess11"/>
    <dgm:cxn modelId="{0C7CF65A-BBF7-4013-BCAE-A1C2CD55F2C0}" type="presParOf" srcId="{EDADC8C4-4015-4EDC-AD50-FCEC1101A2B9}" destId="{208F8E30-851C-476B-B1C0-13B490ED4939}" srcOrd="0" destOrd="0" presId="urn:microsoft.com/office/officeart/2005/8/layout/hProcess11"/>
    <dgm:cxn modelId="{DAF9B427-4F07-422F-876C-9682B00E5CA4}" type="presParOf" srcId="{EDADC8C4-4015-4EDC-AD50-FCEC1101A2B9}" destId="{5DFA3ECE-600D-4504-8755-EABDC663B63D}" srcOrd="1" destOrd="0" presId="urn:microsoft.com/office/officeart/2005/8/layout/hProcess11"/>
    <dgm:cxn modelId="{E4B1B537-223C-4773-9F44-FC1402911222}" type="presParOf" srcId="{EDADC8C4-4015-4EDC-AD50-FCEC1101A2B9}" destId="{61B39DB8-91AE-4725-A17E-005A9EBA41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741E07-7304-4A5F-8843-A98F889B21F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640FC58-6D5F-4397-A7DB-3804FB07BBFA}">
      <dgm:prSet phldrT="[Text]"/>
      <dgm:spPr/>
      <dgm:t>
        <a:bodyPr/>
        <a:lstStyle/>
        <a:p>
          <a:r>
            <a:rPr lang="EN-US" dirty="0"/>
            <a:t>Entity Parsing and Processing: Process text to extract out relevant information</a:t>
          </a:r>
        </a:p>
      </dgm:t>
    </dgm:pt>
    <dgm:pt modelId="{1F1F30CF-FDE3-4B1B-B583-BFC887703359}" type="parTrans" cxnId="{556D13EA-852A-4A88-BC1E-B42E80EEF561}">
      <dgm:prSet/>
      <dgm:spPr/>
    </dgm:pt>
    <dgm:pt modelId="{7EC77671-0B9B-44F9-8368-8FC1215D471D}" type="sibTrans" cxnId="{556D13EA-852A-4A88-BC1E-B42E80EEF561}">
      <dgm:prSet/>
      <dgm:spPr/>
    </dgm:pt>
    <dgm:pt modelId="{2F42DE05-2121-452E-8BFB-B59449F30DEF}">
      <dgm:prSet phldrT="[Text]"/>
      <dgm:spPr/>
      <dgm:t>
        <a:bodyPr/>
        <a:lstStyle/>
        <a:p>
          <a:r>
            <a:rPr lang="EN-US" dirty="0"/>
            <a:t>Representation: Devise a suitable representation for textual information</a:t>
          </a:r>
          <a:endParaRPr lang="EN-US"/>
        </a:p>
      </dgm:t>
    </dgm:pt>
    <dgm:pt modelId="{88B0B88B-3ED0-4534-8DBB-A4AA66D25982}" type="parTrans" cxnId="{88427E3C-3602-42D1-81BC-C03A0A1868E1}">
      <dgm:prSet/>
      <dgm:spPr/>
    </dgm:pt>
    <dgm:pt modelId="{EF3544E4-4A2E-424A-934B-01C978EF2CB8}" type="sibTrans" cxnId="{88427E3C-3602-42D1-81BC-C03A0A1868E1}">
      <dgm:prSet/>
      <dgm:spPr/>
    </dgm:pt>
    <dgm:pt modelId="{ECA5E95E-A558-4DAB-94B8-7A80E56C1B0B}">
      <dgm:prSet phldrT="[Text]"/>
      <dgm:spPr/>
      <dgm:t>
        <a:bodyPr/>
        <a:lstStyle/>
        <a:p>
          <a:r>
            <a:rPr lang="EN-US" dirty="0"/>
            <a:t>Unifier: Unify tags from multiple features</a:t>
          </a:r>
        </a:p>
      </dgm:t>
    </dgm:pt>
    <dgm:pt modelId="{7771BEDC-B944-48BC-B810-02075EA34461}" type="parTrans" cxnId="{705CB2FD-A17A-41E2-B5E9-792526E891EB}">
      <dgm:prSet/>
      <dgm:spPr/>
    </dgm:pt>
    <dgm:pt modelId="{D8A6370B-022E-4E1C-82D2-CFB0680369DF}" type="sibTrans" cxnId="{705CB2FD-A17A-41E2-B5E9-792526E891EB}">
      <dgm:prSet/>
      <dgm:spPr/>
    </dgm:pt>
    <dgm:pt modelId="{4BE50E43-8C72-484C-A4C5-89ACC5C6D867}">
      <dgm:prSet phldrT="[Text]"/>
      <dgm:spPr/>
      <dgm:t>
        <a:bodyPr/>
        <a:lstStyle/>
        <a:p>
          <a:r>
            <a:rPr lang="EN-US" dirty="0"/>
            <a:t>Enhancement: Use background knowledge to enhance the tags</a:t>
          </a:r>
        </a:p>
      </dgm:t>
    </dgm:pt>
    <dgm:pt modelId="{2A17FFD5-7902-4FFB-9916-562060D1B469}" type="parTrans" cxnId="{1F420A7B-75DA-49AD-9069-DE079CDB97BF}">
      <dgm:prSet/>
      <dgm:spPr/>
    </dgm:pt>
    <dgm:pt modelId="{D93DCD60-BDC2-49EF-8DDD-D0CC8B7299C6}" type="sibTrans" cxnId="{1F420A7B-75DA-49AD-9069-DE079CDB97BF}">
      <dgm:prSet/>
      <dgm:spPr/>
    </dgm:pt>
    <dgm:pt modelId="{A74250E8-85D0-413D-A1F5-11B3789386B0}">
      <dgm:prSet phldrT="[Text]"/>
      <dgm:spPr/>
      <dgm:t>
        <a:bodyPr/>
        <a:lstStyle/>
        <a:p>
          <a:r>
            <a:rPr lang="EN-US" dirty="0"/>
            <a:t>Extraction: Give out conventional key-value pair representation of tags for end use</a:t>
          </a:r>
        </a:p>
      </dgm:t>
    </dgm:pt>
    <dgm:pt modelId="{F3E38C3C-7134-4F4A-9DE8-AF81A9C618D2}" type="parTrans" cxnId="{7613A940-B6D4-48F8-A9E3-40B92E0B06D9}">
      <dgm:prSet/>
      <dgm:spPr/>
    </dgm:pt>
    <dgm:pt modelId="{6D3BC962-6E4F-4F36-852F-80865B82FDAA}" type="sibTrans" cxnId="{7613A940-B6D4-48F8-A9E3-40B92E0B06D9}">
      <dgm:prSet/>
      <dgm:spPr/>
    </dgm:pt>
    <dgm:pt modelId="{24173DF5-00A6-495C-9886-001579B4B396}" type="pres">
      <dgm:prSet presAssocID="{51741E07-7304-4A5F-8843-A98F889B21F4}" presName="CompostProcess" presStyleCnt="0">
        <dgm:presLayoutVars>
          <dgm:dir/>
          <dgm:resizeHandles val="exact"/>
        </dgm:presLayoutVars>
      </dgm:prSet>
      <dgm:spPr/>
    </dgm:pt>
    <dgm:pt modelId="{D3055CEA-337F-4C71-B371-BD509B4DE4C5}" type="pres">
      <dgm:prSet presAssocID="{51741E07-7304-4A5F-8843-A98F889B21F4}" presName="arrow" presStyleLbl="bgShp" presStyleIdx="0" presStyleCnt="1"/>
      <dgm:spPr/>
    </dgm:pt>
    <dgm:pt modelId="{53E53571-C948-4D99-A687-34ED737F7F29}" type="pres">
      <dgm:prSet presAssocID="{51741E07-7304-4A5F-8843-A98F889B21F4}" presName="linearProcess" presStyleCnt="0"/>
      <dgm:spPr/>
    </dgm:pt>
    <dgm:pt modelId="{E4D2D0EB-7095-45B0-A61F-6F369F3FE243}" type="pres">
      <dgm:prSet presAssocID="{B640FC58-6D5F-4397-A7DB-3804FB07BBFA}" presName="textNode" presStyleLbl="node1" presStyleIdx="0" presStyleCnt="5">
        <dgm:presLayoutVars>
          <dgm:bulletEnabled val="1"/>
        </dgm:presLayoutVars>
      </dgm:prSet>
      <dgm:spPr/>
    </dgm:pt>
    <dgm:pt modelId="{129EFA30-B4BD-49A7-A287-7A64394211EE}" type="pres">
      <dgm:prSet presAssocID="{7EC77671-0B9B-44F9-8368-8FC1215D471D}" presName="sibTrans" presStyleCnt="0"/>
      <dgm:spPr/>
    </dgm:pt>
    <dgm:pt modelId="{DFE16B79-6F97-4C8C-9505-D1D1807E22AB}" type="pres">
      <dgm:prSet presAssocID="{2F42DE05-2121-452E-8BFB-B59449F30DEF}" presName="textNode" presStyleLbl="node1" presStyleIdx="1" presStyleCnt="5">
        <dgm:presLayoutVars>
          <dgm:bulletEnabled val="1"/>
        </dgm:presLayoutVars>
      </dgm:prSet>
      <dgm:spPr/>
    </dgm:pt>
    <dgm:pt modelId="{01C31028-F41A-4BED-B5F0-C99BDB8581BD}" type="pres">
      <dgm:prSet presAssocID="{EF3544E4-4A2E-424A-934B-01C978EF2CB8}" presName="sibTrans" presStyleCnt="0"/>
      <dgm:spPr/>
    </dgm:pt>
    <dgm:pt modelId="{7FF74F57-F040-44F2-AE36-88AEE348AA14}" type="pres">
      <dgm:prSet presAssocID="{ECA5E95E-A558-4DAB-94B8-7A80E56C1B0B}" presName="textNode" presStyleLbl="node1" presStyleIdx="2" presStyleCnt="5">
        <dgm:presLayoutVars>
          <dgm:bulletEnabled val="1"/>
        </dgm:presLayoutVars>
      </dgm:prSet>
      <dgm:spPr/>
    </dgm:pt>
    <dgm:pt modelId="{84FE4D7B-755E-4C9E-85AE-DBD045C47C1C}" type="pres">
      <dgm:prSet presAssocID="{D8A6370B-022E-4E1C-82D2-CFB0680369DF}" presName="sibTrans" presStyleCnt="0"/>
      <dgm:spPr/>
    </dgm:pt>
    <dgm:pt modelId="{F832653D-9CFE-45FF-8740-488CA1876E75}" type="pres">
      <dgm:prSet presAssocID="{4BE50E43-8C72-484C-A4C5-89ACC5C6D867}" presName="textNode" presStyleLbl="node1" presStyleIdx="3" presStyleCnt="5">
        <dgm:presLayoutVars>
          <dgm:bulletEnabled val="1"/>
        </dgm:presLayoutVars>
      </dgm:prSet>
      <dgm:spPr/>
    </dgm:pt>
    <dgm:pt modelId="{C7A30E5F-ACE2-4649-A4BA-600ED18197DC}" type="pres">
      <dgm:prSet presAssocID="{D93DCD60-BDC2-49EF-8DDD-D0CC8B7299C6}" presName="sibTrans" presStyleCnt="0"/>
      <dgm:spPr/>
    </dgm:pt>
    <dgm:pt modelId="{A5083922-E856-4285-93F9-D2803ED4D9A1}" type="pres">
      <dgm:prSet presAssocID="{A74250E8-85D0-413D-A1F5-11B3789386B0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ACAA8A7-770A-4DEB-B0FA-E4EE345705C1}" type="presOf" srcId="{4BE50E43-8C72-484C-A4C5-89ACC5C6D867}" destId="{F832653D-9CFE-45FF-8740-488CA1876E75}" srcOrd="0" destOrd="0" presId="urn:microsoft.com/office/officeart/2005/8/layout/hProcess9"/>
    <dgm:cxn modelId="{705CB2FD-A17A-41E2-B5E9-792526E891EB}" srcId="{51741E07-7304-4A5F-8843-A98F889B21F4}" destId="{ECA5E95E-A558-4DAB-94B8-7A80E56C1B0B}" srcOrd="2" destOrd="0" parTransId="{7771BEDC-B944-48BC-B810-02075EA34461}" sibTransId="{D8A6370B-022E-4E1C-82D2-CFB0680369DF}"/>
    <dgm:cxn modelId="{88427E3C-3602-42D1-81BC-C03A0A1868E1}" srcId="{51741E07-7304-4A5F-8843-A98F889B21F4}" destId="{2F42DE05-2121-452E-8BFB-B59449F30DEF}" srcOrd="1" destOrd="0" parTransId="{88B0B88B-3ED0-4534-8DBB-A4AA66D25982}" sibTransId="{EF3544E4-4A2E-424A-934B-01C978EF2CB8}"/>
    <dgm:cxn modelId="{AE175418-F90F-4ADC-8AAE-E0B0FDA9901E}" type="presOf" srcId="{B640FC58-6D5F-4397-A7DB-3804FB07BBFA}" destId="{E4D2D0EB-7095-45B0-A61F-6F369F3FE243}" srcOrd="0" destOrd="0" presId="urn:microsoft.com/office/officeart/2005/8/layout/hProcess9"/>
    <dgm:cxn modelId="{7613A940-B6D4-48F8-A9E3-40B92E0B06D9}" srcId="{51741E07-7304-4A5F-8843-A98F889B21F4}" destId="{A74250E8-85D0-413D-A1F5-11B3789386B0}" srcOrd="4" destOrd="0" parTransId="{F3E38C3C-7134-4F4A-9DE8-AF81A9C618D2}" sibTransId="{6D3BC962-6E4F-4F36-852F-80865B82FDAA}"/>
    <dgm:cxn modelId="{D023C55A-378C-498D-9520-663BCD9D2FF1}" type="presOf" srcId="{ECA5E95E-A558-4DAB-94B8-7A80E56C1B0B}" destId="{7FF74F57-F040-44F2-AE36-88AEE348AA14}" srcOrd="0" destOrd="0" presId="urn:microsoft.com/office/officeart/2005/8/layout/hProcess9"/>
    <dgm:cxn modelId="{ED5DF13D-7018-4D34-B2A9-732761B9D76A}" type="presOf" srcId="{2F42DE05-2121-452E-8BFB-B59449F30DEF}" destId="{DFE16B79-6F97-4C8C-9505-D1D1807E22AB}" srcOrd="0" destOrd="0" presId="urn:microsoft.com/office/officeart/2005/8/layout/hProcess9"/>
    <dgm:cxn modelId="{1F420A7B-75DA-49AD-9069-DE079CDB97BF}" srcId="{51741E07-7304-4A5F-8843-A98F889B21F4}" destId="{4BE50E43-8C72-484C-A4C5-89ACC5C6D867}" srcOrd="3" destOrd="0" parTransId="{2A17FFD5-7902-4FFB-9916-562060D1B469}" sibTransId="{D93DCD60-BDC2-49EF-8DDD-D0CC8B7299C6}"/>
    <dgm:cxn modelId="{0FE2CD07-C3D2-47F9-87E9-8B7550B61639}" type="presOf" srcId="{51741E07-7304-4A5F-8843-A98F889B21F4}" destId="{24173DF5-00A6-495C-9886-001579B4B396}" srcOrd="0" destOrd="0" presId="urn:microsoft.com/office/officeart/2005/8/layout/hProcess9"/>
    <dgm:cxn modelId="{556D13EA-852A-4A88-BC1E-B42E80EEF561}" srcId="{51741E07-7304-4A5F-8843-A98F889B21F4}" destId="{B640FC58-6D5F-4397-A7DB-3804FB07BBFA}" srcOrd="0" destOrd="0" parTransId="{1F1F30CF-FDE3-4B1B-B583-BFC887703359}" sibTransId="{7EC77671-0B9B-44F9-8368-8FC1215D471D}"/>
    <dgm:cxn modelId="{406D3CEE-DF09-42D7-887F-50A658FC89B3}" type="presOf" srcId="{A74250E8-85D0-413D-A1F5-11B3789386B0}" destId="{A5083922-E856-4285-93F9-D2803ED4D9A1}" srcOrd="0" destOrd="0" presId="urn:microsoft.com/office/officeart/2005/8/layout/hProcess9"/>
    <dgm:cxn modelId="{8F8E180F-2C9B-4139-BA3F-5D4CF98988B5}" type="presParOf" srcId="{24173DF5-00A6-495C-9886-001579B4B396}" destId="{D3055CEA-337F-4C71-B371-BD509B4DE4C5}" srcOrd="0" destOrd="0" presId="urn:microsoft.com/office/officeart/2005/8/layout/hProcess9"/>
    <dgm:cxn modelId="{BB215A5E-7DDD-4EB4-B179-076A4E0D2054}" type="presParOf" srcId="{24173DF5-00A6-495C-9886-001579B4B396}" destId="{53E53571-C948-4D99-A687-34ED737F7F29}" srcOrd="1" destOrd="0" presId="urn:microsoft.com/office/officeart/2005/8/layout/hProcess9"/>
    <dgm:cxn modelId="{D576C0CB-BD1B-4C20-B379-27D1722FF4B2}" type="presParOf" srcId="{53E53571-C948-4D99-A687-34ED737F7F29}" destId="{E4D2D0EB-7095-45B0-A61F-6F369F3FE243}" srcOrd="0" destOrd="0" presId="urn:microsoft.com/office/officeart/2005/8/layout/hProcess9"/>
    <dgm:cxn modelId="{701BCED3-93D7-4159-86CB-F6C8F9E3DADE}" type="presParOf" srcId="{53E53571-C948-4D99-A687-34ED737F7F29}" destId="{129EFA30-B4BD-49A7-A287-7A64394211EE}" srcOrd="1" destOrd="0" presId="urn:microsoft.com/office/officeart/2005/8/layout/hProcess9"/>
    <dgm:cxn modelId="{90FEFF66-4740-42A0-A5C8-B9A2CFA409D2}" type="presParOf" srcId="{53E53571-C948-4D99-A687-34ED737F7F29}" destId="{DFE16B79-6F97-4C8C-9505-D1D1807E22AB}" srcOrd="2" destOrd="0" presId="urn:microsoft.com/office/officeart/2005/8/layout/hProcess9"/>
    <dgm:cxn modelId="{264E1D3B-5DE5-4D89-A5B3-3819A7D141C2}" type="presParOf" srcId="{53E53571-C948-4D99-A687-34ED737F7F29}" destId="{01C31028-F41A-4BED-B5F0-C99BDB8581BD}" srcOrd="3" destOrd="0" presId="urn:microsoft.com/office/officeart/2005/8/layout/hProcess9"/>
    <dgm:cxn modelId="{532737F2-B81A-4432-84BC-F01EC7548A5C}" type="presParOf" srcId="{53E53571-C948-4D99-A687-34ED737F7F29}" destId="{7FF74F57-F040-44F2-AE36-88AEE348AA14}" srcOrd="4" destOrd="0" presId="urn:microsoft.com/office/officeart/2005/8/layout/hProcess9"/>
    <dgm:cxn modelId="{65EC4176-CF8E-4E89-A44E-459BC29AA321}" type="presParOf" srcId="{53E53571-C948-4D99-A687-34ED737F7F29}" destId="{84FE4D7B-755E-4C9E-85AE-DBD045C47C1C}" srcOrd="5" destOrd="0" presId="urn:microsoft.com/office/officeart/2005/8/layout/hProcess9"/>
    <dgm:cxn modelId="{64BBE327-43C3-41D7-B6DD-792D68778A94}" type="presParOf" srcId="{53E53571-C948-4D99-A687-34ED737F7F29}" destId="{F832653D-9CFE-45FF-8740-488CA1876E75}" srcOrd="6" destOrd="0" presId="urn:microsoft.com/office/officeart/2005/8/layout/hProcess9"/>
    <dgm:cxn modelId="{7EB160FC-C8B8-45E6-AC47-F500EA5B6A71}" type="presParOf" srcId="{53E53571-C948-4D99-A687-34ED737F7F29}" destId="{C7A30E5F-ACE2-4649-A4BA-600ED18197DC}" srcOrd="7" destOrd="0" presId="urn:microsoft.com/office/officeart/2005/8/layout/hProcess9"/>
    <dgm:cxn modelId="{BACBE07D-497F-4B7E-9EF9-7373570C7549}" type="presParOf" srcId="{53E53571-C948-4D99-A687-34ED737F7F29}" destId="{A5083922-E856-4285-93F9-D2803ED4D9A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1635D1-1D1C-4E1A-B468-FCDD8D98F1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076A6B-3470-40B0-AED7-8A39A0E60A6E}">
      <dgm:prSet phldrT="[Text]"/>
      <dgm:spPr/>
      <dgm:t>
        <a:bodyPr/>
        <a:lstStyle/>
        <a:p>
          <a:r>
            <a:rPr lang="EN-US" dirty="0"/>
            <a:t>Dataset</a:t>
          </a:r>
          <a:endParaRPr lang="en-US" dirty="0"/>
        </a:p>
      </dgm:t>
    </dgm:pt>
    <dgm:pt modelId="{76B96DB1-EA23-493A-9CB7-7ED6F7906B44}" type="parTrans" cxnId="{182FD858-D7C5-4138-B27C-4703D68413B3}">
      <dgm:prSet/>
      <dgm:spPr/>
      <dgm:t>
        <a:bodyPr/>
        <a:lstStyle/>
        <a:p>
          <a:endParaRPr lang="en-US"/>
        </a:p>
      </dgm:t>
    </dgm:pt>
    <dgm:pt modelId="{A8263FBC-D86F-40F4-92C8-73DDE681CC15}" type="sibTrans" cxnId="{182FD858-D7C5-4138-B27C-4703D68413B3}">
      <dgm:prSet/>
      <dgm:spPr/>
      <dgm:t>
        <a:bodyPr/>
        <a:lstStyle/>
        <a:p>
          <a:endParaRPr lang="en-US"/>
        </a:p>
      </dgm:t>
    </dgm:pt>
    <dgm:pt modelId="{6532B4FE-76BB-4E40-864A-43AFD03293A4}">
      <dgm:prSet phldrT="[Text]"/>
      <dgm:spPr/>
      <dgm:t>
        <a:bodyPr/>
        <a:lstStyle/>
        <a:p>
          <a:r>
            <a:rPr lang="EN-US" i="1" dirty="0">
              <a:solidFill>
                <a:srgbClr val="000000"/>
              </a:solidFill>
              <a:latin typeface="Arial"/>
            </a:rPr>
            <a:t>Leong et al. "Text mining for automatic image tagging." Proceedings of the 23rd International Conference on Computational Linguistics: Posters</a:t>
          </a:r>
          <a:r>
            <a:rPr lang="EN-US" dirty="0">
              <a:solidFill>
                <a:srgbClr val="000000"/>
              </a:solidFill>
              <a:latin typeface="Arial"/>
            </a:rPr>
            <a:t>. ACL, 2010.</a:t>
          </a:r>
          <a:endParaRPr lang="en-US">
            <a:solidFill>
              <a:srgbClr val="000000"/>
            </a:solidFill>
            <a:latin typeface="Arial"/>
          </a:endParaRPr>
        </a:p>
      </dgm:t>
    </dgm:pt>
    <dgm:pt modelId="{DBB904C4-856B-49BE-AE90-FFED27E813B4}" type="parTrans" cxnId="{9945BF46-12BF-4C6F-AC9F-288BC8995F25}">
      <dgm:prSet/>
      <dgm:spPr/>
      <dgm:t>
        <a:bodyPr/>
        <a:lstStyle/>
        <a:p>
          <a:endParaRPr lang="en-US"/>
        </a:p>
      </dgm:t>
    </dgm:pt>
    <dgm:pt modelId="{E826739D-381B-4CC1-A0BD-B9C3277D258C}" type="sibTrans" cxnId="{9945BF46-12BF-4C6F-AC9F-288BC8995F25}">
      <dgm:prSet/>
      <dgm:spPr/>
      <dgm:t>
        <a:bodyPr/>
        <a:lstStyle/>
        <a:p>
          <a:endParaRPr lang="en-US"/>
        </a:p>
      </dgm:t>
    </dgm:pt>
    <dgm:pt modelId="{8B0E24DD-192F-4542-8BC2-1D7C1EFF2A86}">
      <dgm:prSet phldrT="[Text]"/>
      <dgm:spPr/>
      <dgm:t>
        <a:bodyPr/>
        <a:lstStyle/>
        <a:p>
          <a:r>
            <a:rPr lang="EN-US" dirty="0"/>
            <a:t>Tools</a:t>
          </a:r>
          <a:endParaRPr lang="en-US" dirty="0"/>
        </a:p>
      </dgm:t>
    </dgm:pt>
    <dgm:pt modelId="{F752678C-BCEA-49BF-B66F-22CCBBBC6FC2}" type="parTrans" cxnId="{49CD290B-63E0-49A2-AE5A-EA5909653216}">
      <dgm:prSet/>
      <dgm:spPr/>
      <dgm:t>
        <a:bodyPr/>
        <a:lstStyle/>
        <a:p>
          <a:endParaRPr lang="en-US"/>
        </a:p>
      </dgm:t>
    </dgm:pt>
    <dgm:pt modelId="{46098FF7-8397-4FCD-8E8C-F9141CEC0BD8}" type="sibTrans" cxnId="{49CD290B-63E0-49A2-AE5A-EA5909653216}">
      <dgm:prSet/>
      <dgm:spPr/>
      <dgm:t>
        <a:bodyPr/>
        <a:lstStyle/>
        <a:p>
          <a:endParaRPr lang="en-US"/>
        </a:p>
      </dgm:t>
    </dgm:pt>
    <dgm:pt modelId="{142B8F3B-C1BB-4C01-A086-2A25930D87EB}">
      <dgm:prSet phldrT="[Text]"/>
      <dgm:spPr/>
      <dgm:t>
        <a:bodyPr/>
        <a:lstStyle/>
        <a:p>
          <a:r>
            <a:rPr lang="EN-US" dirty="0"/>
            <a:t>Stanford CoreNLP</a:t>
          </a:r>
          <a:endParaRPr lang="en-US"/>
        </a:p>
      </dgm:t>
    </dgm:pt>
    <dgm:pt modelId="{1ADE146B-7D0F-4CE9-9CF3-E12DC0142E89}" type="parTrans" cxnId="{12C1C0A5-4241-4545-8BAC-2E949A6426DA}">
      <dgm:prSet/>
      <dgm:spPr/>
      <dgm:t>
        <a:bodyPr/>
        <a:lstStyle/>
        <a:p>
          <a:endParaRPr lang="en-US"/>
        </a:p>
      </dgm:t>
    </dgm:pt>
    <dgm:pt modelId="{AADEDDA2-C1E2-47C9-A4FC-8724D940F7B4}" type="sibTrans" cxnId="{12C1C0A5-4241-4545-8BAC-2E949A6426DA}">
      <dgm:prSet/>
      <dgm:spPr/>
      <dgm:t>
        <a:bodyPr/>
        <a:lstStyle/>
        <a:p>
          <a:endParaRPr lang="en-US"/>
        </a:p>
      </dgm:t>
    </dgm:pt>
    <dgm:pt modelId="{EF172D13-34CA-4377-BCCD-7EBA4FDDA37F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  <a:latin typeface="Arial"/>
            </a:rPr>
            <a:t>http://lit.csci.unt.edu/index.php/Downloads</a:t>
          </a:r>
          <a:br>
            <a:rPr lang="en-US" dirty="0">
              <a:solidFill>
                <a:srgbClr val="000000"/>
              </a:solidFill>
              <a:latin typeface="Arial"/>
            </a:rPr>
          </a:br>
          <a:endParaRPr lang="en-US" dirty="0">
            <a:solidFill>
              <a:srgbClr val="000000"/>
            </a:solidFill>
            <a:latin typeface="Arial"/>
          </a:endParaRPr>
        </a:p>
      </dgm:t>
    </dgm:pt>
    <dgm:pt modelId="{EC01C812-D1AF-49CD-ACC2-0E3AB08EFD13}" type="parTrans" cxnId="{CCC0DF8A-10A9-450C-A67B-3E9F5478EA42}">
      <dgm:prSet/>
      <dgm:spPr/>
    </dgm:pt>
    <dgm:pt modelId="{FBC3580B-5856-4AAA-A70B-6037986EA75E}" type="sibTrans" cxnId="{CCC0DF8A-10A9-450C-A67B-3E9F5478EA42}">
      <dgm:prSet/>
      <dgm:spPr/>
    </dgm:pt>
    <dgm:pt modelId="{0469EC79-4EBE-4051-B0C6-8D2AB9D33741}">
      <dgm:prSet phldrT="[Text]"/>
      <dgm:spPr/>
      <dgm:t>
        <a:bodyPr/>
        <a:lstStyle/>
        <a:p>
          <a:r>
            <a:rPr lang="EN-US" dirty="0"/>
            <a:t>YAGO-NAGA</a:t>
          </a:r>
        </a:p>
      </dgm:t>
    </dgm:pt>
    <dgm:pt modelId="{4E4BC607-3FC0-4939-8AFE-AA9BBAEA8B48}" type="parTrans" cxnId="{814CF77D-9B6F-4287-B42F-696AB95B61F2}">
      <dgm:prSet/>
      <dgm:spPr/>
    </dgm:pt>
    <dgm:pt modelId="{E4290F20-19A7-473A-91E7-A89117C01764}" type="sibTrans" cxnId="{814CF77D-9B6F-4287-B42F-696AB95B61F2}">
      <dgm:prSet/>
      <dgm:spPr/>
    </dgm:pt>
    <dgm:pt modelId="{6015AB17-3100-4521-8283-58FA4D011870}">
      <dgm:prSet phldrT="[Text]"/>
      <dgm:spPr/>
      <dgm:t>
        <a:bodyPr/>
        <a:lstStyle/>
        <a:p>
          <a:r>
            <a:rPr lang="EN-US" dirty="0"/>
            <a:t>Word2Vec and Doc2Vec</a:t>
          </a:r>
        </a:p>
      </dgm:t>
    </dgm:pt>
    <dgm:pt modelId="{7FFD3F01-F448-4D18-9CCF-7B426674FEDA}" type="parTrans" cxnId="{91163FED-94E3-42CE-AA02-9321AD360BCA}">
      <dgm:prSet/>
      <dgm:spPr/>
    </dgm:pt>
    <dgm:pt modelId="{41CCE26A-2B6B-4C8B-8F09-31139AAA219F}" type="sibTrans" cxnId="{91163FED-94E3-42CE-AA02-9321AD360BCA}">
      <dgm:prSet/>
      <dgm:spPr/>
    </dgm:pt>
    <dgm:pt modelId="{C2D37175-2BCC-4173-91E4-5E7B90381065}" type="pres">
      <dgm:prSet presAssocID="{DE1635D1-1D1C-4E1A-B468-FCDD8D98F18A}" presName="linear" presStyleCnt="0">
        <dgm:presLayoutVars>
          <dgm:animLvl val="lvl"/>
          <dgm:resizeHandles val="exact"/>
        </dgm:presLayoutVars>
      </dgm:prSet>
      <dgm:spPr/>
    </dgm:pt>
    <dgm:pt modelId="{80A34038-009B-4371-968E-2693BA5F4D17}" type="pres">
      <dgm:prSet presAssocID="{AD076A6B-3470-40B0-AED7-8A39A0E60A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A3C692-DB8F-4390-BFFC-0A893D98265E}" type="pres">
      <dgm:prSet presAssocID="{AD076A6B-3470-40B0-AED7-8A39A0E60A6E}" presName="childText" presStyleLbl="revTx" presStyleIdx="0" presStyleCnt="2">
        <dgm:presLayoutVars>
          <dgm:bulletEnabled val="1"/>
        </dgm:presLayoutVars>
      </dgm:prSet>
      <dgm:spPr/>
    </dgm:pt>
    <dgm:pt modelId="{DCA688A0-D966-4A38-ADF6-39252EE8C4C9}" type="pres">
      <dgm:prSet presAssocID="{8B0E24DD-192F-4542-8BC2-1D7C1EFF2A8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5A8C3DD-0F14-4DD8-934F-4FAF051C755F}" type="pres">
      <dgm:prSet presAssocID="{8B0E24DD-192F-4542-8BC2-1D7C1EFF2A8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BF0BE60-9527-45CF-ACA5-767AFCF7FDB8}" type="presOf" srcId="{0469EC79-4EBE-4051-B0C6-8D2AB9D33741}" destId="{05A8C3DD-0F14-4DD8-934F-4FAF051C755F}" srcOrd="0" destOrd="1" presId="urn:microsoft.com/office/officeart/2005/8/layout/vList2"/>
    <dgm:cxn modelId="{814CF77D-9B6F-4287-B42F-696AB95B61F2}" srcId="{8B0E24DD-192F-4542-8BC2-1D7C1EFF2A86}" destId="{0469EC79-4EBE-4051-B0C6-8D2AB9D33741}" srcOrd="1" destOrd="0" parTransId="{4E4BC607-3FC0-4939-8AFE-AA9BBAEA8B48}" sibTransId="{E4290F20-19A7-473A-91E7-A89117C01764}"/>
    <dgm:cxn modelId="{91163FED-94E3-42CE-AA02-9321AD360BCA}" srcId="{8B0E24DD-192F-4542-8BC2-1D7C1EFF2A86}" destId="{6015AB17-3100-4521-8283-58FA4D011870}" srcOrd="2" destOrd="0" parTransId="{7FFD3F01-F448-4D18-9CCF-7B426674FEDA}" sibTransId="{41CCE26A-2B6B-4C8B-8F09-31139AAA219F}"/>
    <dgm:cxn modelId="{97205337-C390-4F34-BDA7-CA31FE892651}" type="presOf" srcId="{6532B4FE-76BB-4E40-864A-43AFD03293A4}" destId="{4EA3C692-DB8F-4390-BFFC-0A893D98265E}" srcOrd="0" destOrd="0" presId="urn:microsoft.com/office/officeart/2005/8/layout/vList2"/>
    <dgm:cxn modelId="{084FC279-CAA2-4A73-B7A8-FACCC0778F2E}" type="presOf" srcId="{8B0E24DD-192F-4542-8BC2-1D7C1EFF2A86}" destId="{DCA688A0-D966-4A38-ADF6-39252EE8C4C9}" srcOrd="0" destOrd="0" presId="urn:microsoft.com/office/officeart/2005/8/layout/vList2"/>
    <dgm:cxn modelId="{49CD290B-63E0-49A2-AE5A-EA5909653216}" srcId="{DE1635D1-1D1C-4E1A-B468-FCDD8D98F18A}" destId="{8B0E24DD-192F-4542-8BC2-1D7C1EFF2A86}" srcOrd="1" destOrd="0" parTransId="{F752678C-BCEA-49BF-B66F-22CCBBBC6FC2}" sibTransId="{46098FF7-8397-4FCD-8E8C-F9141CEC0BD8}"/>
    <dgm:cxn modelId="{12C1C0A5-4241-4545-8BAC-2E949A6426DA}" srcId="{8B0E24DD-192F-4542-8BC2-1D7C1EFF2A86}" destId="{142B8F3B-C1BB-4C01-A086-2A25930D87EB}" srcOrd="0" destOrd="0" parTransId="{1ADE146B-7D0F-4CE9-9CF3-E12DC0142E89}" sibTransId="{AADEDDA2-C1E2-47C9-A4FC-8724D940F7B4}"/>
    <dgm:cxn modelId="{9B6AE343-A326-47B1-AD6C-DF24520ADDBB}" type="presOf" srcId="{EF172D13-34CA-4377-BCCD-7EBA4FDDA37F}" destId="{4EA3C692-DB8F-4390-BFFC-0A893D98265E}" srcOrd="0" destOrd="1" presId="urn:microsoft.com/office/officeart/2005/8/layout/vList2"/>
    <dgm:cxn modelId="{9945BF46-12BF-4C6F-AC9F-288BC8995F25}" srcId="{AD076A6B-3470-40B0-AED7-8A39A0E60A6E}" destId="{6532B4FE-76BB-4E40-864A-43AFD03293A4}" srcOrd="0" destOrd="0" parTransId="{DBB904C4-856B-49BE-AE90-FFED27E813B4}" sibTransId="{E826739D-381B-4CC1-A0BD-B9C3277D258C}"/>
    <dgm:cxn modelId="{CCC0DF8A-10A9-450C-A67B-3E9F5478EA42}" srcId="{AD076A6B-3470-40B0-AED7-8A39A0E60A6E}" destId="{EF172D13-34CA-4377-BCCD-7EBA4FDDA37F}" srcOrd="1" destOrd="0" parTransId="{EC01C812-D1AF-49CD-ACC2-0E3AB08EFD13}" sibTransId="{FBC3580B-5856-4AAA-A70B-6037986EA75E}"/>
    <dgm:cxn modelId="{F566FFDE-E7EE-42F7-A7FC-F44F4F9ECBE3}" type="presOf" srcId="{6015AB17-3100-4521-8283-58FA4D011870}" destId="{05A8C3DD-0F14-4DD8-934F-4FAF051C755F}" srcOrd="0" destOrd="2" presId="urn:microsoft.com/office/officeart/2005/8/layout/vList2"/>
    <dgm:cxn modelId="{B0540BA6-6776-43BA-886F-77EF3228BBB4}" type="presOf" srcId="{AD076A6B-3470-40B0-AED7-8A39A0E60A6E}" destId="{80A34038-009B-4371-968E-2693BA5F4D17}" srcOrd="0" destOrd="0" presId="urn:microsoft.com/office/officeart/2005/8/layout/vList2"/>
    <dgm:cxn modelId="{886533C2-ADE3-4F07-B0A2-5C8A12C88818}" type="presOf" srcId="{142B8F3B-C1BB-4C01-A086-2A25930D87EB}" destId="{05A8C3DD-0F14-4DD8-934F-4FAF051C755F}" srcOrd="0" destOrd="0" presId="urn:microsoft.com/office/officeart/2005/8/layout/vList2"/>
    <dgm:cxn modelId="{AE3EBB69-BF34-4BFD-9159-4D95DD81A09C}" type="presOf" srcId="{DE1635D1-1D1C-4E1A-B468-FCDD8D98F18A}" destId="{C2D37175-2BCC-4173-91E4-5E7B90381065}" srcOrd="0" destOrd="0" presId="urn:microsoft.com/office/officeart/2005/8/layout/vList2"/>
    <dgm:cxn modelId="{182FD858-D7C5-4138-B27C-4703D68413B3}" srcId="{DE1635D1-1D1C-4E1A-B468-FCDD8D98F18A}" destId="{AD076A6B-3470-40B0-AED7-8A39A0E60A6E}" srcOrd="0" destOrd="0" parTransId="{76B96DB1-EA23-493A-9CB7-7ED6F7906B44}" sibTransId="{A8263FBC-D86F-40F4-92C8-73DDE681CC15}"/>
    <dgm:cxn modelId="{BD4299F5-235B-4534-9647-1353622A9407}" type="presParOf" srcId="{C2D37175-2BCC-4173-91E4-5E7B90381065}" destId="{80A34038-009B-4371-968E-2693BA5F4D17}" srcOrd="0" destOrd="0" presId="urn:microsoft.com/office/officeart/2005/8/layout/vList2"/>
    <dgm:cxn modelId="{8A339742-1F52-461E-A304-AD857DB46A30}" type="presParOf" srcId="{C2D37175-2BCC-4173-91E4-5E7B90381065}" destId="{4EA3C692-DB8F-4390-BFFC-0A893D98265E}" srcOrd="1" destOrd="0" presId="urn:microsoft.com/office/officeart/2005/8/layout/vList2"/>
    <dgm:cxn modelId="{D4EE9FA2-A624-4C29-AA8B-5E7BCCF17984}" type="presParOf" srcId="{C2D37175-2BCC-4173-91E4-5E7B90381065}" destId="{DCA688A0-D966-4A38-ADF6-39252EE8C4C9}" srcOrd="2" destOrd="0" presId="urn:microsoft.com/office/officeart/2005/8/layout/vList2"/>
    <dgm:cxn modelId="{587C12E6-48FC-4933-9E9F-72D7ECBBE106}" type="presParOf" srcId="{C2D37175-2BCC-4173-91E4-5E7B90381065}" destId="{05A8C3DD-0F14-4DD8-934F-4FAF051C755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69367D-9B65-423C-9D6E-C5B1C8B8513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B14317-0785-422B-ABD1-A4A96D6FBE86}">
      <dgm:prSet phldrT="[Text]"/>
      <dgm:spPr/>
      <dgm:t>
        <a:bodyPr/>
        <a:lstStyle/>
        <a:p>
          <a:r>
            <a:rPr lang="EN-US" sz="2400" dirty="0">
              <a:latin typeface="Cambria"/>
            </a:rPr>
            <a:t>Significance</a:t>
          </a:r>
          <a:endParaRPr lang="en-US" sz="2400" dirty="0">
            <a:latin typeface="Cambria"/>
          </a:endParaRPr>
        </a:p>
      </dgm:t>
    </dgm:pt>
    <dgm:pt modelId="{6E086AD2-4C0D-40E4-A5AE-88AC4B2F6631}" type="parTrans" cxnId="{46338FCA-1F5E-413B-810B-7B263929EF23}">
      <dgm:prSet/>
      <dgm:spPr/>
      <dgm:t>
        <a:bodyPr/>
        <a:lstStyle/>
        <a:p>
          <a:endParaRPr lang="en-US"/>
        </a:p>
      </dgm:t>
    </dgm:pt>
    <dgm:pt modelId="{B0E3045E-881B-4791-B989-C3BB6EEEC44B}" type="sibTrans" cxnId="{46338FCA-1F5E-413B-810B-7B263929EF23}">
      <dgm:prSet/>
      <dgm:spPr/>
      <dgm:t>
        <a:bodyPr/>
        <a:lstStyle/>
        <a:p>
          <a:endParaRPr lang="en-US"/>
        </a:p>
      </dgm:t>
    </dgm:pt>
    <dgm:pt modelId="{0023C4A1-9AFF-40FB-A2FE-5684B8D32384}">
      <dgm:prSet phldrT="[Text]"/>
      <dgm:spPr/>
      <dgm:t>
        <a:bodyPr/>
        <a:lstStyle/>
        <a:p>
          <a:r>
            <a:rPr lang="EN-US" sz="2400" dirty="0">
              <a:solidFill>
                <a:srgbClr val="222222"/>
              </a:solidFill>
              <a:latin typeface="Cambria"/>
            </a:rPr>
            <a:t>Lu, et al. "A Content-Based Method to Enhance Tag Recommendation." IJCAI. Vol. 9. 2009.</a:t>
          </a:r>
        </a:p>
      </dgm:t>
    </dgm:pt>
    <dgm:pt modelId="{1C6FCEF1-6EB2-4261-92B8-343C4AA5246A}" type="parTrans" cxnId="{E1DD7277-7C74-4D79-9246-00A1F486590E}">
      <dgm:prSet/>
      <dgm:spPr/>
      <dgm:t>
        <a:bodyPr/>
        <a:lstStyle/>
        <a:p>
          <a:endParaRPr lang="en-US"/>
        </a:p>
      </dgm:t>
    </dgm:pt>
    <dgm:pt modelId="{97E50D44-23A3-4EE0-A258-1DF468501405}" type="sibTrans" cxnId="{E1DD7277-7C74-4D79-9246-00A1F486590E}">
      <dgm:prSet/>
      <dgm:spPr/>
      <dgm:t>
        <a:bodyPr/>
        <a:lstStyle/>
        <a:p>
          <a:endParaRPr lang="en-US"/>
        </a:p>
      </dgm:t>
    </dgm:pt>
    <dgm:pt modelId="{29E8BE30-5F7B-4047-BFAE-2FC5E54C4CAB}">
      <dgm:prSet phldrT="[Text]"/>
      <dgm:spPr/>
      <dgm:t>
        <a:bodyPr/>
        <a:lstStyle/>
        <a:p>
          <a:r>
            <a:rPr lang="EN-US" sz="2400" dirty="0">
              <a:latin typeface="Cambria"/>
            </a:rPr>
            <a:t>Relevance</a:t>
          </a:r>
          <a:endParaRPr lang="en-US" sz="2400" dirty="0">
            <a:latin typeface="Cambria"/>
          </a:endParaRPr>
        </a:p>
      </dgm:t>
    </dgm:pt>
    <dgm:pt modelId="{F5E6F4CE-F54E-49A9-A124-B5C618002E5F}" type="parTrans" cxnId="{5E68C026-4F4F-4748-AC27-F796851DB4AE}">
      <dgm:prSet/>
      <dgm:spPr/>
      <dgm:t>
        <a:bodyPr/>
        <a:lstStyle/>
        <a:p>
          <a:endParaRPr lang="en-US"/>
        </a:p>
      </dgm:t>
    </dgm:pt>
    <dgm:pt modelId="{4F920853-6BBF-4346-A905-1D82A79CD59D}" type="sibTrans" cxnId="{5E68C026-4F4F-4748-AC27-F796851DB4AE}">
      <dgm:prSet/>
      <dgm:spPr/>
      <dgm:t>
        <a:bodyPr/>
        <a:lstStyle/>
        <a:p>
          <a:endParaRPr lang="en-US"/>
        </a:p>
      </dgm:t>
    </dgm:pt>
    <dgm:pt modelId="{5C4D488F-1BB4-4A45-AA08-F942B3014128}">
      <dgm:prSet phldrT="[Text]"/>
      <dgm:spPr/>
      <dgm:t>
        <a:bodyPr/>
        <a:lstStyle/>
        <a:p>
          <a:r>
            <a:rPr lang="EN-US" sz="2400" dirty="0">
              <a:solidFill>
                <a:srgbClr val="222222"/>
              </a:solidFill>
              <a:latin typeface="Cambria"/>
            </a:rPr>
            <a:t>Resnik, Philip. "Using information content to evaluate semantic similarity in a taxonomy." arXiv preprint cmp-lg/9511007 (1995).</a:t>
          </a:r>
        </a:p>
      </dgm:t>
    </dgm:pt>
    <dgm:pt modelId="{78911468-874A-46DA-A949-0915F642C663}" type="parTrans" cxnId="{4511E543-8F15-4317-9624-03CEE24A0A44}">
      <dgm:prSet/>
      <dgm:spPr/>
      <dgm:t>
        <a:bodyPr/>
        <a:lstStyle/>
        <a:p>
          <a:endParaRPr lang="en-US"/>
        </a:p>
      </dgm:t>
    </dgm:pt>
    <dgm:pt modelId="{913F3103-4D13-474F-BCF3-C149B5CC760C}" type="sibTrans" cxnId="{4511E543-8F15-4317-9624-03CEE24A0A44}">
      <dgm:prSet/>
      <dgm:spPr/>
      <dgm:t>
        <a:bodyPr/>
        <a:lstStyle/>
        <a:p>
          <a:endParaRPr lang="en-US"/>
        </a:p>
      </dgm:t>
    </dgm:pt>
    <dgm:pt modelId="{E8054E8C-FAFA-403E-AD13-D61F9B569373}">
      <dgm:prSet phldrT="[Text]"/>
      <dgm:spPr/>
      <dgm:t>
        <a:bodyPr/>
        <a:lstStyle/>
        <a:p>
          <a:r>
            <a:rPr lang="EN-US" sz="2400" dirty="0">
              <a:latin typeface="Cambria"/>
            </a:rPr>
            <a:t>Diversity</a:t>
          </a:r>
        </a:p>
      </dgm:t>
    </dgm:pt>
    <dgm:pt modelId="{5D723475-F584-43BB-B392-C4228AF5D98D}" type="parTrans" cxnId="{A35FC749-9A00-4077-B63D-9007EB38D8B4}">
      <dgm:prSet/>
      <dgm:spPr/>
    </dgm:pt>
    <dgm:pt modelId="{D522DB2D-F332-4023-A0F8-B39AC09A4E52}" type="sibTrans" cxnId="{A35FC749-9A00-4077-B63D-9007EB38D8B4}">
      <dgm:prSet/>
      <dgm:spPr/>
    </dgm:pt>
    <dgm:pt modelId="{8A27E27E-A4C6-4FCA-A3AF-29781D1012E9}">
      <dgm:prSet phldrT="[Text]"/>
      <dgm:spPr/>
      <dgm:t>
        <a:bodyPr/>
        <a:lstStyle/>
        <a:p>
          <a:r>
            <a:rPr lang="EN-US" sz="2400" dirty="0">
              <a:solidFill>
                <a:srgbClr val="222222"/>
              </a:solidFill>
              <a:latin typeface="Cambria"/>
            </a:rPr>
            <a:t>Sokal, et al. "The comparison of dendrograms by objective methods." Taxon (1962): 33-40.</a:t>
          </a:r>
        </a:p>
      </dgm:t>
    </dgm:pt>
    <dgm:pt modelId="{35A8D5E4-CE66-4D7B-8E4D-205B7055B90F}" type="parTrans" cxnId="{B78A3046-603F-4EC1-B4C2-619ED46D9467}">
      <dgm:prSet/>
      <dgm:spPr/>
    </dgm:pt>
    <dgm:pt modelId="{8A923EB6-4045-4F2D-B9CF-0478E5522B23}" type="sibTrans" cxnId="{B78A3046-603F-4EC1-B4C2-619ED46D9467}">
      <dgm:prSet/>
      <dgm:spPr/>
    </dgm:pt>
    <dgm:pt modelId="{A3DD0EDA-720D-42A2-AA7F-1919BAA25273}" type="pres">
      <dgm:prSet presAssocID="{9F69367D-9B65-423C-9D6E-C5B1C8B85131}" presName="Name0" presStyleCnt="0">
        <dgm:presLayoutVars>
          <dgm:dir/>
          <dgm:animLvl val="lvl"/>
          <dgm:resizeHandles/>
        </dgm:presLayoutVars>
      </dgm:prSet>
      <dgm:spPr/>
    </dgm:pt>
    <dgm:pt modelId="{7BE2352C-5108-4A14-89BA-A2C0C3D5EBE9}" type="pres">
      <dgm:prSet presAssocID="{1BB14317-0785-422B-ABD1-A4A96D6FBE86}" presName="linNode" presStyleCnt="0"/>
      <dgm:spPr/>
    </dgm:pt>
    <dgm:pt modelId="{8CA82B02-65FA-4FD7-A82D-270FE0FF2D66}" type="pres">
      <dgm:prSet presAssocID="{1BB14317-0785-422B-ABD1-A4A96D6FBE86}" presName="parentShp" presStyleLbl="node1" presStyleIdx="0" presStyleCnt="3">
        <dgm:presLayoutVars>
          <dgm:bulletEnabled val="1"/>
        </dgm:presLayoutVars>
      </dgm:prSet>
      <dgm:spPr/>
    </dgm:pt>
    <dgm:pt modelId="{9FC182E1-B6DB-45E1-85DC-BA8E4E3AA013}" type="pres">
      <dgm:prSet presAssocID="{1BB14317-0785-422B-ABD1-A4A96D6FBE86}" presName="childShp" presStyleLbl="bgAccFollowNode1" presStyleIdx="0" presStyleCnt="3">
        <dgm:presLayoutVars>
          <dgm:bulletEnabled val="1"/>
        </dgm:presLayoutVars>
      </dgm:prSet>
      <dgm:spPr/>
    </dgm:pt>
    <dgm:pt modelId="{86727B24-8D11-4B67-9300-32C11A81DC54}" type="pres">
      <dgm:prSet presAssocID="{B0E3045E-881B-4791-B989-C3BB6EEEC44B}" presName="spacing" presStyleCnt="0"/>
      <dgm:spPr/>
    </dgm:pt>
    <dgm:pt modelId="{EA528D6E-0778-46AF-A8F6-89738276CAFC}" type="pres">
      <dgm:prSet presAssocID="{29E8BE30-5F7B-4047-BFAE-2FC5E54C4CAB}" presName="linNode" presStyleCnt="0"/>
      <dgm:spPr/>
    </dgm:pt>
    <dgm:pt modelId="{2B73EA68-D27F-451B-81FD-8FCED1A5F5BF}" type="pres">
      <dgm:prSet presAssocID="{29E8BE30-5F7B-4047-BFAE-2FC5E54C4CAB}" presName="parentShp" presStyleLbl="node1" presStyleIdx="1" presStyleCnt="3">
        <dgm:presLayoutVars>
          <dgm:bulletEnabled val="1"/>
        </dgm:presLayoutVars>
      </dgm:prSet>
      <dgm:spPr/>
    </dgm:pt>
    <dgm:pt modelId="{5F4226AB-48D6-4E9D-85BE-6C8AFF340D22}" type="pres">
      <dgm:prSet presAssocID="{29E8BE30-5F7B-4047-BFAE-2FC5E54C4CAB}" presName="childShp" presStyleLbl="bgAccFollowNode1" presStyleIdx="1" presStyleCnt="3">
        <dgm:presLayoutVars>
          <dgm:bulletEnabled val="1"/>
        </dgm:presLayoutVars>
      </dgm:prSet>
      <dgm:spPr/>
    </dgm:pt>
    <dgm:pt modelId="{4F81C3EC-B728-4B07-8024-FA3DD069F667}" type="pres">
      <dgm:prSet presAssocID="{4F920853-6BBF-4346-A905-1D82A79CD59D}" presName="spacing" presStyleCnt="0"/>
      <dgm:spPr/>
    </dgm:pt>
    <dgm:pt modelId="{BB87F688-86F6-4315-B4EC-16A695BA84DF}" type="pres">
      <dgm:prSet presAssocID="{E8054E8C-FAFA-403E-AD13-D61F9B569373}" presName="linNode" presStyleCnt="0"/>
      <dgm:spPr/>
    </dgm:pt>
    <dgm:pt modelId="{91A88FF6-BF32-485A-B491-D0BB518AD193}" type="pres">
      <dgm:prSet presAssocID="{E8054E8C-FAFA-403E-AD13-D61F9B569373}" presName="parentShp" presStyleLbl="node1" presStyleIdx="2" presStyleCnt="3">
        <dgm:presLayoutVars>
          <dgm:bulletEnabled val="1"/>
        </dgm:presLayoutVars>
      </dgm:prSet>
      <dgm:spPr/>
    </dgm:pt>
    <dgm:pt modelId="{CE81AB97-5F6E-442D-998D-99A84D687E9F}" type="pres">
      <dgm:prSet presAssocID="{E8054E8C-FAFA-403E-AD13-D61F9B569373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35BA8EB4-45B7-40A2-B969-FB019EFE7C44}" type="presOf" srcId="{8A27E27E-A4C6-4FCA-A3AF-29781D1012E9}" destId="{CE81AB97-5F6E-442D-998D-99A84D687E9F}" srcOrd="0" destOrd="0" presId="urn:microsoft.com/office/officeart/2005/8/layout/vList6"/>
    <dgm:cxn modelId="{3D3546F6-5786-4DF5-BDF2-1D2054BE4438}" type="presOf" srcId="{E8054E8C-FAFA-403E-AD13-D61F9B569373}" destId="{91A88FF6-BF32-485A-B491-D0BB518AD193}" srcOrd="0" destOrd="0" presId="urn:microsoft.com/office/officeart/2005/8/layout/vList6"/>
    <dgm:cxn modelId="{FBEF100D-3589-48A9-B434-1A0E775E1661}" type="presOf" srcId="{5C4D488F-1BB4-4A45-AA08-F942B3014128}" destId="{5F4226AB-48D6-4E9D-85BE-6C8AFF340D22}" srcOrd="0" destOrd="0" presId="urn:microsoft.com/office/officeart/2005/8/layout/vList6"/>
    <dgm:cxn modelId="{5E68C026-4F4F-4748-AC27-F796851DB4AE}" srcId="{9F69367D-9B65-423C-9D6E-C5B1C8B85131}" destId="{29E8BE30-5F7B-4047-BFAE-2FC5E54C4CAB}" srcOrd="1" destOrd="0" parTransId="{F5E6F4CE-F54E-49A9-A124-B5C618002E5F}" sibTransId="{4F920853-6BBF-4346-A905-1D82A79CD59D}"/>
    <dgm:cxn modelId="{E1DD7277-7C74-4D79-9246-00A1F486590E}" srcId="{1BB14317-0785-422B-ABD1-A4A96D6FBE86}" destId="{0023C4A1-9AFF-40FB-A2FE-5684B8D32384}" srcOrd="0" destOrd="0" parTransId="{1C6FCEF1-6EB2-4261-92B8-343C4AA5246A}" sibTransId="{97E50D44-23A3-4EE0-A258-1DF468501405}"/>
    <dgm:cxn modelId="{B78A3046-603F-4EC1-B4C2-619ED46D9467}" srcId="{E8054E8C-FAFA-403E-AD13-D61F9B569373}" destId="{8A27E27E-A4C6-4FCA-A3AF-29781D1012E9}" srcOrd="0" destOrd="0" parTransId="{35A8D5E4-CE66-4D7B-8E4D-205B7055B90F}" sibTransId="{8A923EB6-4045-4F2D-B9CF-0478E5522B23}"/>
    <dgm:cxn modelId="{F7C2BFDA-3514-4DEC-9B3F-461B17BFBBCD}" type="presOf" srcId="{0023C4A1-9AFF-40FB-A2FE-5684B8D32384}" destId="{9FC182E1-B6DB-45E1-85DC-BA8E4E3AA013}" srcOrd="0" destOrd="0" presId="urn:microsoft.com/office/officeart/2005/8/layout/vList6"/>
    <dgm:cxn modelId="{6B1DF80F-1856-47EB-B42D-7B62D79B58C9}" type="presOf" srcId="{1BB14317-0785-422B-ABD1-A4A96D6FBE86}" destId="{8CA82B02-65FA-4FD7-A82D-270FE0FF2D66}" srcOrd="0" destOrd="0" presId="urn:microsoft.com/office/officeart/2005/8/layout/vList6"/>
    <dgm:cxn modelId="{4511E543-8F15-4317-9624-03CEE24A0A44}" srcId="{29E8BE30-5F7B-4047-BFAE-2FC5E54C4CAB}" destId="{5C4D488F-1BB4-4A45-AA08-F942B3014128}" srcOrd="0" destOrd="0" parTransId="{78911468-874A-46DA-A949-0915F642C663}" sibTransId="{913F3103-4D13-474F-BCF3-C149B5CC760C}"/>
    <dgm:cxn modelId="{6EE31123-4853-4DA0-84A5-18123BDC8402}" type="presOf" srcId="{29E8BE30-5F7B-4047-BFAE-2FC5E54C4CAB}" destId="{2B73EA68-D27F-451B-81FD-8FCED1A5F5BF}" srcOrd="0" destOrd="0" presId="urn:microsoft.com/office/officeart/2005/8/layout/vList6"/>
    <dgm:cxn modelId="{46338FCA-1F5E-413B-810B-7B263929EF23}" srcId="{9F69367D-9B65-423C-9D6E-C5B1C8B85131}" destId="{1BB14317-0785-422B-ABD1-A4A96D6FBE86}" srcOrd="0" destOrd="0" parTransId="{6E086AD2-4C0D-40E4-A5AE-88AC4B2F6631}" sibTransId="{B0E3045E-881B-4791-B989-C3BB6EEEC44B}"/>
    <dgm:cxn modelId="{ADFA9FB1-C7E7-458D-9FCD-86FD90EC1B11}" type="presOf" srcId="{9F69367D-9B65-423C-9D6E-C5B1C8B85131}" destId="{A3DD0EDA-720D-42A2-AA7F-1919BAA25273}" srcOrd="0" destOrd="0" presId="urn:microsoft.com/office/officeart/2005/8/layout/vList6"/>
    <dgm:cxn modelId="{A35FC749-9A00-4077-B63D-9007EB38D8B4}" srcId="{9F69367D-9B65-423C-9D6E-C5B1C8B85131}" destId="{E8054E8C-FAFA-403E-AD13-D61F9B569373}" srcOrd="2" destOrd="0" parTransId="{5D723475-F584-43BB-B392-C4228AF5D98D}" sibTransId="{D522DB2D-F332-4023-A0F8-B39AC09A4E52}"/>
    <dgm:cxn modelId="{F704D403-373D-4752-BEA3-B9DC7A84E35B}" type="presParOf" srcId="{A3DD0EDA-720D-42A2-AA7F-1919BAA25273}" destId="{7BE2352C-5108-4A14-89BA-A2C0C3D5EBE9}" srcOrd="0" destOrd="0" presId="urn:microsoft.com/office/officeart/2005/8/layout/vList6"/>
    <dgm:cxn modelId="{2509A784-81E9-43F4-9EF9-1252FB1188DC}" type="presParOf" srcId="{7BE2352C-5108-4A14-89BA-A2C0C3D5EBE9}" destId="{8CA82B02-65FA-4FD7-A82D-270FE0FF2D66}" srcOrd="0" destOrd="0" presId="urn:microsoft.com/office/officeart/2005/8/layout/vList6"/>
    <dgm:cxn modelId="{A5669DCA-CCFE-4A33-BEA1-FDEC622C0526}" type="presParOf" srcId="{7BE2352C-5108-4A14-89BA-A2C0C3D5EBE9}" destId="{9FC182E1-B6DB-45E1-85DC-BA8E4E3AA013}" srcOrd="1" destOrd="0" presId="urn:microsoft.com/office/officeart/2005/8/layout/vList6"/>
    <dgm:cxn modelId="{2F2CD825-BBB2-4E60-B141-94F8C33B677E}" type="presParOf" srcId="{A3DD0EDA-720D-42A2-AA7F-1919BAA25273}" destId="{86727B24-8D11-4B67-9300-32C11A81DC54}" srcOrd="1" destOrd="0" presId="urn:microsoft.com/office/officeart/2005/8/layout/vList6"/>
    <dgm:cxn modelId="{F3713BD7-A838-42A7-977C-94336F9105B5}" type="presParOf" srcId="{A3DD0EDA-720D-42A2-AA7F-1919BAA25273}" destId="{EA528D6E-0778-46AF-A8F6-89738276CAFC}" srcOrd="2" destOrd="0" presId="urn:microsoft.com/office/officeart/2005/8/layout/vList6"/>
    <dgm:cxn modelId="{CC180FEA-242B-469C-80DF-34FD8C31AD7F}" type="presParOf" srcId="{EA528D6E-0778-46AF-A8F6-89738276CAFC}" destId="{2B73EA68-D27F-451B-81FD-8FCED1A5F5BF}" srcOrd="0" destOrd="0" presId="urn:microsoft.com/office/officeart/2005/8/layout/vList6"/>
    <dgm:cxn modelId="{92380F24-3498-40BD-938C-312C11C716F8}" type="presParOf" srcId="{EA528D6E-0778-46AF-A8F6-89738276CAFC}" destId="{5F4226AB-48D6-4E9D-85BE-6C8AFF340D22}" srcOrd="1" destOrd="0" presId="urn:microsoft.com/office/officeart/2005/8/layout/vList6"/>
    <dgm:cxn modelId="{0063115A-EB12-4E31-91ED-589793529442}" type="presParOf" srcId="{A3DD0EDA-720D-42A2-AA7F-1919BAA25273}" destId="{4F81C3EC-B728-4B07-8024-FA3DD069F667}" srcOrd="3" destOrd="0" presId="urn:microsoft.com/office/officeart/2005/8/layout/vList6"/>
    <dgm:cxn modelId="{7381544D-D5FD-436C-B64E-CDD7141A3203}" type="presParOf" srcId="{A3DD0EDA-720D-42A2-AA7F-1919BAA25273}" destId="{BB87F688-86F6-4315-B4EC-16A695BA84DF}" srcOrd="4" destOrd="0" presId="urn:microsoft.com/office/officeart/2005/8/layout/vList6"/>
    <dgm:cxn modelId="{55BF1E85-F1B3-4ECB-8308-A340EF9DC1A8}" type="presParOf" srcId="{BB87F688-86F6-4315-B4EC-16A695BA84DF}" destId="{91A88FF6-BF32-485A-B491-D0BB518AD193}" srcOrd="0" destOrd="0" presId="urn:microsoft.com/office/officeart/2005/8/layout/vList6"/>
    <dgm:cxn modelId="{E10FE278-62F3-4762-A30A-834598F5E833}" type="presParOf" srcId="{BB87F688-86F6-4315-B4EC-16A695BA84DF}" destId="{CE81AB97-5F6E-442D-998D-99A84D687E9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B1C32E-F9CE-4A26-A126-2D77E8FCCAA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DD0711-2AB3-48C9-A249-A3E18864164E}">
      <dgm:prSet phldrT="[Text]"/>
      <dgm:spPr/>
      <dgm:t>
        <a:bodyPr/>
        <a:lstStyle/>
        <a:p>
          <a:r>
            <a:rPr lang="EN-US" dirty="0"/>
            <a:t>Imagga</a:t>
          </a:r>
          <a:endParaRPr lang="en-US" dirty="0"/>
        </a:p>
      </dgm:t>
    </dgm:pt>
    <dgm:pt modelId="{B1DB35D3-A453-476D-BE72-31C44A4FDE02}" type="parTrans" cxnId="{17D248CE-A5A2-4DB3-864E-222C10CF7715}">
      <dgm:prSet/>
      <dgm:spPr/>
      <dgm:t>
        <a:bodyPr/>
        <a:lstStyle/>
        <a:p>
          <a:endParaRPr lang="en-US"/>
        </a:p>
      </dgm:t>
    </dgm:pt>
    <dgm:pt modelId="{EBAC727C-8583-4E9B-823E-656073EB558E}" type="sibTrans" cxnId="{17D248CE-A5A2-4DB3-864E-222C10CF7715}">
      <dgm:prSet/>
      <dgm:spPr/>
      <dgm:t>
        <a:bodyPr/>
        <a:lstStyle/>
        <a:p>
          <a:endParaRPr lang="en-US"/>
        </a:p>
      </dgm:t>
    </dgm:pt>
    <dgm:pt modelId="{CDB32638-4D25-4362-A7F1-D36556458C97}">
      <dgm:prSet phldrT="[Text]"/>
      <dgm:spPr/>
      <dgm:t>
        <a:bodyPr/>
        <a:lstStyle/>
        <a:p>
          <a:r>
            <a:rPr lang="EN-US" dirty="0"/>
            <a:t>Microsoft Vision</a:t>
          </a:r>
          <a:endParaRPr lang="en-US" dirty="0"/>
        </a:p>
      </dgm:t>
    </dgm:pt>
    <dgm:pt modelId="{201538AA-0B36-4B44-9DA8-30D48528E451}" type="parTrans" cxnId="{FF930960-8E04-4BE7-85CA-3EE1B72BFF53}">
      <dgm:prSet/>
      <dgm:spPr/>
      <dgm:t>
        <a:bodyPr/>
        <a:lstStyle/>
        <a:p>
          <a:endParaRPr lang="en-US"/>
        </a:p>
      </dgm:t>
    </dgm:pt>
    <dgm:pt modelId="{510DC276-5BD0-4758-8A8B-5AE35D3865FE}" type="sibTrans" cxnId="{FF930960-8E04-4BE7-85CA-3EE1B72BFF53}">
      <dgm:prSet/>
      <dgm:spPr/>
      <dgm:t>
        <a:bodyPr/>
        <a:lstStyle/>
        <a:p>
          <a:endParaRPr lang="en-US"/>
        </a:p>
      </dgm:t>
    </dgm:pt>
    <dgm:pt modelId="{BFE602D7-D72D-4415-81FB-6B2BE7A94B3E}">
      <dgm:prSet phldrT="[Text]"/>
      <dgm:spPr/>
      <dgm:t>
        <a:bodyPr/>
        <a:lstStyle/>
        <a:p>
          <a:r>
            <a:rPr lang="EN-US" dirty="0"/>
            <a:t>Text mining for automatic image tagging</a:t>
          </a:r>
        </a:p>
      </dgm:t>
    </dgm:pt>
    <dgm:pt modelId="{BFB18AE4-194D-4CA7-A988-88309FF4336E}" type="parTrans" cxnId="{8FA99606-1D54-41C3-B4AF-99B9B94D4424}">
      <dgm:prSet/>
      <dgm:spPr/>
    </dgm:pt>
    <dgm:pt modelId="{3C68BE57-F447-4454-96C1-D26E3BB17B0B}" type="sibTrans" cxnId="{8FA99606-1D54-41C3-B4AF-99B9B94D4424}">
      <dgm:prSet/>
      <dgm:spPr/>
    </dgm:pt>
    <dgm:pt modelId="{877D177D-E3A4-4EEE-9C7A-22306BB3E006}">
      <dgm:prSet phldrT="[Text]"/>
      <dgm:spPr/>
      <dgm:t>
        <a:bodyPr/>
        <a:lstStyle/>
        <a:p>
          <a:r>
            <a:rPr lang="EN-US" dirty="0"/>
            <a:t>Gold-standard Human Annotations and Visual autotagging engine</a:t>
          </a:r>
        </a:p>
      </dgm:t>
    </dgm:pt>
    <dgm:pt modelId="{A15E0032-4122-423A-AA81-4BFAD68BCC5F}" type="parTrans" cxnId="{98A3DF08-17BC-448E-99AB-9C729D08A971}">
      <dgm:prSet/>
      <dgm:spPr/>
    </dgm:pt>
    <dgm:pt modelId="{49CC65FB-3834-47D5-8E11-03B4C2672AE4}" type="sibTrans" cxnId="{98A3DF08-17BC-448E-99AB-9C729D08A971}">
      <dgm:prSet/>
      <dgm:spPr/>
    </dgm:pt>
    <dgm:pt modelId="{9C3A7618-76B8-4BC6-9E76-9211ED0F2714}">
      <dgm:prSet phldrT="[Text]"/>
      <dgm:spPr/>
      <dgm:t>
        <a:bodyPr/>
        <a:lstStyle/>
        <a:p>
          <a:r>
            <a:rPr lang="EN-US" dirty="0"/>
            <a:t>http://lit.csci.unt.edu/index.php/Downloads</a:t>
          </a:r>
        </a:p>
      </dgm:t>
    </dgm:pt>
    <dgm:pt modelId="{796FA3D3-1ED2-489D-8D5C-99B82A353906}" type="parTrans" cxnId="{8EB5A8EF-F1CC-4439-ACF8-9E8DCF8C4C76}">
      <dgm:prSet/>
      <dgm:spPr/>
    </dgm:pt>
    <dgm:pt modelId="{13E8DAA7-21D8-4878-9C6E-0ED582AAEDB6}" type="sibTrans" cxnId="{8EB5A8EF-F1CC-4439-ACF8-9E8DCF8C4C76}">
      <dgm:prSet/>
      <dgm:spPr/>
    </dgm:pt>
    <dgm:pt modelId="{136BA9A8-2BCB-40D0-AA83-A6CB803AFE83}">
      <dgm:prSet phldrT="[Text]"/>
      <dgm:spPr/>
      <dgm:t>
        <a:bodyPr/>
        <a:lstStyle/>
        <a:p>
          <a:r>
            <a:rPr lang="EN-US" dirty="0"/>
            <a:t>https://imagga.com/auto-tagging-demo</a:t>
          </a:r>
        </a:p>
      </dgm:t>
    </dgm:pt>
    <dgm:pt modelId="{7D17D8A9-63BA-4CD2-8C06-7C26EAE33F72}" type="parTrans" cxnId="{9F2BFEC6-64C4-4E37-99D3-ED5093D69F77}">
      <dgm:prSet/>
      <dgm:spPr/>
    </dgm:pt>
    <dgm:pt modelId="{45ADDEB0-424D-4AE1-9102-A03A7622744A}" type="sibTrans" cxnId="{9F2BFEC6-64C4-4E37-99D3-ED5093D69F77}">
      <dgm:prSet/>
      <dgm:spPr/>
    </dgm:pt>
    <dgm:pt modelId="{0969A9C0-8781-453F-B203-FA1C856486B8}">
      <dgm:prSet phldrT="[Text]"/>
      <dgm:spPr/>
      <dgm:t>
        <a:bodyPr/>
        <a:lstStyle/>
        <a:p>
          <a:r>
            <a:rPr lang="EN-US" dirty="0"/>
            <a:t>https://www.microsoft.com/cognitive-services/en-us/computer-vision-api</a:t>
          </a:r>
        </a:p>
      </dgm:t>
    </dgm:pt>
    <dgm:pt modelId="{4A2553FC-DEB5-4685-814A-C1148A78C84A}" type="parTrans" cxnId="{73B492BC-1E28-4011-BE84-D827493B012B}">
      <dgm:prSet/>
      <dgm:spPr/>
    </dgm:pt>
    <dgm:pt modelId="{6FFD04EE-AE2B-4F24-A2D8-0E94D91C728A}" type="sibTrans" cxnId="{73B492BC-1E28-4011-BE84-D827493B012B}">
      <dgm:prSet/>
      <dgm:spPr/>
    </dgm:pt>
    <dgm:pt modelId="{CD84AA3B-8D9D-45F8-9431-EB699147F820}">
      <dgm:prSet phldrT="[Text]"/>
      <dgm:spPr/>
      <dgm:t>
        <a:bodyPr/>
        <a:lstStyle/>
        <a:p>
          <a:r>
            <a:rPr lang="EN-US" dirty="0">
              <a:solidFill>
                <a:srgbClr val="222222"/>
              </a:solidFill>
              <a:latin typeface="Arial"/>
            </a:rPr>
            <a:t>Leong et al. "Text mining for automatic image tagging." </a:t>
          </a:r>
          <a:r>
            <a:rPr lang="EN-US" i="1" dirty="0">
              <a:solidFill>
                <a:srgbClr val="222222"/>
              </a:solidFill>
              <a:latin typeface="Arial"/>
            </a:rPr>
            <a:t>Proceedings of the 23rd International Conference on Computational Linguistics: Posters</a:t>
          </a:r>
          <a:r>
            <a:rPr lang="EN-US" dirty="0">
              <a:solidFill>
                <a:srgbClr val="222222"/>
              </a:solidFill>
              <a:latin typeface="Arial"/>
            </a:rPr>
            <a:t>. ACL, 2010.</a:t>
          </a:r>
        </a:p>
      </dgm:t>
    </dgm:pt>
    <dgm:pt modelId="{78C88348-C4C0-4196-8D98-FF1DE64EAAE1}" type="parTrans" cxnId="{4FA1157E-4FD0-457F-A938-D21EE00645B6}">
      <dgm:prSet/>
      <dgm:spPr/>
    </dgm:pt>
    <dgm:pt modelId="{1817B1AF-322B-4D42-83BF-9E306B7E58AA}" type="sibTrans" cxnId="{4FA1157E-4FD0-457F-A938-D21EE00645B6}">
      <dgm:prSet/>
      <dgm:spPr/>
    </dgm:pt>
    <dgm:pt modelId="{437DE934-87BE-423C-9A62-9C0C3851EA9B}">
      <dgm:prSet phldrT="[Text]"/>
      <dgm:spPr/>
      <dgm:t>
        <a:bodyPr/>
        <a:lstStyle/>
        <a:p>
          <a:endParaRPr lang="EN-US" dirty="0"/>
        </a:p>
      </dgm:t>
    </dgm:pt>
    <dgm:pt modelId="{33F4EE7E-C771-42F9-923F-E293DDE6220E}" type="parTrans" cxnId="{6D753795-CF81-49BF-8EAB-13041ABFEE07}">
      <dgm:prSet/>
      <dgm:spPr/>
    </dgm:pt>
    <dgm:pt modelId="{46F9C4FB-208A-45CE-A126-4023550DE139}" type="sibTrans" cxnId="{6D753795-CF81-49BF-8EAB-13041ABFEE07}">
      <dgm:prSet/>
      <dgm:spPr/>
    </dgm:pt>
    <dgm:pt modelId="{1C316778-E293-4413-B10C-C8E07356B9B6}" type="pres">
      <dgm:prSet presAssocID="{37B1C32E-F9CE-4A26-A126-2D77E8FCCAA7}" presName="linear" presStyleCnt="0">
        <dgm:presLayoutVars>
          <dgm:dir/>
          <dgm:animLvl val="lvl"/>
          <dgm:resizeHandles val="exact"/>
        </dgm:presLayoutVars>
      </dgm:prSet>
      <dgm:spPr/>
    </dgm:pt>
    <dgm:pt modelId="{9A696532-7BA1-4E9B-9B17-F35F44E140EC}" type="pres">
      <dgm:prSet presAssocID="{C4DD0711-2AB3-48C9-A249-A3E18864164E}" presName="parentLin" presStyleCnt="0"/>
      <dgm:spPr/>
    </dgm:pt>
    <dgm:pt modelId="{2D086D51-CDC5-472A-A9F6-801486ED3534}" type="pres">
      <dgm:prSet presAssocID="{C4DD0711-2AB3-48C9-A249-A3E18864164E}" presName="parentLeftMargin" presStyleLbl="node1" presStyleIdx="0" presStyleCnt="4"/>
      <dgm:spPr/>
    </dgm:pt>
    <dgm:pt modelId="{33CEAD1C-755A-46F3-A092-18661A45F032}" type="pres">
      <dgm:prSet presAssocID="{C4DD0711-2AB3-48C9-A249-A3E1886416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12740D-7BBE-4F78-80F6-09FC35CBF0A1}" type="pres">
      <dgm:prSet presAssocID="{C4DD0711-2AB3-48C9-A249-A3E18864164E}" presName="negativeSpace" presStyleCnt="0"/>
      <dgm:spPr/>
    </dgm:pt>
    <dgm:pt modelId="{961573FC-8B05-49FB-85C5-B3E59BA71054}" type="pres">
      <dgm:prSet presAssocID="{C4DD0711-2AB3-48C9-A249-A3E18864164E}" presName="childText" presStyleLbl="conFgAcc1" presStyleIdx="0" presStyleCnt="4">
        <dgm:presLayoutVars>
          <dgm:bulletEnabled val="1"/>
        </dgm:presLayoutVars>
      </dgm:prSet>
      <dgm:spPr/>
    </dgm:pt>
    <dgm:pt modelId="{8C2E4D94-C634-46C8-B168-DF86D001AD9D}" type="pres">
      <dgm:prSet presAssocID="{EBAC727C-8583-4E9B-823E-656073EB558E}" presName="spaceBetweenRectangles" presStyleCnt="0"/>
      <dgm:spPr/>
    </dgm:pt>
    <dgm:pt modelId="{F6C080E0-7812-4CC5-A927-158D3023C706}" type="pres">
      <dgm:prSet presAssocID="{CDB32638-4D25-4362-A7F1-D36556458C97}" presName="parentLin" presStyleCnt="0"/>
      <dgm:spPr/>
    </dgm:pt>
    <dgm:pt modelId="{4FE86400-A498-46C6-A1A4-9A388AB78684}" type="pres">
      <dgm:prSet presAssocID="{CDB32638-4D25-4362-A7F1-D36556458C97}" presName="parentLeftMargin" presStyleLbl="node1" presStyleIdx="0" presStyleCnt="4"/>
      <dgm:spPr/>
    </dgm:pt>
    <dgm:pt modelId="{73167E15-6BB9-4F9D-8C49-76267ACDFBCE}" type="pres">
      <dgm:prSet presAssocID="{CDB32638-4D25-4362-A7F1-D36556458C9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9E3709-8E5A-43FC-A10D-C2132AD24FAA}" type="pres">
      <dgm:prSet presAssocID="{CDB32638-4D25-4362-A7F1-D36556458C97}" presName="negativeSpace" presStyleCnt="0"/>
      <dgm:spPr/>
    </dgm:pt>
    <dgm:pt modelId="{AC9EDFA7-1175-47B3-8F71-F282248BB11E}" type="pres">
      <dgm:prSet presAssocID="{CDB32638-4D25-4362-A7F1-D36556458C97}" presName="childText" presStyleLbl="conFgAcc1" presStyleIdx="1" presStyleCnt="4">
        <dgm:presLayoutVars>
          <dgm:bulletEnabled val="1"/>
        </dgm:presLayoutVars>
      </dgm:prSet>
      <dgm:spPr/>
    </dgm:pt>
    <dgm:pt modelId="{BE7C1866-6C1D-4F93-BAF1-9EF5E6040616}" type="pres">
      <dgm:prSet presAssocID="{510DC276-5BD0-4758-8A8B-5AE35D3865FE}" presName="spaceBetweenRectangles" presStyleCnt="0"/>
      <dgm:spPr/>
    </dgm:pt>
    <dgm:pt modelId="{8188A1E8-FB99-484E-B1C5-7787BC8D8DB3}" type="pres">
      <dgm:prSet presAssocID="{BFE602D7-D72D-4415-81FB-6B2BE7A94B3E}" presName="parentLin" presStyleCnt="0"/>
      <dgm:spPr/>
    </dgm:pt>
    <dgm:pt modelId="{C9ED5873-0209-4557-9056-9FECA7DC99D3}" type="pres">
      <dgm:prSet presAssocID="{BFE602D7-D72D-4415-81FB-6B2BE7A94B3E}" presName="parentLeftMargin" presStyleLbl="node1" presStyleIdx="1" presStyleCnt="4"/>
      <dgm:spPr/>
    </dgm:pt>
    <dgm:pt modelId="{05923843-1612-459D-958B-4CEDCD0D4D20}" type="pres">
      <dgm:prSet presAssocID="{BFE602D7-D72D-4415-81FB-6B2BE7A94B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1446E8-B40B-41C3-94CF-E6206C2EB3DA}" type="pres">
      <dgm:prSet presAssocID="{BFE602D7-D72D-4415-81FB-6B2BE7A94B3E}" presName="negativeSpace" presStyleCnt="0"/>
      <dgm:spPr/>
    </dgm:pt>
    <dgm:pt modelId="{E78E8AC6-0343-4FD8-9242-4C1689A21965}" type="pres">
      <dgm:prSet presAssocID="{BFE602D7-D72D-4415-81FB-6B2BE7A94B3E}" presName="childText" presStyleLbl="conFgAcc1" presStyleIdx="2" presStyleCnt="4">
        <dgm:presLayoutVars>
          <dgm:bulletEnabled val="1"/>
        </dgm:presLayoutVars>
      </dgm:prSet>
      <dgm:spPr/>
    </dgm:pt>
    <dgm:pt modelId="{E0733909-D623-4F75-A067-F11F7B2A8DE2}" type="pres">
      <dgm:prSet presAssocID="{3C68BE57-F447-4454-96C1-D26E3BB17B0B}" presName="spaceBetweenRectangles" presStyleCnt="0"/>
      <dgm:spPr/>
    </dgm:pt>
    <dgm:pt modelId="{E168902E-5E1D-475D-9D81-FA518066E006}" type="pres">
      <dgm:prSet presAssocID="{877D177D-E3A4-4EEE-9C7A-22306BB3E006}" presName="parentLin" presStyleCnt="0"/>
      <dgm:spPr/>
    </dgm:pt>
    <dgm:pt modelId="{41AD8896-F051-49BB-A0AD-39251C59F0D6}" type="pres">
      <dgm:prSet presAssocID="{877D177D-E3A4-4EEE-9C7A-22306BB3E006}" presName="parentLeftMargin" presStyleLbl="node1" presStyleIdx="2" presStyleCnt="4"/>
      <dgm:spPr/>
    </dgm:pt>
    <dgm:pt modelId="{9934587D-E74F-430D-AA27-B7A49EFBC849}" type="pres">
      <dgm:prSet presAssocID="{877D177D-E3A4-4EEE-9C7A-22306BB3E00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F557634-94C7-41DB-8F85-B27F402C5B48}" type="pres">
      <dgm:prSet presAssocID="{877D177D-E3A4-4EEE-9C7A-22306BB3E006}" presName="negativeSpace" presStyleCnt="0"/>
      <dgm:spPr/>
    </dgm:pt>
    <dgm:pt modelId="{B9580CE2-0C44-462A-A648-DC3698906B6D}" type="pres">
      <dgm:prSet presAssocID="{877D177D-E3A4-4EEE-9C7A-22306BB3E0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A99606-1D54-41C3-B4AF-99B9B94D4424}" srcId="{37B1C32E-F9CE-4A26-A126-2D77E8FCCAA7}" destId="{BFE602D7-D72D-4415-81FB-6B2BE7A94B3E}" srcOrd="2" destOrd="0" parTransId="{BFB18AE4-194D-4CA7-A988-88309FF4336E}" sibTransId="{3C68BE57-F447-4454-96C1-D26E3BB17B0B}"/>
    <dgm:cxn modelId="{9D3A20FE-1F6A-4D04-9F48-2886FC461D83}" type="presOf" srcId="{437DE934-87BE-423C-9A62-9C0C3851EA9B}" destId="{B9580CE2-0C44-462A-A648-DC3698906B6D}" srcOrd="0" destOrd="1" presId="urn:microsoft.com/office/officeart/2005/8/layout/list1"/>
    <dgm:cxn modelId="{CAB7166F-6F3C-4AC4-A6AE-7247E4CADB54}" type="presOf" srcId="{BFE602D7-D72D-4415-81FB-6B2BE7A94B3E}" destId="{C9ED5873-0209-4557-9056-9FECA7DC99D3}" srcOrd="0" destOrd="0" presId="urn:microsoft.com/office/officeart/2005/8/layout/list1"/>
    <dgm:cxn modelId="{1BCCFD47-7C60-4328-9D54-E9A2D1B1C662}" type="presOf" srcId="{0969A9C0-8781-453F-B203-FA1C856486B8}" destId="{AC9EDFA7-1175-47B3-8F71-F282248BB11E}" srcOrd="0" destOrd="0" presId="urn:microsoft.com/office/officeart/2005/8/layout/list1"/>
    <dgm:cxn modelId="{D8688AEE-23B4-48A5-9CD4-2D01646321C3}" type="presOf" srcId="{136BA9A8-2BCB-40D0-AA83-A6CB803AFE83}" destId="{961573FC-8B05-49FB-85C5-B3E59BA71054}" srcOrd="0" destOrd="0" presId="urn:microsoft.com/office/officeart/2005/8/layout/list1"/>
    <dgm:cxn modelId="{CE3F92D7-B095-4748-B3C7-00267C0E0284}" type="presOf" srcId="{877D177D-E3A4-4EEE-9C7A-22306BB3E006}" destId="{41AD8896-F051-49BB-A0AD-39251C59F0D6}" srcOrd="0" destOrd="0" presId="urn:microsoft.com/office/officeart/2005/8/layout/list1"/>
    <dgm:cxn modelId="{E677D327-9F1B-432B-8672-44B553D631A5}" type="presOf" srcId="{877D177D-E3A4-4EEE-9C7A-22306BB3E006}" destId="{9934587D-E74F-430D-AA27-B7A49EFBC849}" srcOrd="1" destOrd="0" presId="urn:microsoft.com/office/officeart/2005/8/layout/list1"/>
    <dgm:cxn modelId="{9B094556-BBA3-4328-9A63-C3A47D51D0BD}" type="presOf" srcId="{C4DD0711-2AB3-48C9-A249-A3E18864164E}" destId="{33CEAD1C-755A-46F3-A092-18661A45F032}" srcOrd="1" destOrd="0" presId="urn:microsoft.com/office/officeart/2005/8/layout/list1"/>
    <dgm:cxn modelId="{4FA1157E-4FD0-457F-A938-D21EE00645B6}" srcId="{BFE602D7-D72D-4415-81FB-6B2BE7A94B3E}" destId="{CD84AA3B-8D9D-45F8-9431-EB699147F820}" srcOrd="0" destOrd="0" parTransId="{78C88348-C4C0-4196-8D98-FF1DE64EAAE1}" sibTransId="{1817B1AF-322B-4D42-83BF-9E306B7E58AA}"/>
    <dgm:cxn modelId="{8EB5A8EF-F1CC-4439-ACF8-9E8DCF8C4C76}" srcId="{877D177D-E3A4-4EEE-9C7A-22306BB3E006}" destId="{9C3A7618-76B8-4BC6-9E76-9211ED0F2714}" srcOrd="0" destOrd="0" parTransId="{796FA3D3-1ED2-489D-8D5C-99B82A353906}" sibTransId="{13E8DAA7-21D8-4878-9C6E-0ED582AAEDB6}"/>
    <dgm:cxn modelId="{C231EA2C-9B9D-4585-B5CD-A4F09A283473}" type="presOf" srcId="{37B1C32E-F9CE-4A26-A126-2D77E8FCCAA7}" destId="{1C316778-E293-4413-B10C-C8E07356B9B6}" srcOrd="0" destOrd="0" presId="urn:microsoft.com/office/officeart/2005/8/layout/list1"/>
    <dgm:cxn modelId="{5A370CF9-7D05-4A28-9F27-CD00BEFDFEF1}" type="presOf" srcId="{9C3A7618-76B8-4BC6-9E76-9211ED0F2714}" destId="{B9580CE2-0C44-462A-A648-DC3698906B6D}" srcOrd="0" destOrd="0" presId="urn:microsoft.com/office/officeart/2005/8/layout/list1"/>
    <dgm:cxn modelId="{6D753795-CF81-49BF-8EAB-13041ABFEE07}" srcId="{877D177D-E3A4-4EEE-9C7A-22306BB3E006}" destId="{437DE934-87BE-423C-9A62-9C0C3851EA9B}" srcOrd="1" destOrd="0" parTransId="{33F4EE7E-C771-42F9-923F-E293DDE6220E}" sibTransId="{46F9C4FB-208A-45CE-A126-4023550DE139}"/>
    <dgm:cxn modelId="{A2954498-6991-4B7B-A1AB-0534C8288E19}" type="presOf" srcId="{BFE602D7-D72D-4415-81FB-6B2BE7A94B3E}" destId="{05923843-1612-459D-958B-4CEDCD0D4D20}" srcOrd="1" destOrd="0" presId="urn:microsoft.com/office/officeart/2005/8/layout/list1"/>
    <dgm:cxn modelId="{C3021E33-5215-4BD3-BC46-E4BF7A97878E}" type="presOf" srcId="{C4DD0711-2AB3-48C9-A249-A3E18864164E}" destId="{2D086D51-CDC5-472A-A9F6-801486ED3534}" srcOrd="0" destOrd="0" presId="urn:microsoft.com/office/officeart/2005/8/layout/list1"/>
    <dgm:cxn modelId="{17D248CE-A5A2-4DB3-864E-222C10CF7715}" srcId="{37B1C32E-F9CE-4A26-A126-2D77E8FCCAA7}" destId="{C4DD0711-2AB3-48C9-A249-A3E18864164E}" srcOrd="0" destOrd="0" parTransId="{B1DB35D3-A453-476D-BE72-31C44A4FDE02}" sibTransId="{EBAC727C-8583-4E9B-823E-656073EB558E}"/>
    <dgm:cxn modelId="{73B492BC-1E28-4011-BE84-D827493B012B}" srcId="{CDB32638-4D25-4362-A7F1-D36556458C97}" destId="{0969A9C0-8781-453F-B203-FA1C856486B8}" srcOrd="0" destOrd="0" parTransId="{4A2553FC-DEB5-4685-814A-C1148A78C84A}" sibTransId="{6FFD04EE-AE2B-4F24-A2D8-0E94D91C728A}"/>
    <dgm:cxn modelId="{98A3DF08-17BC-448E-99AB-9C729D08A971}" srcId="{37B1C32E-F9CE-4A26-A126-2D77E8FCCAA7}" destId="{877D177D-E3A4-4EEE-9C7A-22306BB3E006}" srcOrd="3" destOrd="0" parTransId="{A15E0032-4122-423A-AA81-4BFAD68BCC5F}" sibTransId="{49CC65FB-3834-47D5-8E11-03B4C2672AE4}"/>
    <dgm:cxn modelId="{E02AAA8A-A4E6-43FD-AE7D-3ACD5A6A4DAA}" type="presOf" srcId="{CDB32638-4D25-4362-A7F1-D36556458C97}" destId="{4FE86400-A498-46C6-A1A4-9A388AB78684}" srcOrd="0" destOrd="0" presId="urn:microsoft.com/office/officeart/2005/8/layout/list1"/>
    <dgm:cxn modelId="{77CBE163-4751-4CA0-B1E6-2A3A21F81B70}" type="presOf" srcId="{CDB32638-4D25-4362-A7F1-D36556458C97}" destId="{73167E15-6BB9-4F9D-8C49-76267ACDFBCE}" srcOrd="1" destOrd="0" presId="urn:microsoft.com/office/officeart/2005/8/layout/list1"/>
    <dgm:cxn modelId="{9F2BFEC6-64C4-4E37-99D3-ED5093D69F77}" srcId="{C4DD0711-2AB3-48C9-A249-A3E18864164E}" destId="{136BA9A8-2BCB-40D0-AA83-A6CB803AFE83}" srcOrd="0" destOrd="0" parTransId="{7D17D8A9-63BA-4CD2-8C06-7C26EAE33F72}" sibTransId="{45ADDEB0-424D-4AE1-9102-A03A7622744A}"/>
    <dgm:cxn modelId="{FF930960-8E04-4BE7-85CA-3EE1B72BFF53}" srcId="{37B1C32E-F9CE-4A26-A126-2D77E8FCCAA7}" destId="{CDB32638-4D25-4362-A7F1-D36556458C97}" srcOrd="1" destOrd="0" parTransId="{201538AA-0B36-4B44-9DA8-30D48528E451}" sibTransId="{510DC276-5BD0-4758-8A8B-5AE35D3865FE}"/>
    <dgm:cxn modelId="{E414F0B0-AA2E-45A5-957F-0ADFF5A9DC48}" type="presOf" srcId="{CD84AA3B-8D9D-45F8-9431-EB699147F820}" destId="{E78E8AC6-0343-4FD8-9242-4C1689A21965}" srcOrd="0" destOrd="0" presId="urn:microsoft.com/office/officeart/2005/8/layout/list1"/>
    <dgm:cxn modelId="{9E368BE3-C962-47E2-870A-5758AD8F053C}" type="presParOf" srcId="{1C316778-E293-4413-B10C-C8E07356B9B6}" destId="{9A696532-7BA1-4E9B-9B17-F35F44E140EC}" srcOrd="0" destOrd="0" presId="urn:microsoft.com/office/officeart/2005/8/layout/list1"/>
    <dgm:cxn modelId="{8BE02368-FA15-4AD3-ADF9-7CB38C17ADFB}" type="presParOf" srcId="{9A696532-7BA1-4E9B-9B17-F35F44E140EC}" destId="{2D086D51-CDC5-472A-A9F6-801486ED3534}" srcOrd="0" destOrd="0" presId="urn:microsoft.com/office/officeart/2005/8/layout/list1"/>
    <dgm:cxn modelId="{B7018D75-3E77-44B2-A89E-A736527FEC44}" type="presParOf" srcId="{9A696532-7BA1-4E9B-9B17-F35F44E140EC}" destId="{33CEAD1C-755A-46F3-A092-18661A45F032}" srcOrd="1" destOrd="0" presId="urn:microsoft.com/office/officeart/2005/8/layout/list1"/>
    <dgm:cxn modelId="{8475F105-4EEE-4B4E-AA75-AD3A2A2CCF76}" type="presParOf" srcId="{1C316778-E293-4413-B10C-C8E07356B9B6}" destId="{8412740D-7BBE-4F78-80F6-09FC35CBF0A1}" srcOrd="1" destOrd="0" presId="urn:microsoft.com/office/officeart/2005/8/layout/list1"/>
    <dgm:cxn modelId="{F44816AC-31E0-4DF9-901A-8A0B90F8679B}" type="presParOf" srcId="{1C316778-E293-4413-B10C-C8E07356B9B6}" destId="{961573FC-8B05-49FB-85C5-B3E59BA71054}" srcOrd="2" destOrd="0" presId="urn:microsoft.com/office/officeart/2005/8/layout/list1"/>
    <dgm:cxn modelId="{CBAFFD14-C01C-4392-964A-540D5120329D}" type="presParOf" srcId="{1C316778-E293-4413-B10C-C8E07356B9B6}" destId="{8C2E4D94-C634-46C8-B168-DF86D001AD9D}" srcOrd="3" destOrd="0" presId="urn:microsoft.com/office/officeart/2005/8/layout/list1"/>
    <dgm:cxn modelId="{FA61CCE2-8FF0-43B3-B9F6-338F126A4605}" type="presParOf" srcId="{1C316778-E293-4413-B10C-C8E07356B9B6}" destId="{F6C080E0-7812-4CC5-A927-158D3023C706}" srcOrd="4" destOrd="0" presId="urn:microsoft.com/office/officeart/2005/8/layout/list1"/>
    <dgm:cxn modelId="{72CAE715-0DCD-40AB-9BC4-5595E5585A16}" type="presParOf" srcId="{F6C080E0-7812-4CC5-A927-158D3023C706}" destId="{4FE86400-A498-46C6-A1A4-9A388AB78684}" srcOrd="0" destOrd="0" presId="urn:microsoft.com/office/officeart/2005/8/layout/list1"/>
    <dgm:cxn modelId="{8D8357EE-262A-4D7C-AE2E-47D798EBB81B}" type="presParOf" srcId="{F6C080E0-7812-4CC5-A927-158D3023C706}" destId="{73167E15-6BB9-4F9D-8C49-76267ACDFBCE}" srcOrd="1" destOrd="0" presId="urn:microsoft.com/office/officeart/2005/8/layout/list1"/>
    <dgm:cxn modelId="{5461706E-352F-41F8-88F7-EC3ED3B620ED}" type="presParOf" srcId="{1C316778-E293-4413-B10C-C8E07356B9B6}" destId="{F19E3709-8E5A-43FC-A10D-C2132AD24FAA}" srcOrd="5" destOrd="0" presId="urn:microsoft.com/office/officeart/2005/8/layout/list1"/>
    <dgm:cxn modelId="{DD0732CB-0AB5-4C4A-A76C-1CC3BFAA15AC}" type="presParOf" srcId="{1C316778-E293-4413-B10C-C8E07356B9B6}" destId="{AC9EDFA7-1175-47B3-8F71-F282248BB11E}" srcOrd="6" destOrd="0" presId="urn:microsoft.com/office/officeart/2005/8/layout/list1"/>
    <dgm:cxn modelId="{F5941853-5C17-44FE-B050-DF71F9543476}" type="presParOf" srcId="{1C316778-E293-4413-B10C-C8E07356B9B6}" destId="{BE7C1866-6C1D-4F93-BAF1-9EF5E6040616}" srcOrd="7" destOrd="0" presId="urn:microsoft.com/office/officeart/2005/8/layout/list1"/>
    <dgm:cxn modelId="{A46B1C08-F46A-433F-ADB1-FB19F6AB67CB}" type="presParOf" srcId="{1C316778-E293-4413-B10C-C8E07356B9B6}" destId="{8188A1E8-FB99-484E-B1C5-7787BC8D8DB3}" srcOrd="8" destOrd="0" presId="urn:microsoft.com/office/officeart/2005/8/layout/list1"/>
    <dgm:cxn modelId="{CB5360AB-23E4-4FED-A8E7-EA85A3EC7F6C}" type="presParOf" srcId="{8188A1E8-FB99-484E-B1C5-7787BC8D8DB3}" destId="{C9ED5873-0209-4557-9056-9FECA7DC99D3}" srcOrd="0" destOrd="0" presId="urn:microsoft.com/office/officeart/2005/8/layout/list1"/>
    <dgm:cxn modelId="{330CA663-8819-488F-8770-D20E0B94A9B0}" type="presParOf" srcId="{8188A1E8-FB99-484E-B1C5-7787BC8D8DB3}" destId="{05923843-1612-459D-958B-4CEDCD0D4D20}" srcOrd="1" destOrd="0" presId="urn:microsoft.com/office/officeart/2005/8/layout/list1"/>
    <dgm:cxn modelId="{5C05E517-F4CF-4DF3-8231-01DC2DAF0CFE}" type="presParOf" srcId="{1C316778-E293-4413-B10C-C8E07356B9B6}" destId="{621446E8-B40B-41C3-94CF-E6206C2EB3DA}" srcOrd="9" destOrd="0" presId="urn:microsoft.com/office/officeart/2005/8/layout/list1"/>
    <dgm:cxn modelId="{9CAA1342-6953-4A6A-A0BD-C47AC9BC928E}" type="presParOf" srcId="{1C316778-E293-4413-B10C-C8E07356B9B6}" destId="{E78E8AC6-0343-4FD8-9242-4C1689A21965}" srcOrd="10" destOrd="0" presId="urn:microsoft.com/office/officeart/2005/8/layout/list1"/>
    <dgm:cxn modelId="{8A406DA0-75DB-4592-BAAA-91EC886FCBC5}" type="presParOf" srcId="{1C316778-E293-4413-B10C-C8E07356B9B6}" destId="{E0733909-D623-4F75-A067-F11F7B2A8DE2}" srcOrd="11" destOrd="0" presId="urn:microsoft.com/office/officeart/2005/8/layout/list1"/>
    <dgm:cxn modelId="{13722139-671C-4A40-BDF6-8D05C58A615B}" type="presParOf" srcId="{1C316778-E293-4413-B10C-C8E07356B9B6}" destId="{E168902E-5E1D-475D-9D81-FA518066E006}" srcOrd="12" destOrd="0" presId="urn:microsoft.com/office/officeart/2005/8/layout/list1"/>
    <dgm:cxn modelId="{ED54B1E9-ECE9-402E-8AA1-8374AE6C5378}" type="presParOf" srcId="{E168902E-5E1D-475D-9D81-FA518066E006}" destId="{41AD8896-F051-49BB-A0AD-39251C59F0D6}" srcOrd="0" destOrd="0" presId="urn:microsoft.com/office/officeart/2005/8/layout/list1"/>
    <dgm:cxn modelId="{AA09A104-0599-44B7-A9E6-FECB89D00B81}" type="presParOf" srcId="{E168902E-5E1D-475D-9D81-FA518066E006}" destId="{9934587D-E74F-430D-AA27-B7A49EFBC849}" srcOrd="1" destOrd="0" presId="urn:microsoft.com/office/officeart/2005/8/layout/list1"/>
    <dgm:cxn modelId="{1B19B61B-0F19-44F9-9B7E-62687FE5C868}" type="presParOf" srcId="{1C316778-E293-4413-B10C-C8E07356B9B6}" destId="{3F557634-94C7-41DB-8F85-B27F402C5B48}" srcOrd="13" destOrd="0" presId="urn:microsoft.com/office/officeart/2005/8/layout/list1"/>
    <dgm:cxn modelId="{0911D285-FB95-4799-B538-7E18BB43C0B3}" type="presParOf" srcId="{1C316778-E293-4413-B10C-C8E07356B9B6}" destId="{B9580CE2-0C44-462A-A648-DC3698906B6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BC6D35-CA83-45C2-B60B-CA74F516D361}" type="doc">
      <dgm:prSet loTypeId="urn:microsoft.com/office/officeart/2005/8/layout/vList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B657D0-C908-4860-A4C5-22205CCC556B}">
      <dgm:prSet phldrT="[Text]"/>
      <dgm:spPr/>
      <dgm:t>
        <a:bodyPr/>
        <a:lstStyle/>
        <a:p>
          <a:r>
            <a:rPr lang="EN-US" dirty="0"/>
            <a:t>Paper</a:t>
          </a:r>
          <a:endParaRPr lang="en-US" dirty="0"/>
        </a:p>
      </dgm:t>
    </dgm:pt>
    <dgm:pt modelId="{B7C76E69-731B-402E-AA19-5811172F008D}" type="parTrans" cxnId="{B27B9546-51DE-46B1-BDB9-28975B9EA1E2}">
      <dgm:prSet/>
      <dgm:spPr/>
      <dgm:t>
        <a:bodyPr/>
        <a:lstStyle/>
        <a:p>
          <a:endParaRPr lang="en-US"/>
        </a:p>
      </dgm:t>
    </dgm:pt>
    <dgm:pt modelId="{E77B44B9-5A30-4F1D-B25B-3E7C8100A193}" type="sibTrans" cxnId="{B27B9546-51DE-46B1-BDB9-28975B9EA1E2}">
      <dgm:prSet/>
      <dgm:spPr/>
      <dgm:t>
        <a:bodyPr/>
        <a:lstStyle/>
        <a:p>
          <a:endParaRPr lang="en-US"/>
        </a:p>
      </dgm:t>
    </dgm:pt>
    <dgm:pt modelId="{D339BE7A-A06B-44A3-B95B-9191DAE5AC19}">
      <dgm:prSet phldrT="[Text]"/>
      <dgm:spPr/>
      <dgm:t>
        <a:bodyPr/>
        <a:lstStyle/>
        <a:p>
          <a:r>
            <a:rPr lang="EN-US" sz="2400" dirty="0">
              <a:latin typeface="Calibri"/>
            </a:rPr>
            <a:t>We are pushing for a publication in WWW 2017 where submission is due on October 24 with the title</a:t>
          </a:r>
          <a:r>
            <a:rPr lang="EN-US" sz="2400" dirty="0">
              <a:latin typeface="Century Gothic"/>
            </a:rPr>
            <a:t> </a:t>
          </a:r>
          <a:r>
            <a:rPr lang="EN-US" dirty="0"/>
            <a:t> </a:t>
          </a:r>
          <a:r>
            <a:rPr lang="EN-US" sz="3200" dirty="0">
              <a:latin typeface="Calibri"/>
            </a:rPr>
            <a:t>"Usage based Tag enhancement of images" </a:t>
          </a:r>
          <a:endParaRPr lang="en-US" dirty="0"/>
        </a:p>
      </dgm:t>
    </dgm:pt>
    <dgm:pt modelId="{863FC2EA-BFCB-4CC2-B596-B1D192B997E0}" type="parTrans" cxnId="{117CD76F-0EA3-48C6-96F6-488FF3A3F737}">
      <dgm:prSet/>
      <dgm:spPr/>
      <dgm:t>
        <a:bodyPr/>
        <a:lstStyle/>
        <a:p>
          <a:endParaRPr lang="en-US"/>
        </a:p>
      </dgm:t>
    </dgm:pt>
    <dgm:pt modelId="{5C4AB77C-262E-4AD6-9D19-2AD2012C1460}" type="sibTrans" cxnId="{117CD76F-0EA3-48C6-96F6-488FF3A3F737}">
      <dgm:prSet/>
      <dgm:spPr/>
      <dgm:t>
        <a:bodyPr/>
        <a:lstStyle/>
        <a:p>
          <a:endParaRPr lang="en-US"/>
        </a:p>
      </dgm:t>
    </dgm:pt>
    <dgm:pt modelId="{97A56A03-6DE7-4650-889B-BAFA2A0ED9DA}">
      <dgm:prSet phldrT="[Text]"/>
      <dgm:spPr/>
      <dgm:t>
        <a:bodyPr/>
        <a:lstStyle/>
        <a:p>
          <a:r>
            <a:rPr lang="EN-US" dirty="0"/>
            <a:t>Invention Disclosure</a:t>
          </a:r>
          <a:endParaRPr lang="en-US" dirty="0"/>
        </a:p>
      </dgm:t>
    </dgm:pt>
    <dgm:pt modelId="{585BB701-E80B-4E35-8179-BE37E90D09D6}" type="parTrans" cxnId="{C1E92D26-A0C5-48AE-8C01-4D9DCD2E4BEB}">
      <dgm:prSet/>
      <dgm:spPr/>
      <dgm:t>
        <a:bodyPr/>
        <a:lstStyle/>
        <a:p>
          <a:endParaRPr lang="en-US"/>
        </a:p>
      </dgm:t>
    </dgm:pt>
    <dgm:pt modelId="{FCA2BCB7-389B-49BB-BE8B-63FD35BEE02B}" type="sibTrans" cxnId="{C1E92D26-A0C5-48AE-8C01-4D9DCD2E4BEB}">
      <dgm:prSet/>
      <dgm:spPr/>
      <dgm:t>
        <a:bodyPr/>
        <a:lstStyle/>
        <a:p>
          <a:endParaRPr lang="en-US"/>
        </a:p>
      </dgm:t>
    </dgm:pt>
    <dgm:pt modelId="{2B3C3AA1-7CB7-4E8C-8C2F-986A52F08663}">
      <dgm:prSet phldrT="[Text]"/>
      <dgm:spPr/>
      <dgm:t>
        <a:bodyPr/>
        <a:lstStyle/>
        <a:p>
          <a:r>
            <a:rPr lang="EN-US" dirty="0"/>
            <a:t>We have drafted an invention disclosure which is pending approval.</a:t>
          </a:r>
          <a:endParaRPr lang="en-US" dirty="0"/>
        </a:p>
      </dgm:t>
    </dgm:pt>
    <dgm:pt modelId="{DE3CECC6-93F9-4831-91EE-3A709C9A9130}" type="parTrans" cxnId="{7FE12EBC-DB7E-4B53-BB0D-11E0E5001380}">
      <dgm:prSet/>
      <dgm:spPr/>
      <dgm:t>
        <a:bodyPr/>
        <a:lstStyle/>
        <a:p>
          <a:endParaRPr lang="en-US"/>
        </a:p>
      </dgm:t>
    </dgm:pt>
    <dgm:pt modelId="{40E4D6BB-F1B1-4335-B83A-1DD401A5D867}" type="sibTrans" cxnId="{7FE12EBC-DB7E-4B53-BB0D-11E0E5001380}">
      <dgm:prSet/>
      <dgm:spPr/>
      <dgm:t>
        <a:bodyPr/>
        <a:lstStyle/>
        <a:p>
          <a:endParaRPr lang="en-US"/>
        </a:p>
      </dgm:t>
    </dgm:pt>
    <dgm:pt modelId="{8FBC7B32-CCC5-429F-B816-1785208AB96E}" type="pres">
      <dgm:prSet presAssocID="{8DBC6D35-CA83-45C2-B60B-CA74F516D361}" presName="Name0" presStyleCnt="0">
        <dgm:presLayoutVars>
          <dgm:dir/>
          <dgm:animLvl val="lvl"/>
          <dgm:resizeHandles/>
        </dgm:presLayoutVars>
      </dgm:prSet>
      <dgm:spPr/>
    </dgm:pt>
    <dgm:pt modelId="{A6440ACE-19B3-4FAB-BB09-8EE4C3D5D10A}" type="pres">
      <dgm:prSet presAssocID="{66B657D0-C908-4860-A4C5-22205CCC556B}" presName="linNode" presStyleCnt="0"/>
      <dgm:spPr/>
    </dgm:pt>
    <dgm:pt modelId="{C430B9C2-CCB1-43D3-953E-C5FD4A3582B4}" type="pres">
      <dgm:prSet presAssocID="{66B657D0-C908-4860-A4C5-22205CCC556B}" presName="parentShp" presStyleLbl="node1" presStyleIdx="0" presStyleCnt="2">
        <dgm:presLayoutVars>
          <dgm:bulletEnabled val="1"/>
        </dgm:presLayoutVars>
      </dgm:prSet>
      <dgm:spPr/>
    </dgm:pt>
    <dgm:pt modelId="{5C55A251-A21D-4C38-AB02-FF6C81772D4C}" type="pres">
      <dgm:prSet presAssocID="{66B657D0-C908-4860-A4C5-22205CCC556B}" presName="childShp" presStyleLbl="bgAccFollowNode1" presStyleIdx="0" presStyleCnt="2">
        <dgm:presLayoutVars>
          <dgm:bulletEnabled val="1"/>
        </dgm:presLayoutVars>
      </dgm:prSet>
      <dgm:spPr/>
    </dgm:pt>
    <dgm:pt modelId="{8BD67686-0370-4005-A34F-909A360380F2}" type="pres">
      <dgm:prSet presAssocID="{E77B44B9-5A30-4F1D-B25B-3E7C8100A193}" presName="spacing" presStyleCnt="0"/>
      <dgm:spPr/>
    </dgm:pt>
    <dgm:pt modelId="{F3B84F6E-0DCB-4901-83CB-3B0CBF85B7F4}" type="pres">
      <dgm:prSet presAssocID="{97A56A03-6DE7-4650-889B-BAFA2A0ED9DA}" presName="linNode" presStyleCnt="0"/>
      <dgm:spPr/>
    </dgm:pt>
    <dgm:pt modelId="{6A176557-097C-4011-AAAB-8A0BF08156D4}" type="pres">
      <dgm:prSet presAssocID="{97A56A03-6DE7-4650-889B-BAFA2A0ED9DA}" presName="parentShp" presStyleLbl="node1" presStyleIdx="1" presStyleCnt="2">
        <dgm:presLayoutVars>
          <dgm:bulletEnabled val="1"/>
        </dgm:presLayoutVars>
      </dgm:prSet>
      <dgm:spPr/>
    </dgm:pt>
    <dgm:pt modelId="{BDA7E531-99E7-4F75-9983-347D5163AA07}" type="pres">
      <dgm:prSet presAssocID="{97A56A03-6DE7-4650-889B-BAFA2A0ED9D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9D1878A7-384E-40DB-8AB0-AEFBB749B218}" type="presOf" srcId="{2B3C3AA1-7CB7-4E8C-8C2F-986A52F08663}" destId="{BDA7E531-99E7-4F75-9983-347D5163AA07}" srcOrd="0" destOrd="0" presId="urn:microsoft.com/office/officeart/2005/8/layout/vList6"/>
    <dgm:cxn modelId="{C2B12023-329C-4F98-AD47-6DE49F668D2A}" type="presOf" srcId="{8DBC6D35-CA83-45C2-B60B-CA74F516D361}" destId="{8FBC7B32-CCC5-429F-B816-1785208AB96E}" srcOrd="0" destOrd="0" presId="urn:microsoft.com/office/officeart/2005/8/layout/vList6"/>
    <dgm:cxn modelId="{7FE12EBC-DB7E-4B53-BB0D-11E0E5001380}" srcId="{97A56A03-6DE7-4650-889B-BAFA2A0ED9DA}" destId="{2B3C3AA1-7CB7-4E8C-8C2F-986A52F08663}" srcOrd="0" destOrd="0" parTransId="{DE3CECC6-93F9-4831-91EE-3A709C9A9130}" sibTransId="{40E4D6BB-F1B1-4335-B83A-1DD401A5D867}"/>
    <dgm:cxn modelId="{117CD76F-0EA3-48C6-96F6-488FF3A3F737}" srcId="{66B657D0-C908-4860-A4C5-22205CCC556B}" destId="{D339BE7A-A06B-44A3-B95B-9191DAE5AC19}" srcOrd="0" destOrd="0" parTransId="{863FC2EA-BFCB-4CC2-B596-B1D192B997E0}" sibTransId="{5C4AB77C-262E-4AD6-9D19-2AD2012C1460}"/>
    <dgm:cxn modelId="{C1E92D26-A0C5-48AE-8C01-4D9DCD2E4BEB}" srcId="{8DBC6D35-CA83-45C2-B60B-CA74F516D361}" destId="{97A56A03-6DE7-4650-889B-BAFA2A0ED9DA}" srcOrd="1" destOrd="0" parTransId="{585BB701-E80B-4E35-8179-BE37E90D09D6}" sibTransId="{FCA2BCB7-389B-49BB-BE8B-63FD35BEE02B}"/>
    <dgm:cxn modelId="{B27B9546-51DE-46B1-BDB9-28975B9EA1E2}" srcId="{8DBC6D35-CA83-45C2-B60B-CA74F516D361}" destId="{66B657D0-C908-4860-A4C5-22205CCC556B}" srcOrd="0" destOrd="0" parTransId="{B7C76E69-731B-402E-AA19-5811172F008D}" sibTransId="{E77B44B9-5A30-4F1D-B25B-3E7C8100A193}"/>
    <dgm:cxn modelId="{B5F76C9C-3437-47A8-9CC5-2D287931D0BC}" type="presOf" srcId="{D339BE7A-A06B-44A3-B95B-9191DAE5AC19}" destId="{5C55A251-A21D-4C38-AB02-FF6C81772D4C}" srcOrd="0" destOrd="0" presId="urn:microsoft.com/office/officeart/2005/8/layout/vList6"/>
    <dgm:cxn modelId="{3AD967EF-9F42-45FA-ABF6-82244E565C20}" type="presOf" srcId="{97A56A03-6DE7-4650-889B-BAFA2A0ED9DA}" destId="{6A176557-097C-4011-AAAB-8A0BF08156D4}" srcOrd="0" destOrd="0" presId="urn:microsoft.com/office/officeart/2005/8/layout/vList6"/>
    <dgm:cxn modelId="{9932A7CA-707A-4039-AAA0-D7B95C307734}" type="presOf" srcId="{66B657D0-C908-4860-A4C5-22205CCC556B}" destId="{C430B9C2-CCB1-43D3-953E-C5FD4A3582B4}" srcOrd="0" destOrd="0" presId="urn:microsoft.com/office/officeart/2005/8/layout/vList6"/>
    <dgm:cxn modelId="{1033EEF2-D3D8-479C-A365-DA072118B984}" type="presParOf" srcId="{8FBC7B32-CCC5-429F-B816-1785208AB96E}" destId="{A6440ACE-19B3-4FAB-BB09-8EE4C3D5D10A}" srcOrd="0" destOrd="0" presId="urn:microsoft.com/office/officeart/2005/8/layout/vList6"/>
    <dgm:cxn modelId="{2255D052-9163-4CE5-9615-FB5D05E59313}" type="presParOf" srcId="{A6440ACE-19B3-4FAB-BB09-8EE4C3D5D10A}" destId="{C430B9C2-CCB1-43D3-953E-C5FD4A3582B4}" srcOrd="0" destOrd="0" presId="urn:microsoft.com/office/officeart/2005/8/layout/vList6"/>
    <dgm:cxn modelId="{DFE9DBAD-01B6-4CD4-86E3-0134EACBED30}" type="presParOf" srcId="{A6440ACE-19B3-4FAB-BB09-8EE4C3D5D10A}" destId="{5C55A251-A21D-4C38-AB02-FF6C81772D4C}" srcOrd="1" destOrd="0" presId="urn:microsoft.com/office/officeart/2005/8/layout/vList6"/>
    <dgm:cxn modelId="{9CEE2259-76BD-4B5B-975F-115D2FD558C7}" type="presParOf" srcId="{8FBC7B32-CCC5-429F-B816-1785208AB96E}" destId="{8BD67686-0370-4005-A34F-909A360380F2}" srcOrd="1" destOrd="0" presId="urn:microsoft.com/office/officeart/2005/8/layout/vList6"/>
    <dgm:cxn modelId="{9805FB6E-7EB8-49C8-8E5C-8A700736B1E7}" type="presParOf" srcId="{8FBC7B32-CCC5-429F-B816-1785208AB96E}" destId="{F3B84F6E-0DCB-4901-83CB-3B0CBF85B7F4}" srcOrd="2" destOrd="0" presId="urn:microsoft.com/office/officeart/2005/8/layout/vList6"/>
    <dgm:cxn modelId="{AC9ED942-1ADC-49AA-B07A-A3E64FE0110F}" type="presParOf" srcId="{F3B84F6E-0DCB-4901-83CB-3B0CBF85B7F4}" destId="{6A176557-097C-4011-AAAB-8A0BF08156D4}" srcOrd="0" destOrd="0" presId="urn:microsoft.com/office/officeart/2005/8/layout/vList6"/>
    <dgm:cxn modelId="{8D56C6E5-A7D0-4024-899A-6950B041F319}" type="presParOf" srcId="{F3B84F6E-0DCB-4901-83CB-3B0CBF85B7F4}" destId="{BDA7E531-99E7-4F75-9983-347D5163AA0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2AF1F-14EA-457D-A2D2-6794CD85832A}">
      <dsp:nvSpPr>
        <dsp:cNvPr id="0" name=""/>
        <dsp:cNvSpPr/>
      </dsp:nvSpPr>
      <dsp:spPr>
        <a:xfrm>
          <a:off x="4264067" y="446"/>
          <a:ext cx="6396102" cy="17412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Leong et al., </a:t>
          </a:r>
          <a:r>
            <a:rPr lang="EN-US" sz="2000" i="1" kern="1200" dirty="0"/>
            <a:t>Proceedings of the 23rd International Conference on Computational Linguistics: Posters</a:t>
          </a:r>
          <a:r>
            <a:rPr lang="EN-US" sz="2000" kern="1200" dirty="0"/>
            <a:t>. Association for Computational Linguistics, 2010.</a:t>
          </a:r>
        </a:p>
      </dsp:txBody>
      <dsp:txXfrm>
        <a:off x="4264067" y="218107"/>
        <a:ext cx="5743119" cy="1305967"/>
      </dsp:txXfrm>
    </dsp:sp>
    <dsp:sp modelId="{12090783-280F-447B-8719-094BF7AB6764}">
      <dsp:nvSpPr>
        <dsp:cNvPr id="0" name=""/>
        <dsp:cNvSpPr/>
      </dsp:nvSpPr>
      <dsp:spPr>
        <a:xfrm>
          <a:off x="0" y="446"/>
          <a:ext cx="4264068" cy="17412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Text mining for automatic image tagging</a:t>
          </a:r>
        </a:p>
      </dsp:txBody>
      <dsp:txXfrm>
        <a:off x="85003" y="85449"/>
        <a:ext cx="4094062" cy="1571283"/>
      </dsp:txXfrm>
    </dsp:sp>
    <dsp:sp modelId="{54959F25-AED2-4AFC-824D-7DB2B77202F8}">
      <dsp:nvSpPr>
        <dsp:cNvPr id="0" name=""/>
        <dsp:cNvSpPr/>
      </dsp:nvSpPr>
      <dsp:spPr>
        <a:xfrm>
          <a:off x="4264067" y="1915864"/>
          <a:ext cx="6396102" cy="17412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900905"/>
            <a:satOff val="5383"/>
            <a:lumOff val="3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900905"/>
              <a:satOff val="5383"/>
              <a:lumOff val="3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Zhang, Dengsheng, </a:t>
          </a:r>
          <a:r>
            <a:rPr lang="EN-US" sz="2000" kern="1200" dirty="0" err="1"/>
            <a:t>Md</a:t>
          </a:r>
          <a:r>
            <a:rPr lang="EN-US" sz="2000" kern="1200" dirty="0"/>
            <a:t> Monirul Islam, and Guojun Lu. </a:t>
          </a:r>
          <a:r>
            <a:rPr lang="EN-US" sz="2000" i="1" kern="1200" dirty="0"/>
            <a:t>Pattern Recognition</a:t>
          </a:r>
          <a:r>
            <a:rPr lang="EN-US" sz="2000" kern="1200" dirty="0"/>
            <a:t> 45.1 (2012): 346-362.</a:t>
          </a:r>
        </a:p>
      </dsp:txBody>
      <dsp:txXfrm>
        <a:off x="4264067" y="2133525"/>
        <a:ext cx="5743119" cy="1305967"/>
      </dsp:txXfrm>
    </dsp:sp>
    <dsp:sp modelId="{6E95C869-E201-44C4-A133-62E7B16E4B77}">
      <dsp:nvSpPr>
        <dsp:cNvPr id="0" name=""/>
        <dsp:cNvSpPr/>
      </dsp:nvSpPr>
      <dsp:spPr>
        <a:xfrm>
          <a:off x="0" y="1915864"/>
          <a:ext cx="4264068" cy="1741289"/>
        </a:xfrm>
        <a:prstGeom prst="roundRect">
          <a:avLst/>
        </a:prstGeom>
        <a:solidFill>
          <a:schemeClr val="accent3">
            <a:hueOff val="1101445"/>
            <a:satOff val="4234"/>
            <a:lumOff val="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 review on automatic image annotation techniques</a:t>
          </a:r>
          <a:endParaRPr lang="en-US" sz="2700" kern="1200" dirty="0"/>
        </a:p>
      </dsp:txBody>
      <dsp:txXfrm>
        <a:off x="85003" y="2000867"/>
        <a:ext cx="4094062" cy="1571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87B0-09CF-4C11-9C35-1C349DCFE2E9}">
      <dsp:nvSpPr>
        <dsp:cNvPr id="0" name=""/>
        <dsp:cNvSpPr/>
      </dsp:nvSpPr>
      <dsp:spPr>
        <a:xfrm>
          <a:off x="0" y="1024890"/>
          <a:ext cx="11270714" cy="13665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C3C2E-DF27-453A-A0C1-BE5CB91F58F7}">
      <dsp:nvSpPr>
        <dsp:cNvPr id="0" name=""/>
        <dsp:cNvSpPr/>
      </dsp:nvSpPr>
      <dsp:spPr>
        <a:xfrm>
          <a:off x="866" y="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1-2 : Brainstorm</a:t>
          </a:r>
        </a:p>
      </dsp:txBody>
      <dsp:txXfrm>
        <a:off x="866" y="0"/>
        <a:ext cx="1389302" cy="1366520"/>
      </dsp:txXfrm>
    </dsp:sp>
    <dsp:sp modelId="{17AC7D12-3BE3-4D16-9D14-FF1BC0338EEA}">
      <dsp:nvSpPr>
        <dsp:cNvPr id="0" name=""/>
        <dsp:cNvSpPr/>
      </dsp:nvSpPr>
      <dsp:spPr>
        <a:xfrm>
          <a:off x="524703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19742-0CA4-496E-A7F5-24306EA4E3BF}">
      <dsp:nvSpPr>
        <dsp:cNvPr id="0" name=""/>
        <dsp:cNvSpPr/>
      </dsp:nvSpPr>
      <dsp:spPr>
        <a:xfrm>
          <a:off x="1459634" y="204978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3: Problem Alternative</a:t>
          </a:r>
        </a:p>
      </dsp:txBody>
      <dsp:txXfrm>
        <a:off x="1459634" y="2049780"/>
        <a:ext cx="1389302" cy="1366520"/>
      </dsp:txXfrm>
    </dsp:sp>
    <dsp:sp modelId="{118D5910-EAD4-4AAB-A12B-400B8069257D}">
      <dsp:nvSpPr>
        <dsp:cNvPr id="0" name=""/>
        <dsp:cNvSpPr/>
      </dsp:nvSpPr>
      <dsp:spPr>
        <a:xfrm>
          <a:off x="1983470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007B2-1B51-47AA-8459-0466AFAD0D0C}">
      <dsp:nvSpPr>
        <dsp:cNvPr id="0" name=""/>
        <dsp:cNvSpPr/>
      </dsp:nvSpPr>
      <dsp:spPr>
        <a:xfrm>
          <a:off x="2918402" y="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4: Solution Framework</a:t>
          </a:r>
        </a:p>
      </dsp:txBody>
      <dsp:txXfrm>
        <a:off x="2918402" y="0"/>
        <a:ext cx="1389302" cy="1366520"/>
      </dsp:txXfrm>
    </dsp:sp>
    <dsp:sp modelId="{4754A702-3CEA-4DAF-8A55-7D6B4E54F93B}">
      <dsp:nvSpPr>
        <dsp:cNvPr id="0" name=""/>
        <dsp:cNvSpPr/>
      </dsp:nvSpPr>
      <dsp:spPr>
        <a:xfrm>
          <a:off x="3442238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BB171-5907-4E61-AC67-E9FF056A67D8}">
      <dsp:nvSpPr>
        <dsp:cNvPr id="0" name=""/>
        <dsp:cNvSpPr/>
      </dsp:nvSpPr>
      <dsp:spPr>
        <a:xfrm>
          <a:off x="4377169" y="204978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5-8: Coding &amp; Testing</a:t>
          </a:r>
        </a:p>
      </dsp:txBody>
      <dsp:txXfrm>
        <a:off x="4377169" y="2049780"/>
        <a:ext cx="1389302" cy="1366520"/>
      </dsp:txXfrm>
    </dsp:sp>
    <dsp:sp modelId="{66FC462C-86B2-4462-BADA-30B386FEE81D}">
      <dsp:nvSpPr>
        <dsp:cNvPr id="0" name=""/>
        <dsp:cNvSpPr/>
      </dsp:nvSpPr>
      <dsp:spPr>
        <a:xfrm>
          <a:off x="4901006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731D3-1619-4620-9789-E2CF11A2672D}">
      <dsp:nvSpPr>
        <dsp:cNvPr id="0" name=""/>
        <dsp:cNvSpPr/>
      </dsp:nvSpPr>
      <dsp:spPr>
        <a:xfrm>
          <a:off x="5835937" y="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9-10: Evaluation &amp; Tuning</a:t>
          </a:r>
        </a:p>
      </dsp:txBody>
      <dsp:txXfrm>
        <a:off x="5835937" y="0"/>
        <a:ext cx="1389302" cy="1366520"/>
      </dsp:txXfrm>
    </dsp:sp>
    <dsp:sp modelId="{7DA34065-1EA1-4838-B63A-9E2072C3CB68}">
      <dsp:nvSpPr>
        <dsp:cNvPr id="0" name=""/>
        <dsp:cNvSpPr/>
      </dsp:nvSpPr>
      <dsp:spPr>
        <a:xfrm>
          <a:off x="6359774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8C6A4-983F-46CF-9CFF-48D8023BDBA4}">
      <dsp:nvSpPr>
        <dsp:cNvPr id="0" name=""/>
        <dsp:cNvSpPr/>
      </dsp:nvSpPr>
      <dsp:spPr>
        <a:xfrm>
          <a:off x="7294705" y="204978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11: Final Presentation</a:t>
          </a:r>
        </a:p>
      </dsp:txBody>
      <dsp:txXfrm>
        <a:off x="7294705" y="2049780"/>
        <a:ext cx="1389302" cy="1366520"/>
      </dsp:txXfrm>
    </dsp:sp>
    <dsp:sp modelId="{15692931-38A1-4A63-A823-75D878925A06}">
      <dsp:nvSpPr>
        <dsp:cNvPr id="0" name=""/>
        <dsp:cNvSpPr/>
      </dsp:nvSpPr>
      <dsp:spPr>
        <a:xfrm>
          <a:off x="7818541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F8E30-851C-476B-B1C0-13B490ED4939}">
      <dsp:nvSpPr>
        <dsp:cNvPr id="0" name=""/>
        <dsp:cNvSpPr/>
      </dsp:nvSpPr>
      <dsp:spPr>
        <a:xfrm>
          <a:off x="8753473" y="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12: Documentation</a:t>
          </a:r>
        </a:p>
      </dsp:txBody>
      <dsp:txXfrm>
        <a:off x="8753473" y="0"/>
        <a:ext cx="1389302" cy="1366520"/>
      </dsp:txXfrm>
    </dsp:sp>
    <dsp:sp modelId="{5DFA3ECE-600D-4504-8755-EABDC663B63D}">
      <dsp:nvSpPr>
        <dsp:cNvPr id="0" name=""/>
        <dsp:cNvSpPr/>
      </dsp:nvSpPr>
      <dsp:spPr>
        <a:xfrm>
          <a:off x="9277309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55CEA-337F-4C71-B371-BD509B4DE4C5}">
      <dsp:nvSpPr>
        <dsp:cNvPr id="0" name=""/>
        <dsp:cNvSpPr/>
      </dsp:nvSpPr>
      <dsp:spPr>
        <a:xfrm>
          <a:off x="819668" y="0"/>
          <a:ext cx="9289582" cy="58340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0EB-7095-45B0-A61F-6F369F3FE243}">
      <dsp:nvSpPr>
        <dsp:cNvPr id="0" name=""/>
        <dsp:cNvSpPr/>
      </dsp:nvSpPr>
      <dsp:spPr>
        <a:xfrm>
          <a:off x="4802" y="1750218"/>
          <a:ext cx="2099868" cy="233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Entity Parsing and Processing: Process text to extract out relevant information</a:t>
          </a:r>
        </a:p>
      </dsp:txBody>
      <dsp:txXfrm>
        <a:off x="107309" y="1852725"/>
        <a:ext cx="1894854" cy="2128610"/>
      </dsp:txXfrm>
    </dsp:sp>
    <dsp:sp modelId="{DFE16B79-6F97-4C8C-9505-D1D1807E22AB}">
      <dsp:nvSpPr>
        <dsp:cNvPr id="0" name=""/>
        <dsp:cNvSpPr/>
      </dsp:nvSpPr>
      <dsp:spPr>
        <a:xfrm>
          <a:off x="2209664" y="1750218"/>
          <a:ext cx="2099868" cy="233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Representation: Devise a suitable representation for textual information</a:t>
          </a:r>
          <a:endParaRPr lang="EN-US" sz="1500" kern="1200"/>
        </a:p>
      </dsp:txBody>
      <dsp:txXfrm>
        <a:off x="2312171" y="1852725"/>
        <a:ext cx="1894854" cy="2128610"/>
      </dsp:txXfrm>
    </dsp:sp>
    <dsp:sp modelId="{7FF74F57-F040-44F2-AE36-88AEE348AA14}">
      <dsp:nvSpPr>
        <dsp:cNvPr id="0" name=""/>
        <dsp:cNvSpPr/>
      </dsp:nvSpPr>
      <dsp:spPr>
        <a:xfrm>
          <a:off x="4414525" y="1750218"/>
          <a:ext cx="2099868" cy="233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Unifier: Unify tags from multiple features</a:t>
          </a:r>
        </a:p>
      </dsp:txBody>
      <dsp:txXfrm>
        <a:off x="4517032" y="1852725"/>
        <a:ext cx="1894854" cy="2128610"/>
      </dsp:txXfrm>
    </dsp:sp>
    <dsp:sp modelId="{F832653D-9CFE-45FF-8740-488CA1876E75}">
      <dsp:nvSpPr>
        <dsp:cNvPr id="0" name=""/>
        <dsp:cNvSpPr/>
      </dsp:nvSpPr>
      <dsp:spPr>
        <a:xfrm>
          <a:off x="6619387" y="1750218"/>
          <a:ext cx="2099868" cy="233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Enhancement: Use background knowledge to enhance the tags</a:t>
          </a:r>
        </a:p>
      </dsp:txBody>
      <dsp:txXfrm>
        <a:off x="6721894" y="1852725"/>
        <a:ext cx="1894854" cy="2128610"/>
      </dsp:txXfrm>
    </dsp:sp>
    <dsp:sp modelId="{A5083922-E856-4285-93F9-D2803ED4D9A1}">
      <dsp:nvSpPr>
        <dsp:cNvPr id="0" name=""/>
        <dsp:cNvSpPr/>
      </dsp:nvSpPr>
      <dsp:spPr>
        <a:xfrm>
          <a:off x="8824249" y="1750218"/>
          <a:ext cx="2099868" cy="233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Extraction: Give out conventional key-value pair representation of tags for end use</a:t>
          </a:r>
        </a:p>
      </dsp:txBody>
      <dsp:txXfrm>
        <a:off x="8926756" y="1852725"/>
        <a:ext cx="1894854" cy="2128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34038-009B-4371-968E-2693BA5F4D17}">
      <dsp:nvSpPr>
        <dsp:cNvPr id="0" name=""/>
        <dsp:cNvSpPr/>
      </dsp:nvSpPr>
      <dsp:spPr>
        <a:xfrm>
          <a:off x="0" y="76810"/>
          <a:ext cx="9586595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</a:t>
          </a:r>
          <a:endParaRPr lang="en-US" sz="2400" kern="1200" dirty="0"/>
        </a:p>
      </dsp:txBody>
      <dsp:txXfrm>
        <a:off x="28100" y="104910"/>
        <a:ext cx="9530395" cy="519439"/>
      </dsp:txXfrm>
    </dsp:sp>
    <dsp:sp modelId="{4EA3C692-DB8F-4390-BFFC-0A893D98265E}">
      <dsp:nvSpPr>
        <dsp:cNvPr id="0" name=""/>
        <dsp:cNvSpPr/>
      </dsp:nvSpPr>
      <dsp:spPr>
        <a:xfrm>
          <a:off x="0" y="652450"/>
          <a:ext cx="9586595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37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i="1" kern="1200" dirty="0">
              <a:solidFill>
                <a:srgbClr val="000000"/>
              </a:solidFill>
              <a:latin typeface="Arial"/>
            </a:rPr>
            <a:t>Leong et al. "Text mining for automatic image tagging." Proceedings of the 23rd International Conference on Computational Linguistics: Posters</a:t>
          </a:r>
          <a:r>
            <a:rPr lang="EN-US" sz="1900" kern="1200" dirty="0">
              <a:solidFill>
                <a:srgbClr val="000000"/>
              </a:solidFill>
              <a:latin typeface="Arial"/>
            </a:rPr>
            <a:t>. ACL, 2010.</a:t>
          </a:r>
          <a:endParaRPr lang="en-US" sz="1900" kern="1200">
            <a:solidFill>
              <a:srgbClr val="000000"/>
            </a:solidFill>
            <a:latin typeface="Arial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rgbClr val="000000"/>
              </a:solidFill>
              <a:latin typeface="Arial"/>
            </a:rPr>
            <a:t>http://lit.csci.unt.edu/index.php/Downloads</a:t>
          </a:r>
          <a:br>
            <a:rPr lang="en-US" sz="1900" kern="1200" dirty="0">
              <a:solidFill>
                <a:srgbClr val="000000"/>
              </a:solidFill>
              <a:latin typeface="Arial"/>
            </a:rPr>
          </a:br>
          <a:endParaRPr lang="en-US" sz="1900" kern="1200" dirty="0">
            <a:solidFill>
              <a:srgbClr val="000000"/>
            </a:solidFill>
            <a:latin typeface="Arial"/>
          </a:endParaRPr>
        </a:p>
      </dsp:txBody>
      <dsp:txXfrm>
        <a:off x="0" y="652450"/>
        <a:ext cx="9586595" cy="1117800"/>
      </dsp:txXfrm>
    </dsp:sp>
    <dsp:sp modelId="{DCA688A0-D966-4A38-ADF6-39252EE8C4C9}">
      <dsp:nvSpPr>
        <dsp:cNvPr id="0" name=""/>
        <dsp:cNvSpPr/>
      </dsp:nvSpPr>
      <dsp:spPr>
        <a:xfrm>
          <a:off x="0" y="1770250"/>
          <a:ext cx="9586595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Tools</a:t>
          </a:r>
          <a:endParaRPr lang="en-US" sz="2400" kern="1200" dirty="0"/>
        </a:p>
      </dsp:txBody>
      <dsp:txXfrm>
        <a:off x="28100" y="1798350"/>
        <a:ext cx="9530395" cy="519439"/>
      </dsp:txXfrm>
    </dsp:sp>
    <dsp:sp modelId="{05A8C3DD-0F14-4DD8-934F-4FAF051C755F}">
      <dsp:nvSpPr>
        <dsp:cNvPr id="0" name=""/>
        <dsp:cNvSpPr/>
      </dsp:nvSpPr>
      <dsp:spPr>
        <a:xfrm>
          <a:off x="0" y="2345890"/>
          <a:ext cx="9586595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37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Stanford CoreNLP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YAGO-NAGA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Word2Vec and Doc2Vec</a:t>
          </a:r>
        </a:p>
      </dsp:txBody>
      <dsp:txXfrm>
        <a:off x="0" y="2345890"/>
        <a:ext cx="9586595" cy="993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182E1-B6DB-45E1-85DC-BA8E4E3AA013}">
      <dsp:nvSpPr>
        <dsp:cNvPr id="0" name=""/>
        <dsp:cNvSpPr/>
      </dsp:nvSpPr>
      <dsp:spPr>
        <a:xfrm>
          <a:off x="4395470" y="0"/>
          <a:ext cx="6593205" cy="13202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rgbClr val="222222"/>
              </a:solidFill>
              <a:latin typeface="Cambria"/>
            </a:rPr>
            <a:t>Lu, et al. "A Content-Based Method to Enhance Tag Recommendation." IJCAI. Vol. 9. 2009.</a:t>
          </a:r>
        </a:p>
      </dsp:txBody>
      <dsp:txXfrm>
        <a:off x="4395470" y="165026"/>
        <a:ext cx="6098129" cy="990153"/>
      </dsp:txXfrm>
    </dsp:sp>
    <dsp:sp modelId="{8CA82B02-65FA-4FD7-A82D-270FE0FF2D66}">
      <dsp:nvSpPr>
        <dsp:cNvPr id="0" name=""/>
        <dsp:cNvSpPr/>
      </dsp:nvSpPr>
      <dsp:spPr>
        <a:xfrm>
          <a:off x="0" y="0"/>
          <a:ext cx="4395470" cy="13202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ambria"/>
            </a:rPr>
            <a:t>Significance</a:t>
          </a:r>
          <a:endParaRPr lang="en-US" sz="4800" kern="1200" dirty="0">
            <a:latin typeface="Cambria"/>
          </a:endParaRPr>
        </a:p>
      </dsp:txBody>
      <dsp:txXfrm>
        <a:off x="64447" y="64447"/>
        <a:ext cx="4266576" cy="1191310"/>
      </dsp:txXfrm>
    </dsp:sp>
    <dsp:sp modelId="{5F4226AB-48D6-4E9D-85BE-6C8AFF340D22}">
      <dsp:nvSpPr>
        <dsp:cNvPr id="0" name=""/>
        <dsp:cNvSpPr/>
      </dsp:nvSpPr>
      <dsp:spPr>
        <a:xfrm>
          <a:off x="4395470" y="1452225"/>
          <a:ext cx="6593205" cy="13202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rgbClr val="222222"/>
              </a:solidFill>
              <a:latin typeface="Cambria"/>
            </a:rPr>
            <a:t>Resnik, Philip. "Using information content to evaluate semantic similarity in a taxonomy." arXiv preprint cmp-lg/9511007 (1995).</a:t>
          </a:r>
        </a:p>
      </dsp:txBody>
      <dsp:txXfrm>
        <a:off x="4395470" y="1617251"/>
        <a:ext cx="6098129" cy="990153"/>
      </dsp:txXfrm>
    </dsp:sp>
    <dsp:sp modelId="{2B73EA68-D27F-451B-81FD-8FCED1A5F5BF}">
      <dsp:nvSpPr>
        <dsp:cNvPr id="0" name=""/>
        <dsp:cNvSpPr/>
      </dsp:nvSpPr>
      <dsp:spPr>
        <a:xfrm>
          <a:off x="0" y="1452225"/>
          <a:ext cx="4395470" cy="13202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ambria"/>
            </a:rPr>
            <a:t>Relevance</a:t>
          </a:r>
          <a:endParaRPr lang="en-US" sz="4800" kern="1200" dirty="0">
            <a:latin typeface="Cambria"/>
          </a:endParaRPr>
        </a:p>
      </dsp:txBody>
      <dsp:txXfrm>
        <a:off x="64447" y="1516672"/>
        <a:ext cx="4266576" cy="1191310"/>
      </dsp:txXfrm>
    </dsp:sp>
    <dsp:sp modelId="{CE81AB97-5F6E-442D-998D-99A84D687E9F}">
      <dsp:nvSpPr>
        <dsp:cNvPr id="0" name=""/>
        <dsp:cNvSpPr/>
      </dsp:nvSpPr>
      <dsp:spPr>
        <a:xfrm>
          <a:off x="4395470" y="2904450"/>
          <a:ext cx="6593205" cy="13202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rgbClr val="222222"/>
              </a:solidFill>
              <a:latin typeface="Cambria"/>
            </a:rPr>
            <a:t>Sokal, et al. "The comparison of dendrograms by objective methods." Taxon (1962): 33-40.</a:t>
          </a:r>
        </a:p>
      </dsp:txBody>
      <dsp:txXfrm>
        <a:off x="4395470" y="3069476"/>
        <a:ext cx="6098129" cy="990153"/>
      </dsp:txXfrm>
    </dsp:sp>
    <dsp:sp modelId="{91A88FF6-BF32-485A-B491-D0BB518AD193}">
      <dsp:nvSpPr>
        <dsp:cNvPr id="0" name=""/>
        <dsp:cNvSpPr/>
      </dsp:nvSpPr>
      <dsp:spPr>
        <a:xfrm>
          <a:off x="0" y="2904450"/>
          <a:ext cx="4395470" cy="13202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ambria"/>
            </a:rPr>
            <a:t>Diversity</a:t>
          </a:r>
        </a:p>
      </dsp:txBody>
      <dsp:txXfrm>
        <a:off x="64447" y="2968897"/>
        <a:ext cx="4266576" cy="1191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573FC-8B05-49FB-85C5-B3E59BA71054}">
      <dsp:nvSpPr>
        <dsp:cNvPr id="0" name=""/>
        <dsp:cNvSpPr/>
      </dsp:nvSpPr>
      <dsp:spPr>
        <a:xfrm>
          <a:off x="0" y="319799"/>
          <a:ext cx="1129188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76" tIns="333248" rIns="8763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https://imagga.com/auto-tagging-demo</a:t>
          </a:r>
        </a:p>
      </dsp:txBody>
      <dsp:txXfrm>
        <a:off x="0" y="319799"/>
        <a:ext cx="11291887" cy="680400"/>
      </dsp:txXfrm>
    </dsp:sp>
    <dsp:sp modelId="{33CEAD1C-755A-46F3-A092-18661A45F032}">
      <dsp:nvSpPr>
        <dsp:cNvPr id="0" name=""/>
        <dsp:cNvSpPr/>
      </dsp:nvSpPr>
      <dsp:spPr>
        <a:xfrm>
          <a:off x="564594" y="83639"/>
          <a:ext cx="79043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65" tIns="0" rIns="2987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Imagga</a:t>
          </a:r>
          <a:endParaRPr lang="en-US" sz="1600" kern="1200" dirty="0"/>
        </a:p>
      </dsp:txBody>
      <dsp:txXfrm>
        <a:off x="587651" y="106696"/>
        <a:ext cx="7858206" cy="426206"/>
      </dsp:txXfrm>
    </dsp:sp>
    <dsp:sp modelId="{AC9EDFA7-1175-47B3-8F71-F282248BB11E}">
      <dsp:nvSpPr>
        <dsp:cNvPr id="0" name=""/>
        <dsp:cNvSpPr/>
      </dsp:nvSpPr>
      <dsp:spPr>
        <a:xfrm>
          <a:off x="0" y="1322759"/>
          <a:ext cx="1129188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76" tIns="333248" rIns="8763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https://www.microsoft.com/cognitive-services/en-us/computer-vision-api</a:t>
          </a:r>
        </a:p>
      </dsp:txBody>
      <dsp:txXfrm>
        <a:off x="0" y="1322759"/>
        <a:ext cx="11291887" cy="680400"/>
      </dsp:txXfrm>
    </dsp:sp>
    <dsp:sp modelId="{73167E15-6BB9-4F9D-8C49-76267ACDFBCE}">
      <dsp:nvSpPr>
        <dsp:cNvPr id="0" name=""/>
        <dsp:cNvSpPr/>
      </dsp:nvSpPr>
      <dsp:spPr>
        <a:xfrm>
          <a:off x="564594" y="1086599"/>
          <a:ext cx="79043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65" tIns="0" rIns="2987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Microsoft Vision</a:t>
          </a:r>
          <a:endParaRPr lang="en-US" sz="1600" kern="1200" dirty="0"/>
        </a:p>
      </dsp:txBody>
      <dsp:txXfrm>
        <a:off x="587651" y="1109656"/>
        <a:ext cx="7858206" cy="426206"/>
      </dsp:txXfrm>
    </dsp:sp>
    <dsp:sp modelId="{E78E8AC6-0343-4FD8-9242-4C1689A21965}">
      <dsp:nvSpPr>
        <dsp:cNvPr id="0" name=""/>
        <dsp:cNvSpPr/>
      </dsp:nvSpPr>
      <dsp:spPr>
        <a:xfrm>
          <a:off x="0" y="2325719"/>
          <a:ext cx="1129188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76" tIns="333248" rIns="8763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222222"/>
              </a:solidFill>
              <a:latin typeface="Arial"/>
            </a:rPr>
            <a:t>Leong et al. "Text mining for automatic image tagging." </a:t>
          </a:r>
          <a:r>
            <a:rPr lang="EN-US" sz="1600" i="1" kern="1200" dirty="0">
              <a:solidFill>
                <a:srgbClr val="222222"/>
              </a:solidFill>
              <a:latin typeface="Arial"/>
            </a:rPr>
            <a:t>Proceedings of the 23rd International Conference on Computational Linguistics: Posters</a:t>
          </a:r>
          <a:r>
            <a:rPr lang="EN-US" sz="1600" kern="1200" dirty="0">
              <a:solidFill>
                <a:srgbClr val="222222"/>
              </a:solidFill>
              <a:latin typeface="Arial"/>
            </a:rPr>
            <a:t>. ACL, 2010.</a:t>
          </a:r>
        </a:p>
      </dsp:txBody>
      <dsp:txXfrm>
        <a:off x="0" y="2325719"/>
        <a:ext cx="11291887" cy="882000"/>
      </dsp:txXfrm>
    </dsp:sp>
    <dsp:sp modelId="{05923843-1612-459D-958B-4CEDCD0D4D20}">
      <dsp:nvSpPr>
        <dsp:cNvPr id="0" name=""/>
        <dsp:cNvSpPr/>
      </dsp:nvSpPr>
      <dsp:spPr>
        <a:xfrm>
          <a:off x="564594" y="2089559"/>
          <a:ext cx="79043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65" tIns="0" rIns="2987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 mining for automatic image tagging</a:t>
          </a:r>
        </a:p>
      </dsp:txBody>
      <dsp:txXfrm>
        <a:off x="587651" y="2112616"/>
        <a:ext cx="7858206" cy="426206"/>
      </dsp:txXfrm>
    </dsp:sp>
    <dsp:sp modelId="{B9580CE2-0C44-462A-A648-DC3698906B6D}">
      <dsp:nvSpPr>
        <dsp:cNvPr id="0" name=""/>
        <dsp:cNvSpPr/>
      </dsp:nvSpPr>
      <dsp:spPr>
        <a:xfrm>
          <a:off x="0" y="3530279"/>
          <a:ext cx="1129188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76" tIns="333248" rIns="8763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http://lit.csci.unt.edu/index.php/Downloads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0" y="3530279"/>
        <a:ext cx="11291887" cy="957600"/>
      </dsp:txXfrm>
    </dsp:sp>
    <dsp:sp modelId="{9934587D-E74F-430D-AA27-B7A49EFBC849}">
      <dsp:nvSpPr>
        <dsp:cNvPr id="0" name=""/>
        <dsp:cNvSpPr/>
      </dsp:nvSpPr>
      <dsp:spPr>
        <a:xfrm>
          <a:off x="564594" y="3294119"/>
          <a:ext cx="79043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65" tIns="0" rIns="2987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Gold-standard Human Annotations and Visual autotagging engine</a:t>
          </a:r>
        </a:p>
      </dsp:txBody>
      <dsp:txXfrm>
        <a:off x="587651" y="3317176"/>
        <a:ext cx="7858206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5A251-A21D-4C38-AB02-FF6C81772D4C}">
      <dsp:nvSpPr>
        <dsp:cNvPr id="0" name=""/>
        <dsp:cNvSpPr/>
      </dsp:nvSpPr>
      <dsp:spPr>
        <a:xfrm>
          <a:off x="3871580" y="417"/>
          <a:ext cx="5807370" cy="16264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/>
            </a:rPr>
            <a:t>We are pushing for a publication in WWW 2017 where submission is due on October 24 with the title</a:t>
          </a:r>
          <a:r>
            <a:rPr lang="EN-US" sz="2000" kern="1200" dirty="0">
              <a:latin typeface="Century Gothic"/>
            </a:rPr>
            <a:t> </a:t>
          </a:r>
          <a:r>
            <a:rPr lang="EN-US" sz="2000" kern="1200" dirty="0"/>
            <a:t> </a:t>
          </a:r>
          <a:r>
            <a:rPr lang="EN-US" sz="2000" kern="1200" dirty="0">
              <a:latin typeface="Calibri"/>
            </a:rPr>
            <a:t>"Usage based Tag enhancement of images" </a:t>
          </a:r>
          <a:endParaRPr lang="en-US" sz="2000" kern="1200" dirty="0"/>
        </a:p>
      </dsp:txBody>
      <dsp:txXfrm>
        <a:off x="3871580" y="203719"/>
        <a:ext cx="5197466" cy="1219809"/>
      </dsp:txXfrm>
    </dsp:sp>
    <dsp:sp modelId="{C430B9C2-CCB1-43D3-953E-C5FD4A3582B4}">
      <dsp:nvSpPr>
        <dsp:cNvPr id="0" name=""/>
        <dsp:cNvSpPr/>
      </dsp:nvSpPr>
      <dsp:spPr>
        <a:xfrm>
          <a:off x="0" y="417"/>
          <a:ext cx="3871580" cy="16264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Paper</a:t>
          </a:r>
          <a:endParaRPr lang="en-US" sz="4600" kern="1200" dirty="0"/>
        </a:p>
      </dsp:txBody>
      <dsp:txXfrm>
        <a:off x="79395" y="79812"/>
        <a:ext cx="3712790" cy="1467622"/>
      </dsp:txXfrm>
    </dsp:sp>
    <dsp:sp modelId="{BDA7E531-99E7-4F75-9983-347D5163AA07}">
      <dsp:nvSpPr>
        <dsp:cNvPr id="0" name=""/>
        <dsp:cNvSpPr/>
      </dsp:nvSpPr>
      <dsp:spPr>
        <a:xfrm>
          <a:off x="3871580" y="1789470"/>
          <a:ext cx="5807370" cy="16264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 have drafted an invention disclosure which is pending approval.</a:t>
          </a:r>
          <a:endParaRPr lang="en-US" sz="2000" kern="1200" dirty="0"/>
        </a:p>
      </dsp:txBody>
      <dsp:txXfrm>
        <a:off x="3871580" y="1992772"/>
        <a:ext cx="5197466" cy="1219809"/>
      </dsp:txXfrm>
    </dsp:sp>
    <dsp:sp modelId="{6A176557-097C-4011-AAAB-8A0BF08156D4}">
      <dsp:nvSpPr>
        <dsp:cNvPr id="0" name=""/>
        <dsp:cNvSpPr/>
      </dsp:nvSpPr>
      <dsp:spPr>
        <a:xfrm>
          <a:off x="0" y="1789470"/>
          <a:ext cx="3871580" cy="16264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Invention Disclosure</a:t>
          </a:r>
          <a:endParaRPr lang="en-US" sz="4600" kern="1200" dirty="0"/>
        </a:p>
      </dsp:txBody>
      <dsp:txXfrm>
        <a:off x="79395" y="1868865"/>
        <a:ext cx="3712790" cy="1467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D65AD-D026-4EEF-8AC5-800483C078F6}" type="datetimeFigureOut">
              <a:rPr lang="en-US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4C802-37D0-4161-B17E-7E64C0B1B4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3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2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6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45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3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8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18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4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2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34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1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9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7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72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2601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697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6814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1074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0840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99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6971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509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1791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090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1209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5352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7552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4132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836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845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1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50" y="771525"/>
            <a:ext cx="10347325" cy="1521736"/>
          </a:xfrm>
        </p:spPr>
        <p:txBody>
          <a:bodyPr/>
          <a:lstStyle/>
          <a:p>
            <a:r>
              <a:rPr lang="EN-US" sz="4800" dirty="0">
                <a:solidFill>
                  <a:srgbClr val="EBEBEB"/>
                </a:solidFill>
              </a:rPr>
              <a:t>Usage based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sz="4800" dirty="0">
                <a:solidFill>
                  <a:srgbClr val="EBEBEB"/>
                </a:solidFill>
              </a:rPr>
              <a:t>Tag enhancement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rgbClr val="EBEBEB"/>
                </a:solidFill>
                <a:latin typeface="Century Gothic"/>
              </a:rPr>
              <a:t>                    of </a:t>
            </a:r>
            <a:r>
              <a:rPr lang="EN-US" sz="4800" dirty="0">
                <a:solidFill>
                  <a:srgbClr val="EBEBEB"/>
                </a:solidFill>
              </a:rPr>
              <a:t>Images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00" y="2686050"/>
            <a:ext cx="3797246" cy="128578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2F2F2"/>
                </a:solidFill>
              </a:rPr>
              <a:t>              Project taken at</a:t>
            </a:r>
            <a:endParaRPr lang="en-US" sz="1400">
              <a:solidFill>
                <a:srgbClr val="F2F2F2"/>
              </a:solidFill>
            </a:endParaRPr>
          </a:p>
          <a:p>
            <a:r>
              <a:rPr lang="EN-US" dirty="0">
                <a:solidFill>
                  <a:srgbClr val="F2F2F2"/>
                </a:solidFill>
              </a:rPr>
              <a:t>Big data experience lab</a:t>
            </a:r>
          </a:p>
          <a:p>
            <a:r>
              <a:rPr lang="EN-US" dirty="0"/>
              <a:t>         </a:t>
            </a:r>
            <a:r>
              <a:rPr lang="EN-US" dirty="0">
                <a:solidFill>
                  <a:srgbClr val="F2F2F2"/>
                </a:solidFill>
              </a:rPr>
              <a:t>Adobe systems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4514850" y="4762500"/>
            <a:ext cx="3603625" cy="957263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sz="8000" b="1" dirty="0">
                <a:solidFill>
                  <a:srgbClr val="FAE9D7"/>
                </a:solidFill>
                <a:latin typeface="Cambria"/>
              </a:rPr>
              <a:t>Saurabh Verma</a:t>
            </a:r>
            <a:endParaRPr lang="en-US" sz="8000" b="1" dirty="0">
              <a:solidFill>
                <a:srgbClr val="FAE9D7"/>
              </a:solidFill>
              <a:latin typeface="Cambria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6D8F5"/>
                </a:solidFill>
                <a:latin typeface="Times New Roman"/>
              </a:rPr>
              <a:t>  Enrollment No. 13114057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6300" y="42672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by</a:t>
            </a:r>
            <a:endParaRPr 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Prior Art (Academic)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91058959"/>
              </p:ext>
            </p:extLst>
          </p:nvPr>
        </p:nvGraphicFramePr>
        <p:xfrm>
          <a:off x="593618" y="2466975"/>
          <a:ext cx="1066017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92279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Prior Art (Industry)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Googl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87206"/>
            <a:ext cx="3463747" cy="960741"/>
          </a:xfrm>
          <a:prstGeom prst="rect">
            <a:avLst/>
          </a:prstGeom>
        </p:spPr>
      </p:pic>
      <p:pic>
        <p:nvPicPr>
          <p:cNvPr id="9" name="Picture 8" descr="Microsoft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171700"/>
            <a:ext cx="3821986" cy="1408191"/>
          </a:xfrm>
          <a:prstGeom prst="rect">
            <a:avLst/>
          </a:prstGeom>
        </p:spPr>
      </p:pic>
      <p:pic>
        <p:nvPicPr>
          <p:cNvPr id="10" name="Picture 9" descr="IBM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25" y="3399884"/>
            <a:ext cx="2146015" cy="1610293"/>
          </a:xfrm>
          <a:prstGeom prst="rect">
            <a:avLst/>
          </a:prstGeom>
        </p:spPr>
      </p:pic>
      <p:pic>
        <p:nvPicPr>
          <p:cNvPr id="11" name="Picture 10" descr="imagg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375" y="2587206"/>
            <a:ext cx="2743200" cy="1028700"/>
          </a:xfrm>
          <a:prstGeom prst="rect">
            <a:avLst/>
          </a:prstGeom>
        </p:spPr>
      </p:pic>
      <p:pic>
        <p:nvPicPr>
          <p:cNvPr id="13" name="Content Placeholder 12" descr="clarifai-logo.png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6524625" y="3744583"/>
            <a:ext cx="3520398" cy="1000583"/>
          </a:xfr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85800" y="4946650"/>
            <a:ext cx="10002160" cy="164465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https://cloud.google.com/vision/</a:t>
            </a:r>
            <a:endParaRPr lang="en-US" sz="2800" dirty="0">
              <a:solidFill>
                <a:schemeClr val="tx1"/>
              </a:solidFill>
              <a:latin typeface="Calibri"/>
            </a:endParaRP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https://www.microsoft.com/cognitive-services/en-us/computer-vision-api </a:t>
            </a: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https://www.ibm.com/watson/developercloud/visual-recognition.html </a:t>
            </a:r>
            <a:endParaRPr lang="en-US" sz="2800">
              <a:solidFill>
                <a:schemeClr val="tx1"/>
              </a:solidFill>
              <a:latin typeface="Century Gothic"/>
            </a:endParaRP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https://imagga.com/solutions/auto-tagging.html </a:t>
            </a:r>
            <a:endParaRPr lang="en-US" sz="2800">
              <a:solidFill>
                <a:schemeClr val="tx1"/>
              </a:solidFill>
              <a:latin typeface="Century Gothic"/>
            </a:endParaRP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https://www.clarifai.com/api 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94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Workplan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226167"/>
              </p:ext>
            </p:extLst>
          </p:nvPr>
        </p:nvGraphicFramePr>
        <p:xfrm>
          <a:off x="346611" y="2603500"/>
          <a:ext cx="11270714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11236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25" y="2657475"/>
            <a:ext cx="8825659" cy="34163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/>
              </a:rPr>
              <a:t>Combine visual and textual features for tagging of images </a:t>
            </a:r>
            <a:endParaRPr lang="en-US" sz="2800">
              <a:solidFill>
                <a:schemeClr val="tx1"/>
              </a:solidFill>
              <a:latin typeface="Calibri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/>
              </a:rPr>
              <a:t>Enhance the given set of tags using background knowledge from large knowledge bases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/>
              </a:rPr>
              <a:t>Use the final tags to improve retrieval and recommendation engines</a:t>
            </a:r>
            <a:endParaRPr lang="EN-US" sz="28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/>
              </a:rPr>
              <a:t>Develop a cross-platform and re-entrant pipeline</a:t>
            </a:r>
            <a:endParaRPr lang="EN-US" sz="2800" dirty="0">
              <a:solidFill>
                <a:schemeClr val="tx1"/>
              </a:solidFill>
              <a:latin typeface="Century Gothic"/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294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9758" y="1232851"/>
            <a:ext cx="8825658" cy="2677648"/>
          </a:xfrm>
        </p:spPr>
        <p:txBody>
          <a:bodyPr/>
          <a:lstStyle/>
          <a:p>
            <a:r>
              <a:rPr lang="en-US" dirty="0"/>
              <a:t>Solution Framework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999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97518801"/>
              </p:ext>
            </p:extLst>
          </p:nvPr>
        </p:nvGraphicFramePr>
        <p:xfrm>
          <a:off x="669925" y="347663"/>
          <a:ext cx="10928920" cy="5834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5774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9758" y="1232851"/>
            <a:ext cx="8825658" cy="2677648"/>
          </a:xfrm>
        </p:spPr>
        <p:txBody>
          <a:bodyPr/>
          <a:lstStyle/>
          <a:p>
            <a:r>
              <a:rPr lang="en-US" dirty="0"/>
              <a:t>Evaluation &amp; Results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8587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702841"/>
              </p:ext>
            </p:extLst>
          </p:nvPr>
        </p:nvGraphicFramePr>
        <p:xfrm>
          <a:off x="981198" y="2638425"/>
          <a:ext cx="958659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470475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04126"/>
              </p:ext>
            </p:extLst>
          </p:nvPr>
        </p:nvGraphicFramePr>
        <p:xfrm>
          <a:off x="573088" y="2260600"/>
          <a:ext cx="10988675" cy="422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916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654855"/>
              </p:ext>
            </p:extLst>
          </p:nvPr>
        </p:nvGraphicFramePr>
        <p:xfrm>
          <a:off x="481013" y="2218220"/>
          <a:ext cx="11291887" cy="4571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54303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Acknowledgements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2603500"/>
            <a:ext cx="9961491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D182C"/>
                </a:solidFill>
              </a:rPr>
              <a:t>I would like to take this opportunity to sincerely thank my team members, Balaji Vasan(BEL Adobe), Noman Sheikh(IIT Delhi) and Roshan Kumar(IIT Kanpur) for their collaboration in the project.</a:t>
            </a:r>
            <a:endParaRPr lang="en-US" dirty="0">
              <a:solidFill>
                <a:srgbClr val="1D182C"/>
              </a:solidFill>
            </a:endParaRPr>
          </a:p>
          <a:p>
            <a:r>
              <a:rPr lang="EN-US" dirty="0">
                <a:solidFill>
                  <a:srgbClr val="1D182C"/>
                </a:solidFill>
              </a:rPr>
              <a:t>I am also thankful to Lab Members for their invaluable ideas and suggestions.</a:t>
            </a:r>
            <a:endParaRPr lang="en-US" dirty="0">
              <a:solidFill>
                <a:srgbClr val="1D182C"/>
              </a:solidFill>
            </a:endParaRPr>
          </a:p>
          <a:p>
            <a:r>
              <a:rPr lang="EN-US" dirty="0">
                <a:solidFill>
                  <a:srgbClr val="1D182C"/>
                </a:solidFill>
              </a:rPr>
              <a:t>I cannot imagine a successful internship without Akash Gupta and Sai Varun who were always available.</a:t>
            </a:r>
            <a:endParaRPr lang="en-US" dirty="0">
              <a:solidFill>
                <a:srgbClr val="1D182C"/>
              </a:solidFill>
            </a:endParaRPr>
          </a:p>
          <a:p>
            <a:r>
              <a:rPr lang="EN-US" dirty="0">
                <a:solidFill>
                  <a:srgbClr val="1D182C"/>
                </a:solidFill>
              </a:rPr>
              <a:t>I am highly indebted to Prof. Niloy Ganguly(IIT Kharagpur) for making the project reach these heights.</a:t>
            </a:r>
            <a:endParaRPr lang="en-US" dirty="0">
              <a:solidFill>
                <a:srgbClr val="1D182C"/>
              </a:solidFill>
            </a:endParaRPr>
          </a:p>
          <a:p>
            <a:r>
              <a:rPr lang="EN-US" dirty="0">
                <a:solidFill>
                  <a:srgbClr val="1D182C"/>
                </a:solidFill>
              </a:rPr>
              <a:t>This internship would not have been possible without Smitha, Anand and Ameena, internship coordinators.</a:t>
            </a:r>
            <a:endParaRPr lang="en-US">
              <a:solidFill>
                <a:srgbClr val="1D1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9311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significanc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000" y="2255520"/>
            <a:ext cx="5244127" cy="3937318"/>
          </a:xfrm>
        </p:spPr>
      </p:pic>
      <p:pic>
        <p:nvPicPr>
          <p:cNvPr id="6" name="Content Placeholder 5" descr="relevance.pn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648450" y="2269897"/>
            <a:ext cx="5242581" cy="3922077"/>
          </a:xfrm>
        </p:spPr>
      </p:pic>
    </p:spTree>
    <p:extLst>
      <p:ext uri="{BB962C8B-B14F-4D97-AF65-F5344CB8AC3E}">
        <p14:creationId xmlns:p14="http://schemas.microsoft.com/office/powerpoint/2010/main" val="183324184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diversity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1300" y="2343150"/>
            <a:ext cx="5825453" cy="4367213"/>
          </a:xfrm>
        </p:spPr>
      </p:pic>
    </p:spTree>
    <p:extLst>
      <p:ext uri="{BB962C8B-B14F-4D97-AF65-F5344CB8AC3E}">
        <p14:creationId xmlns:p14="http://schemas.microsoft.com/office/powerpoint/2010/main" val="362290768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2603500"/>
            <a:ext cx="10115603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Calibri"/>
              </a:rPr>
              <a:t>Extend this work for multimedia content using the same principal pipeline</a:t>
            </a:r>
            <a:endParaRPr lang="en-US" sz="2800" dirty="0">
              <a:latin typeface="Calibri"/>
            </a:endParaRPr>
          </a:p>
          <a:p>
            <a:r>
              <a:rPr lang="EN-US" sz="2800" dirty="0">
                <a:latin typeface="Calibri"/>
              </a:rPr>
              <a:t>Capture multiple word senses in associated content.</a:t>
            </a:r>
            <a:endParaRPr lang="en-US" sz="2800" dirty="0">
              <a:latin typeface="Calibri"/>
            </a:endParaRPr>
          </a:p>
          <a:p>
            <a:r>
              <a:rPr lang="EN-US" sz="2800" dirty="0">
                <a:solidFill>
                  <a:srgbClr val="404040"/>
                </a:solidFill>
                <a:latin typeface="Calibri"/>
              </a:rPr>
              <a:t>Parallelize and optimize the application for low latency solution</a:t>
            </a:r>
            <a:endParaRPr lang="en-US" sz="2800" dirty="0">
              <a:solidFill>
                <a:srgbClr val="404040"/>
              </a:solidFill>
              <a:latin typeface="Calibri"/>
            </a:endParaRPr>
          </a:p>
          <a:p>
            <a:r>
              <a:rPr lang="EN-US" sz="2800" dirty="0">
                <a:solidFill>
                  <a:srgbClr val="404040"/>
                </a:solidFill>
                <a:latin typeface="Calibri"/>
              </a:rPr>
              <a:t>Offer solution for rarely used images</a:t>
            </a:r>
            <a:endParaRPr lang="en-US" sz="2800" dirty="0">
              <a:solidFill>
                <a:srgbClr val="404040"/>
              </a:solidFill>
              <a:latin typeface="Calibri"/>
            </a:endParaRPr>
          </a:p>
          <a:p>
            <a:r>
              <a:rPr lang="EN-US" sz="2800" dirty="0">
                <a:solidFill>
                  <a:srgbClr val="404040"/>
                </a:solidFill>
                <a:latin typeface="Calibri"/>
              </a:rPr>
              <a:t>Measure the performance of each component and tune them</a:t>
            </a:r>
            <a:endParaRPr lang="en-US" sz="280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60099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Intellectual Property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147643"/>
              </p:ext>
            </p:extLst>
          </p:nvPr>
        </p:nvGraphicFramePr>
        <p:xfrm>
          <a:off x="1354174" y="2603500"/>
          <a:ext cx="9678951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95589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5300" y="3086100"/>
            <a:ext cx="3762375" cy="881592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236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What is tagging? Why do we need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75" y="5676900"/>
            <a:ext cx="10025704" cy="576263"/>
          </a:xfrm>
        </p:spPr>
        <p:txBody>
          <a:bodyPr/>
          <a:lstStyle/>
          <a:p>
            <a:r>
              <a:rPr lang="EN-US" sz="2000" dirty="0">
                <a:solidFill>
                  <a:srgbClr val="7F6DB0"/>
                </a:solidFill>
              </a:rPr>
              <a:t>https://avindh2014.wordpress.com/background/</a:t>
            </a:r>
          </a:p>
        </p:txBody>
      </p:sp>
      <p:pic>
        <p:nvPicPr>
          <p:cNvPr id="7" name="Content Placeholder 6" descr="data-growth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04925" y="2520950"/>
            <a:ext cx="3476786" cy="31062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000" y="6296025"/>
            <a:ext cx="11411914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rgbClr val="7F6DB0"/>
                </a:solidFill>
              </a:rPr>
              <a:t>http://blog.parsely.com/post/2565/ona15data-a-year-in-data-from-parse-ly/parse-ly/</a:t>
            </a:r>
          </a:p>
        </p:txBody>
      </p:sp>
      <p:pic>
        <p:nvPicPr>
          <p:cNvPr id="8" name="Content Placeholder 7" descr="Screen-Shot-2015-09-30-at-10.23.54-PM.pn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286625" y="2520950"/>
            <a:ext cx="4018529" cy="3013414"/>
          </a:xfrm>
        </p:spPr>
      </p:pic>
    </p:spTree>
    <p:extLst>
      <p:ext uri="{BB962C8B-B14F-4D97-AF65-F5344CB8AC3E}">
        <p14:creationId xmlns:p14="http://schemas.microsoft.com/office/powerpoint/2010/main" val="9463146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4425" y="3486150"/>
            <a:ext cx="3865134" cy="17356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if there was a system that could bridge the gap between what images contain and how they are perceived?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4625" y="1733550"/>
            <a:ext cx="4938748" cy="4781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>
                <a:solidFill>
                  <a:srgbClr val="590832"/>
                </a:solidFill>
              </a:rPr>
              <a:t>What if there was a system that can give a set of tags that maximizes their significance in retrieval?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810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1263650"/>
            <a:ext cx="8455025" cy="1886788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Problem statement: Given an image and set of associated content, enhance the set of tags based on it's usage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75" y="4895850"/>
            <a:ext cx="9245600" cy="1768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C1B4B"/>
                </a:solidFill>
              </a:rPr>
              <a:t>Develop a semantic understanding of the image content</a:t>
            </a:r>
            <a:endParaRPr lang="en-US" sz="1800" dirty="0">
              <a:solidFill>
                <a:srgbClr val="BC1B4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C1B4B"/>
                </a:solidFill>
              </a:rPr>
              <a:t>Enhance a given set of tags using background knowledge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C1B4B"/>
                </a:solidFill>
              </a:rPr>
              <a:t>Improve retrieval and recommendation by using the given tags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57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39" y="1271379"/>
            <a:ext cx="8825658" cy="2677648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Running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413" y="4683125"/>
            <a:ext cx="11199046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entury Gothic" charset="0"/>
              </a:rPr>
              <a:t>http://www.npr.org/sections/parallels/2016/03/22/471401729/in-vulnerable-europe-a-third-major-terrorist-attack-in-a-year</a:t>
            </a:r>
            <a:endParaRPr lang="en-US" sz="1400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962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rifa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6" y="1516063"/>
            <a:ext cx="11511374" cy="3960901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638175" y="6130925"/>
            <a:ext cx="4554009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7F6DB0"/>
                </a:solidFill>
              </a:rPr>
              <a:t>https://www.clarifai.com/#demo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7451" y="647700"/>
            <a:ext cx="6738937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>
                <a:solidFill>
                  <a:srgbClr val="B31166"/>
                </a:solidFill>
              </a:rPr>
              <a:t>Tags from Clarifai API</a:t>
            </a:r>
            <a:endParaRPr lang="en-US" sz="400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22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roso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3" y="1117600"/>
            <a:ext cx="11355512" cy="4626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5234" y="342900"/>
            <a:ext cx="8076141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>
                <a:solidFill>
                  <a:srgbClr val="B31166"/>
                </a:solidFill>
              </a:rPr>
              <a:t>Tags from Microsoft Vision API</a:t>
            </a:r>
            <a:endParaRPr lang="en-US" sz="4000">
              <a:solidFill>
                <a:srgbClr val="B31166"/>
              </a:solidFill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28650" y="6019800"/>
            <a:ext cx="9837738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7F6DB0"/>
                </a:solidFill>
              </a:rPr>
              <a:t>https://www.microsoft.com/cognitive-services/en-us/computer-vision-api</a:t>
            </a:r>
          </a:p>
        </p:txBody>
      </p:sp>
    </p:spTree>
    <p:extLst>
      <p:ext uri="{BB962C8B-B14F-4D97-AF65-F5344CB8AC3E}">
        <p14:creationId xmlns:p14="http://schemas.microsoft.com/office/powerpoint/2010/main" val="28280051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ste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53" y="1690902"/>
            <a:ext cx="11215145" cy="3515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2792" y="474452"/>
            <a:ext cx="8076141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>
                <a:solidFill>
                  <a:srgbClr val="B31166"/>
                </a:solidFill>
              </a:rPr>
              <a:t>Tags derived by our pipeline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26861072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 Boardroom</vt:lpstr>
      <vt:lpstr>Usage based Tag enhancement                     of Images</vt:lpstr>
      <vt:lpstr>Acknowledgements</vt:lpstr>
      <vt:lpstr>What is tagging? Why do we need it?</vt:lpstr>
      <vt:lpstr>What if there was a system that could bridge the gap between what images contain and how they are perceived?</vt:lpstr>
      <vt:lpstr>Problem statement: Given an image and set of associated content, enhance the set of tags based on it's usage</vt:lpstr>
      <vt:lpstr>Running Example</vt:lpstr>
      <vt:lpstr>PowerPoint Presentation</vt:lpstr>
      <vt:lpstr>PowerPoint Presentation</vt:lpstr>
      <vt:lpstr>PowerPoint Presentation</vt:lpstr>
      <vt:lpstr>Prior Art (Academic)</vt:lpstr>
      <vt:lpstr>Prior Art (Industry)</vt:lpstr>
      <vt:lpstr>Workplan</vt:lpstr>
      <vt:lpstr>Objectives</vt:lpstr>
      <vt:lpstr>Solution Framework</vt:lpstr>
      <vt:lpstr>PowerPoint Presentation</vt:lpstr>
      <vt:lpstr>Evaluation &amp; Results</vt:lpstr>
      <vt:lpstr>Experimental Setup</vt:lpstr>
      <vt:lpstr>Metrics</vt:lpstr>
      <vt:lpstr>Baselines</vt:lpstr>
      <vt:lpstr>Results</vt:lpstr>
      <vt:lpstr>Results</vt:lpstr>
      <vt:lpstr>Future Work</vt:lpstr>
      <vt:lpstr>Intellectual Property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16</cp:revision>
  <dcterms:created xsi:type="dcterms:W3CDTF">2015-09-22T16:57:55Z</dcterms:created>
  <dcterms:modified xsi:type="dcterms:W3CDTF">2016-09-01T06:22:21Z</dcterms:modified>
</cp:coreProperties>
</file>