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7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9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20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1.xml" ContentType="application/vnd.openxmlformats-officedocument.presentationml.notesSlide+xml"/>
  <Override PartName="/ppt/diagrams/data21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  <Override PartName="/ppt/diagrams/data12.xml" ContentType="application/vnd.openxmlformats-officedocument.drawingml.diagramData+xml"/>
  <Override PartName="/ppt/diagrams/data16.xml" ContentType="application/vnd.openxmlformats-officedocument.drawingml.diagramData+xml"/>
  <Override PartName="/ppt/diagrams/data1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7" r:id="rId14"/>
    <p:sldId id="276" r:id="rId15"/>
    <p:sldId id="282" r:id="rId16"/>
    <p:sldId id="283" r:id="rId17"/>
    <p:sldId id="284" r:id="rId18"/>
    <p:sldId id="291" r:id="rId19"/>
    <p:sldId id="285" r:id="rId20"/>
    <p:sldId id="268" r:id="rId21"/>
    <p:sldId id="278" r:id="rId22"/>
    <p:sldId id="269" r:id="rId23"/>
    <p:sldId id="292" r:id="rId24"/>
    <p:sldId id="287" r:id="rId25"/>
    <p:sldId id="270" r:id="rId26"/>
    <p:sldId id="290" r:id="rId27"/>
    <p:sldId id="271" r:id="rId28"/>
    <p:sldId id="280" r:id="rId29"/>
    <p:sldId id="288" r:id="rId30"/>
    <p:sldId id="289" r:id="rId31"/>
    <p:sldId id="273" r:id="rId32"/>
    <p:sldId id="272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image" Target="../media/image170.png"/><Relationship Id="rId4" Type="http://schemas.openxmlformats.org/officeDocument/2006/relationships/image" Target="../media/image200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D1F5F-EE5A-456C-9EDF-9D5B9EFB6AF4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7BED2F-3A0D-468C-8B32-D8855A8F6A81}">
      <dgm:prSet phldrT="[Text]"/>
      <dgm:spPr/>
      <dgm:t>
        <a:bodyPr/>
        <a:lstStyle/>
        <a:p>
          <a:r>
            <a:rPr lang="en-US" dirty="0"/>
            <a:t>Text mining for automatic image tagging</a:t>
          </a:r>
        </a:p>
      </dgm:t>
    </dgm:pt>
    <dgm:pt modelId="{0371C709-4BDF-417E-B499-8E697368D98F}" type="parTrans" cxnId="{0F18C30C-1021-4061-8034-AD38A65B7392}">
      <dgm:prSet/>
      <dgm:spPr/>
      <dgm:t>
        <a:bodyPr/>
        <a:lstStyle/>
        <a:p>
          <a:endParaRPr lang="en-US"/>
        </a:p>
      </dgm:t>
    </dgm:pt>
    <dgm:pt modelId="{1DE2C4F7-CB0E-4901-8964-23E7F0E4A834}" type="sibTrans" cxnId="{0F18C30C-1021-4061-8034-AD38A65B7392}">
      <dgm:prSet/>
      <dgm:spPr/>
      <dgm:t>
        <a:bodyPr/>
        <a:lstStyle/>
        <a:p>
          <a:endParaRPr lang="en-US"/>
        </a:p>
      </dgm:t>
    </dgm:pt>
    <dgm:pt modelId="{71DBDC0C-AC37-4534-94BC-02D35D02CAEC}">
      <dgm:prSet phldrT="[Text]"/>
      <dgm:spPr/>
      <dgm:t>
        <a:bodyPr/>
        <a:lstStyle/>
        <a:p>
          <a:r>
            <a:rPr lang="en-US" dirty="0"/>
            <a:t>Leong et al., </a:t>
          </a:r>
          <a:r>
            <a:rPr lang="en-US" i="1" dirty="0"/>
            <a:t>Proceedings of the 23rd International Conference on Computational Linguistics: Posters</a:t>
          </a:r>
          <a:r>
            <a:rPr lang="en-US" dirty="0"/>
            <a:t>. Association for Computational Linguistics, 2010.</a:t>
          </a:r>
        </a:p>
      </dgm:t>
    </dgm:pt>
    <dgm:pt modelId="{48D80FA6-72EA-4327-9887-0F521BC93959}" type="parTrans" cxnId="{806123D8-E32C-4A38-B5C2-B2B5BA0D0E7D}">
      <dgm:prSet/>
      <dgm:spPr/>
      <dgm:t>
        <a:bodyPr/>
        <a:lstStyle/>
        <a:p>
          <a:endParaRPr lang="en-US"/>
        </a:p>
      </dgm:t>
    </dgm:pt>
    <dgm:pt modelId="{538A774D-D450-4BE7-83B7-05CEAA50FA7C}" type="sibTrans" cxnId="{806123D8-E32C-4A38-B5C2-B2B5BA0D0E7D}">
      <dgm:prSet/>
      <dgm:spPr/>
      <dgm:t>
        <a:bodyPr/>
        <a:lstStyle/>
        <a:p>
          <a:endParaRPr lang="en-US"/>
        </a:p>
      </dgm:t>
    </dgm:pt>
    <dgm:pt modelId="{69E2F4D8-84D8-45E8-BC7E-65F0EBD3E709}">
      <dgm:prSet phldrT="[Text]"/>
      <dgm:spPr/>
      <dgm:t>
        <a:bodyPr/>
        <a:lstStyle/>
        <a:p>
          <a:r>
            <a:rPr lang="en-US" dirty="0"/>
            <a:t>Zhang, Dengsheng, </a:t>
          </a:r>
          <a:r>
            <a:rPr lang="en-US" dirty="0" err="1"/>
            <a:t>Md</a:t>
          </a:r>
          <a:r>
            <a:rPr lang="en-US" dirty="0"/>
            <a:t> Monirul Islam, and Guojun Lu. </a:t>
          </a:r>
          <a:r>
            <a:rPr lang="en-US" i="1" dirty="0"/>
            <a:t>Pattern Recognition</a:t>
          </a:r>
          <a:r>
            <a:rPr lang="en-US" dirty="0"/>
            <a:t> 45.1 (2012): 346-362.</a:t>
          </a:r>
        </a:p>
      </dgm:t>
    </dgm:pt>
    <dgm:pt modelId="{B6DDEB00-1A6E-4FB7-B299-55AB638DE626}" type="parTrans" cxnId="{C9AB4623-98B7-4A7C-BA2B-9880156A404D}">
      <dgm:prSet/>
      <dgm:spPr/>
      <dgm:t>
        <a:bodyPr/>
        <a:lstStyle/>
        <a:p>
          <a:endParaRPr lang="en-US"/>
        </a:p>
      </dgm:t>
    </dgm:pt>
    <dgm:pt modelId="{CC652576-EAD5-411D-A1C0-455C3B344DAA}" type="sibTrans" cxnId="{C9AB4623-98B7-4A7C-BA2B-9880156A404D}">
      <dgm:prSet/>
      <dgm:spPr/>
      <dgm:t>
        <a:bodyPr/>
        <a:lstStyle/>
        <a:p>
          <a:endParaRPr lang="en-US"/>
        </a:p>
      </dgm:t>
    </dgm:pt>
    <dgm:pt modelId="{CD835AED-24DA-4A66-80A1-C97208140440}">
      <dgm:prSet phldrT="[Text]"/>
      <dgm:spPr/>
      <dgm:t>
        <a:bodyPr/>
        <a:lstStyle/>
        <a:p>
          <a:r>
            <a:rPr lang="en-US" dirty="0"/>
            <a:t>A review on automatic image annotation techniques</a:t>
          </a:r>
        </a:p>
      </dgm:t>
    </dgm:pt>
    <dgm:pt modelId="{3574CD3C-FB5B-45C0-A9CF-694DCCDDD8AE}" type="parTrans" cxnId="{1229D57E-A9EA-4F6A-863B-9446225B5F68}">
      <dgm:prSet/>
      <dgm:spPr/>
    </dgm:pt>
    <dgm:pt modelId="{5D2635DB-6DEA-44B9-BB8B-F5E255D6E829}" type="sibTrans" cxnId="{1229D57E-A9EA-4F6A-863B-9446225B5F68}">
      <dgm:prSet/>
      <dgm:spPr/>
    </dgm:pt>
    <dgm:pt modelId="{6620FBA2-DD85-4F95-B37A-1AE2DC1C7EB0}" type="pres">
      <dgm:prSet presAssocID="{7A6D1F5F-EE5A-456C-9EDF-9D5B9EFB6AF4}" presName="Name0" presStyleCnt="0">
        <dgm:presLayoutVars>
          <dgm:dir/>
          <dgm:animLvl val="lvl"/>
          <dgm:resizeHandles/>
        </dgm:presLayoutVars>
      </dgm:prSet>
      <dgm:spPr/>
    </dgm:pt>
    <dgm:pt modelId="{56CD174B-62B4-4F76-B701-1DBEE97A5567}" type="pres">
      <dgm:prSet presAssocID="{D57BED2F-3A0D-468C-8B32-D8855A8F6A81}" presName="linNode" presStyleCnt="0"/>
      <dgm:spPr/>
    </dgm:pt>
    <dgm:pt modelId="{12090783-280F-447B-8719-094BF7AB6764}" type="pres">
      <dgm:prSet presAssocID="{D57BED2F-3A0D-468C-8B32-D8855A8F6A81}" presName="parentShp" presStyleLbl="node1" presStyleIdx="0" presStyleCnt="2">
        <dgm:presLayoutVars>
          <dgm:bulletEnabled val="1"/>
        </dgm:presLayoutVars>
      </dgm:prSet>
      <dgm:spPr/>
    </dgm:pt>
    <dgm:pt modelId="{1F72AF1F-14EA-457D-A2D2-6794CD85832A}" type="pres">
      <dgm:prSet presAssocID="{D57BED2F-3A0D-468C-8B32-D8855A8F6A81}" presName="childShp" presStyleLbl="bgAccFollowNode1" presStyleIdx="0" presStyleCnt="2">
        <dgm:presLayoutVars>
          <dgm:bulletEnabled val="1"/>
        </dgm:presLayoutVars>
      </dgm:prSet>
      <dgm:spPr/>
    </dgm:pt>
    <dgm:pt modelId="{95792B9A-007B-4CED-8DC5-D78096808E98}" type="pres">
      <dgm:prSet presAssocID="{1DE2C4F7-CB0E-4901-8964-23E7F0E4A834}" presName="spacing" presStyleCnt="0"/>
      <dgm:spPr/>
    </dgm:pt>
    <dgm:pt modelId="{596F5790-D9BE-42E8-B307-168243653553}" type="pres">
      <dgm:prSet presAssocID="{CD835AED-24DA-4A66-80A1-C97208140440}" presName="linNode" presStyleCnt="0"/>
      <dgm:spPr/>
    </dgm:pt>
    <dgm:pt modelId="{6E95C869-E201-44C4-A133-62E7B16E4B77}" type="pres">
      <dgm:prSet presAssocID="{CD835AED-24DA-4A66-80A1-C97208140440}" presName="parentShp" presStyleLbl="node1" presStyleIdx="1" presStyleCnt="2">
        <dgm:presLayoutVars>
          <dgm:bulletEnabled val="1"/>
        </dgm:presLayoutVars>
      </dgm:prSet>
      <dgm:spPr/>
    </dgm:pt>
    <dgm:pt modelId="{54959F25-AED2-4AFC-824D-7DB2B77202F8}" type="pres">
      <dgm:prSet presAssocID="{CD835AED-24DA-4A66-80A1-C9720814044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CC6F20A-1C33-46E5-A80E-44FF9A63A75E}" type="presOf" srcId="{CD835AED-24DA-4A66-80A1-C97208140440}" destId="{6E95C869-E201-44C4-A133-62E7B16E4B77}" srcOrd="0" destOrd="0" presId="urn:microsoft.com/office/officeart/2005/8/layout/vList6"/>
    <dgm:cxn modelId="{0F18C30C-1021-4061-8034-AD38A65B7392}" srcId="{7A6D1F5F-EE5A-456C-9EDF-9D5B9EFB6AF4}" destId="{D57BED2F-3A0D-468C-8B32-D8855A8F6A81}" srcOrd="0" destOrd="0" parTransId="{0371C709-4BDF-417E-B499-8E697368D98F}" sibTransId="{1DE2C4F7-CB0E-4901-8964-23E7F0E4A834}"/>
    <dgm:cxn modelId="{97BAC30D-571F-4178-93AC-8398C562A926}" type="presOf" srcId="{D57BED2F-3A0D-468C-8B32-D8855A8F6A81}" destId="{12090783-280F-447B-8719-094BF7AB6764}" srcOrd="0" destOrd="0" presId="urn:microsoft.com/office/officeart/2005/8/layout/vList6"/>
    <dgm:cxn modelId="{C9AB4623-98B7-4A7C-BA2B-9880156A404D}" srcId="{CD835AED-24DA-4A66-80A1-C97208140440}" destId="{69E2F4D8-84D8-45E8-BC7E-65F0EBD3E709}" srcOrd="0" destOrd="0" parTransId="{B6DDEB00-1A6E-4FB7-B299-55AB638DE626}" sibTransId="{CC652576-EAD5-411D-A1C0-455C3B344DAA}"/>
    <dgm:cxn modelId="{C82D8F60-513C-40F0-80E4-DAB039B97A11}" type="presOf" srcId="{69E2F4D8-84D8-45E8-BC7E-65F0EBD3E709}" destId="{54959F25-AED2-4AFC-824D-7DB2B77202F8}" srcOrd="0" destOrd="0" presId="urn:microsoft.com/office/officeart/2005/8/layout/vList6"/>
    <dgm:cxn modelId="{0C5FD477-E31A-455F-BE57-BBF7470DD72D}" type="presOf" srcId="{71DBDC0C-AC37-4534-94BC-02D35D02CAEC}" destId="{1F72AF1F-14EA-457D-A2D2-6794CD85832A}" srcOrd="0" destOrd="0" presId="urn:microsoft.com/office/officeart/2005/8/layout/vList6"/>
    <dgm:cxn modelId="{1229D57E-A9EA-4F6A-863B-9446225B5F68}" srcId="{7A6D1F5F-EE5A-456C-9EDF-9D5B9EFB6AF4}" destId="{CD835AED-24DA-4A66-80A1-C97208140440}" srcOrd="1" destOrd="0" parTransId="{3574CD3C-FB5B-45C0-A9CF-694DCCDDD8AE}" sibTransId="{5D2635DB-6DEA-44B9-BB8B-F5E255D6E829}"/>
    <dgm:cxn modelId="{806123D8-E32C-4A38-B5C2-B2B5BA0D0E7D}" srcId="{D57BED2F-3A0D-468C-8B32-D8855A8F6A81}" destId="{71DBDC0C-AC37-4534-94BC-02D35D02CAEC}" srcOrd="0" destOrd="0" parTransId="{48D80FA6-72EA-4327-9887-0F521BC93959}" sibTransId="{538A774D-D450-4BE7-83B7-05CEAA50FA7C}"/>
    <dgm:cxn modelId="{E5F4EFFF-11B5-4D01-B782-7942C7CCD08C}" type="presOf" srcId="{7A6D1F5F-EE5A-456C-9EDF-9D5B9EFB6AF4}" destId="{6620FBA2-DD85-4F95-B37A-1AE2DC1C7EB0}" srcOrd="0" destOrd="0" presId="urn:microsoft.com/office/officeart/2005/8/layout/vList6"/>
    <dgm:cxn modelId="{A6E3A2CC-AF15-4A35-B4F6-6F6A2E71146C}" type="presParOf" srcId="{6620FBA2-DD85-4F95-B37A-1AE2DC1C7EB0}" destId="{56CD174B-62B4-4F76-B701-1DBEE97A5567}" srcOrd="0" destOrd="0" presId="urn:microsoft.com/office/officeart/2005/8/layout/vList6"/>
    <dgm:cxn modelId="{E4413EBE-8E53-4EE3-BC86-83AE7C5E95F6}" type="presParOf" srcId="{56CD174B-62B4-4F76-B701-1DBEE97A5567}" destId="{12090783-280F-447B-8719-094BF7AB6764}" srcOrd="0" destOrd="0" presId="urn:microsoft.com/office/officeart/2005/8/layout/vList6"/>
    <dgm:cxn modelId="{9A4C7FC2-2F0B-4068-9F7E-736C72E40D53}" type="presParOf" srcId="{56CD174B-62B4-4F76-B701-1DBEE97A5567}" destId="{1F72AF1F-14EA-457D-A2D2-6794CD85832A}" srcOrd="1" destOrd="0" presId="urn:microsoft.com/office/officeart/2005/8/layout/vList6"/>
    <dgm:cxn modelId="{CA7A7237-08BD-4E75-8FFB-CCE14704295C}" type="presParOf" srcId="{6620FBA2-DD85-4F95-B37A-1AE2DC1C7EB0}" destId="{95792B9A-007B-4CED-8DC5-D78096808E98}" srcOrd="1" destOrd="0" presId="urn:microsoft.com/office/officeart/2005/8/layout/vList6"/>
    <dgm:cxn modelId="{26385FD7-8AAA-465D-99BB-499C8CB24F06}" type="presParOf" srcId="{6620FBA2-DD85-4F95-B37A-1AE2DC1C7EB0}" destId="{596F5790-D9BE-42E8-B307-168243653553}" srcOrd="2" destOrd="0" presId="urn:microsoft.com/office/officeart/2005/8/layout/vList6"/>
    <dgm:cxn modelId="{593FEC1B-7612-4112-9AC2-A80DB6AD11A2}" type="presParOf" srcId="{596F5790-D9BE-42E8-B307-168243653553}" destId="{6E95C869-E201-44C4-A133-62E7B16E4B77}" srcOrd="0" destOrd="0" presId="urn:microsoft.com/office/officeart/2005/8/layout/vList6"/>
    <dgm:cxn modelId="{71600133-CCF0-422A-BDB6-3A3421F02C19}" type="presParOf" srcId="{596F5790-D9BE-42E8-B307-168243653553}" destId="{54959F25-AED2-4AFC-824D-7DB2B77202F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20A67A-8482-4375-8D88-B7DAB33FA31B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44F13B2-B7C5-40D4-B4A2-0DE33C12BB7B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Problem : Identify top nodes in the tag graph that are closely connected to the visual tags. </a:t>
          </a:r>
        </a:p>
      </dgm:t>
    </dgm:pt>
    <dgm:pt modelId="{ADAFCAAE-5823-474C-9E68-035894C1CF23}" type="parTrans" cxnId="{17CE2192-A25D-4EB8-8D92-BDBED2A306BD}">
      <dgm:prSet/>
      <dgm:spPr/>
      <dgm:t>
        <a:bodyPr/>
        <a:lstStyle/>
        <a:p>
          <a:endParaRPr lang="en-US"/>
        </a:p>
      </dgm:t>
    </dgm:pt>
    <dgm:pt modelId="{ED5A03D4-9723-4D67-955F-CBE98F242128}" type="sibTrans" cxnId="{17CE2192-A25D-4EB8-8D92-BDBED2A306BD}">
      <dgm:prSet/>
      <dgm:spPr/>
      <dgm:t>
        <a:bodyPr/>
        <a:lstStyle/>
        <a:p>
          <a:endParaRPr lang="en-US"/>
        </a:p>
      </dgm:t>
    </dgm:pt>
    <dgm:pt modelId="{B2DAD206-860B-44FC-8E67-92C814AB01EA}">
      <dgm:prSet phldrT="[Text]" custT="1"/>
      <dgm:spPr/>
      <dgm:t>
        <a:bodyPr/>
        <a:lstStyle/>
        <a:p>
          <a:r>
            <a:rPr lang="en-US" sz="1800" b="0" i="0" dirty="0" err="1"/>
            <a:t>Chitrapura</a:t>
          </a:r>
          <a:r>
            <a:rPr lang="en-US" sz="1800" b="0" i="0" dirty="0"/>
            <a:t>, Krishna P., and Srinivas R. </a:t>
          </a:r>
          <a:r>
            <a:rPr lang="en-US" sz="1800" b="0" i="0" dirty="0" err="1"/>
            <a:t>Kashyap</a:t>
          </a:r>
          <a:r>
            <a:rPr lang="en-US" sz="1800" b="0" i="0" dirty="0"/>
            <a:t>. "Node ranking in labeled directed graphs." </a:t>
          </a:r>
          <a:r>
            <a:rPr lang="en-US" sz="1800" b="0" i="1" dirty="0"/>
            <a:t>Proceedings of the thirteenth ACM international conference on Information and knowledge management</a:t>
          </a:r>
          <a:r>
            <a:rPr lang="en-US" sz="1800" b="0" i="0" dirty="0"/>
            <a:t>. ACM, 2004.</a:t>
          </a:r>
          <a:endParaRPr lang="en-US" sz="1800" dirty="0"/>
        </a:p>
      </dgm:t>
    </dgm:pt>
    <dgm:pt modelId="{4C4EE551-C80B-438F-8BB2-CBAFAD7A1B65}" type="parTrans" cxnId="{180BD86C-E53F-4987-9C8B-D42122293C73}">
      <dgm:prSet/>
      <dgm:spPr/>
      <dgm:t>
        <a:bodyPr/>
        <a:lstStyle/>
        <a:p>
          <a:endParaRPr lang="en-US"/>
        </a:p>
      </dgm:t>
    </dgm:pt>
    <dgm:pt modelId="{1CC7825B-BA7B-454A-B027-A822DC067AFF}" type="sibTrans" cxnId="{180BD86C-E53F-4987-9C8B-D42122293C73}">
      <dgm:prSet/>
      <dgm:spPr/>
      <dgm:t>
        <a:bodyPr/>
        <a:lstStyle/>
        <a:p>
          <a:endParaRPr lang="en-US"/>
        </a:p>
      </dgm:t>
    </dgm:pt>
    <dgm:pt modelId="{042F0F26-1CE4-428A-9A79-995E971080B8}" type="pres">
      <dgm:prSet presAssocID="{8320A67A-8482-4375-8D88-B7DAB33FA31B}" presName="vert0" presStyleCnt="0">
        <dgm:presLayoutVars>
          <dgm:dir/>
          <dgm:animOne val="branch"/>
          <dgm:animLvl val="lvl"/>
        </dgm:presLayoutVars>
      </dgm:prSet>
      <dgm:spPr/>
    </dgm:pt>
    <dgm:pt modelId="{7AED220D-B217-4EFE-8C88-1C5850D05362}" type="pres">
      <dgm:prSet presAssocID="{944F13B2-B7C5-40D4-B4A2-0DE33C12BB7B}" presName="thickLine" presStyleLbl="alignNode1" presStyleIdx="0" presStyleCnt="2"/>
      <dgm:spPr/>
    </dgm:pt>
    <dgm:pt modelId="{007EC094-E2FC-471F-B75C-B45B62FDF5D7}" type="pres">
      <dgm:prSet presAssocID="{944F13B2-B7C5-40D4-B4A2-0DE33C12BB7B}" presName="horz1" presStyleCnt="0"/>
      <dgm:spPr/>
    </dgm:pt>
    <dgm:pt modelId="{B21FF3D1-8C1C-4170-9A20-D190A265FFDD}" type="pres">
      <dgm:prSet presAssocID="{944F13B2-B7C5-40D4-B4A2-0DE33C12BB7B}" presName="tx1" presStyleLbl="revTx" presStyleIdx="0" presStyleCnt="2"/>
      <dgm:spPr/>
    </dgm:pt>
    <dgm:pt modelId="{859FAEEA-53D7-4565-A5FA-94AE50850D01}" type="pres">
      <dgm:prSet presAssocID="{944F13B2-B7C5-40D4-B4A2-0DE33C12BB7B}" presName="vert1" presStyleCnt="0"/>
      <dgm:spPr/>
    </dgm:pt>
    <dgm:pt modelId="{6D61244F-EA09-4927-A178-5B434EE381DA}" type="pres">
      <dgm:prSet presAssocID="{B2DAD206-860B-44FC-8E67-92C814AB01EA}" presName="thickLine" presStyleLbl="alignNode1" presStyleIdx="1" presStyleCnt="2"/>
      <dgm:spPr/>
    </dgm:pt>
    <dgm:pt modelId="{9C1BA5A9-080E-47A1-A2B7-5FECFD4FEDF8}" type="pres">
      <dgm:prSet presAssocID="{B2DAD206-860B-44FC-8E67-92C814AB01EA}" presName="horz1" presStyleCnt="0"/>
      <dgm:spPr/>
    </dgm:pt>
    <dgm:pt modelId="{8E3AADC4-0255-4C17-AFDE-85814EAFBDFB}" type="pres">
      <dgm:prSet presAssocID="{B2DAD206-860B-44FC-8E67-92C814AB01EA}" presName="tx1" presStyleLbl="revTx" presStyleIdx="1" presStyleCnt="2"/>
      <dgm:spPr/>
    </dgm:pt>
    <dgm:pt modelId="{E4B94239-4481-4415-9E20-09637F91D8EF}" type="pres">
      <dgm:prSet presAssocID="{B2DAD206-860B-44FC-8E67-92C814AB01EA}" presName="vert1" presStyleCnt="0"/>
      <dgm:spPr/>
    </dgm:pt>
  </dgm:ptLst>
  <dgm:cxnLst>
    <dgm:cxn modelId="{180BD86C-E53F-4987-9C8B-D42122293C73}" srcId="{8320A67A-8482-4375-8D88-B7DAB33FA31B}" destId="{B2DAD206-860B-44FC-8E67-92C814AB01EA}" srcOrd="1" destOrd="0" parTransId="{4C4EE551-C80B-438F-8BB2-CBAFAD7A1B65}" sibTransId="{1CC7825B-BA7B-454A-B027-A822DC067AFF}"/>
    <dgm:cxn modelId="{17CE2192-A25D-4EB8-8D92-BDBED2A306BD}" srcId="{8320A67A-8482-4375-8D88-B7DAB33FA31B}" destId="{944F13B2-B7C5-40D4-B4A2-0DE33C12BB7B}" srcOrd="0" destOrd="0" parTransId="{ADAFCAAE-5823-474C-9E68-035894C1CF23}" sibTransId="{ED5A03D4-9723-4D67-955F-CBE98F242128}"/>
    <dgm:cxn modelId="{58B8EA96-4C61-4D59-9C8F-322F18C84ACE}" type="presOf" srcId="{8320A67A-8482-4375-8D88-B7DAB33FA31B}" destId="{042F0F26-1CE4-428A-9A79-995E971080B8}" srcOrd="0" destOrd="0" presId="urn:microsoft.com/office/officeart/2008/layout/LinedList"/>
    <dgm:cxn modelId="{2C574BC7-D6D2-4C0E-8C92-A0E469B14749}" type="presOf" srcId="{B2DAD206-860B-44FC-8E67-92C814AB01EA}" destId="{8E3AADC4-0255-4C17-AFDE-85814EAFBDFB}" srcOrd="0" destOrd="0" presId="urn:microsoft.com/office/officeart/2008/layout/LinedList"/>
    <dgm:cxn modelId="{7BB236FB-835D-41B1-85F6-72A15B6E8F0D}" type="presOf" srcId="{944F13B2-B7C5-40D4-B4A2-0DE33C12BB7B}" destId="{B21FF3D1-8C1C-4170-9A20-D190A265FFDD}" srcOrd="0" destOrd="0" presId="urn:microsoft.com/office/officeart/2008/layout/LinedList"/>
    <dgm:cxn modelId="{6A3A3ADD-9C2F-4D83-8BAA-41B127DFE5A1}" type="presParOf" srcId="{042F0F26-1CE4-428A-9A79-995E971080B8}" destId="{7AED220D-B217-4EFE-8C88-1C5850D05362}" srcOrd="0" destOrd="0" presId="urn:microsoft.com/office/officeart/2008/layout/LinedList"/>
    <dgm:cxn modelId="{E380A64D-EDC2-4CB2-8E0C-55E830E8B7F7}" type="presParOf" srcId="{042F0F26-1CE4-428A-9A79-995E971080B8}" destId="{007EC094-E2FC-471F-B75C-B45B62FDF5D7}" srcOrd="1" destOrd="0" presId="urn:microsoft.com/office/officeart/2008/layout/LinedList"/>
    <dgm:cxn modelId="{388D8EAB-230F-47B1-A321-4BE9A6CEB24A}" type="presParOf" srcId="{007EC094-E2FC-471F-B75C-B45B62FDF5D7}" destId="{B21FF3D1-8C1C-4170-9A20-D190A265FFDD}" srcOrd="0" destOrd="0" presId="urn:microsoft.com/office/officeart/2008/layout/LinedList"/>
    <dgm:cxn modelId="{802A50E9-59ED-45CE-A7F0-613A13FBA929}" type="presParOf" srcId="{007EC094-E2FC-471F-B75C-B45B62FDF5D7}" destId="{859FAEEA-53D7-4565-A5FA-94AE50850D01}" srcOrd="1" destOrd="0" presId="urn:microsoft.com/office/officeart/2008/layout/LinedList"/>
    <dgm:cxn modelId="{0D3C2A4D-86D8-46E9-8A1A-2CB083323647}" type="presParOf" srcId="{042F0F26-1CE4-428A-9A79-995E971080B8}" destId="{6D61244F-EA09-4927-A178-5B434EE381DA}" srcOrd="2" destOrd="0" presId="urn:microsoft.com/office/officeart/2008/layout/LinedList"/>
    <dgm:cxn modelId="{1729414C-B7AB-4DE6-8AE7-3864414128DF}" type="presParOf" srcId="{042F0F26-1CE4-428A-9A79-995E971080B8}" destId="{9C1BA5A9-080E-47A1-A2B7-5FECFD4FEDF8}" srcOrd="3" destOrd="0" presId="urn:microsoft.com/office/officeart/2008/layout/LinedList"/>
    <dgm:cxn modelId="{0F078830-3753-4E80-AB73-B17622EE2046}" type="presParOf" srcId="{9C1BA5A9-080E-47A1-A2B7-5FECFD4FEDF8}" destId="{8E3AADC4-0255-4C17-AFDE-85814EAFBDFB}" srcOrd="0" destOrd="0" presId="urn:microsoft.com/office/officeart/2008/layout/LinedList"/>
    <dgm:cxn modelId="{C7A64F1B-CA69-47F8-936E-E1D679930712}" type="presParOf" srcId="{9C1BA5A9-080E-47A1-A2B7-5FECFD4FEDF8}" destId="{E4B94239-4481-4415-9E20-09637F91D8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653DA6-797D-446E-9212-2B0FEFBB48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8DD6D98-92E1-4270-935D-D8EEBD8C4C76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𝑛𝑗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A8DD6D98-92E1-4270-935D-D8EEBD8C4C76}">
          <dgm:prSet phldrT="[Text]" custT="1"/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P</a:t>
              </a:r>
              <a:r>
                <a:rPr lang="en-US" sz="2000" b="0" i="0" smtClean="0">
                  <a:latin typeface="Cambria Math" panose="02040503050406030204" pitchFamily="18" charset="0"/>
                </a:rPr>
                <a:t>⁡</a:t>
              </a:r>
              <a:r>
                <a:rPr lang="en-US" sz="2000" b="0" i="0" baseline="0" smtClean="0">
                  <a:latin typeface="Cambria Math" panose="02040503050406030204" pitchFamily="18" charset="0"/>
                </a:rPr>
                <a:t>(</a:t>
              </a:r>
              <a:r>
                <a:rPr lang="en-US" sz="2000" b="0" i="0" baseline="0" smtClean="0">
                  <a:latin typeface="Cambria Math" panose="02040503050406030204" pitchFamily="18" charset="0"/>
                </a:rPr>
                <a:t>𝑖→𝑗)</a:t>
              </a:r>
              <a:r>
                <a:rPr lang="en-US" sz="2000" i="0" smtClean="0">
                  <a:latin typeface="Cambria Math" panose="02040503050406030204" pitchFamily="18" charset="0"/>
                </a:rPr>
                <a:t>=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𝑒</a:t>
              </a:r>
              <a:r>
                <a:rPr lang="en-US" sz="2000" b="0" i="0" baseline="-25000" smtClean="0">
                  <a:latin typeface="Cambria Math" panose="02040503050406030204" pitchFamily="18" charset="0"/>
                </a:rPr>
                <a:t>𝑖𝑗</a:t>
              </a:r>
              <a:r>
                <a:rPr lang="en-US" sz="2000" b="0" i="0" smtClean="0">
                  <a:latin typeface="Cambria Math" panose="02040503050406030204" pitchFamily="18" charset="0"/>
                </a:rPr>
                <a:t>∗𝑛𝑗</a:t>
              </a:r>
              <a:endParaRPr lang="en-US" sz="2000" dirty="0"/>
            </a:p>
          </dgm:t>
        </dgm:pt>
      </mc:Fallback>
    </mc:AlternateContent>
    <dgm:pt modelId="{DFCBB330-1728-4EAA-A92D-DD99CE1FFADC}" type="parTrans" cxnId="{05AE1F94-F65A-4E85-BFD1-214F1C8DB6BD}">
      <dgm:prSet/>
      <dgm:spPr/>
      <dgm:t>
        <a:bodyPr/>
        <a:lstStyle/>
        <a:p>
          <a:endParaRPr lang="en-US"/>
        </a:p>
      </dgm:t>
    </dgm:pt>
    <dgm:pt modelId="{B9051EEA-5E2D-4A09-B5BD-6411AE79C528}" type="sibTrans" cxnId="{05AE1F94-F65A-4E85-BFD1-214F1C8DB6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FB9861D-6B0D-47A5-BE70-E0D79532FA0F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0FB9861D-6B0D-47A5-BE70-E0D79532FA0F}">
          <dgm:prSet phldrT="[Text]" custT="1"/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P⁡(</a:t>
              </a:r>
              <a:r>
                <a:rPr lang="en-US" sz="2000" b="0" i="0" baseline="0" smtClean="0">
                  <a:latin typeface="Cambria Math" panose="02040503050406030204" pitchFamily="18" charset="0"/>
                </a:rPr>
                <a:t>𝑖→𝑖)</a:t>
              </a:r>
              <a:r>
                <a:rPr lang="en-US" sz="2000" i="0" smtClean="0">
                  <a:latin typeface="Cambria Math" panose="02040503050406030204" pitchFamily="18" charset="0"/>
                </a:rPr>
                <a:t>=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𝑛</a:t>
              </a:r>
              <a:r>
                <a:rPr lang="en-US" sz="2000" b="0" i="0" baseline="-25000" smtClean="0">
                  <a:latin typeface="Cambria Math" panose="02040503050406030204" pitchFamily="18" charset="0"/>
                </a:rPr>
                <a:t>𝑖</a:t>
              </a:r>
              <a:endParaRPr lang="en-US" sz="2000" dirty="0"/>
            </a:p>
          </dgm:t>
        </dgm:pt>
      </mc:Fallback>
    </mc:AlternateContent>
    <dgm:pt modelId="{0C8D97DF-F9F9-4E46-967D-6EE9812B1617}" type="parTrans" cxnId="{0E36E3E0-AA30-4F44-9BAF-0F3AE82EEB22}">
      <dgm:prSet/>
      <dgm:spPr/>
      <dgm:t>
        <a:bodyPr/>
        <a:lstStyle/>
        <a:p>
          <a:endParaRPr lang="en-US"/>
        </a:p>
      </dgm:t>
    </dgm:pt>
    <dgm:pt modelId="{95DA5C49-0D56-42C7-B46A-8AD81CCBF6BA}" type="sibTrans" cxnId="{0E36E3E0-AA30-4F44-9BAF-0F3AE82EEB2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8284827-6A20-49F3-8197-C4ABD11607FF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8284827-6A20-49F3-8197-C4ABD11607FF}">
          <dgm:prSet phldrT="[Text]" custT="1"/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𝑦[𝑖](𝑡+1)=𝑦[𝑖](𝑡)+∑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𝑗:(𝑗,𝑖)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∈𝐸)▒〖</a:t>
              </a:r>
              <a:r>
                <a:rPr lang="en-US" sz="2000" i="0">
                  <a:latin typeface="Cambria Math" panose="02040503050406030204" pitchFamily="18" charset="0"/>
                </a:rPr>
                <a:t>P⁡〖</a:t>
              </a:r>
              <a:r>
                <a:rPr lang="en-US" sz="2000" b="0" i="0" smtClean="0">
                  <a:latin typeface="Cambria Math" panose="02040503050406030204" pitchFamily="18" charset="0"/>
                </a:rPr>
                <a:t>(𝑗→𝑖)</a:t>
              </a:r>
              <a:r>
                <a:rPr lang="en-US" sz="2000" b="0" i="0">
                  <a:latin typeface="Cambria Math" panose="02040503050406030204" pitchFamily="18" charset="0"/>
                </a:rPr>
                <a:t>〗</a:t>
              </a:r>
              <a:r>
                <a:rPr lang="en-US" sz="2000" b="0" i="0" smtClean="0">
                  <a:latin typeface="Cambria Math" panose="02040503050406030204" pitchFamily="18" charset="0"/>
                </a:rPr>
                <a:t>∗〗 𝑦[𝑗](𝑡)</a:t>
              </a:r>
              <a:endParaRPr lang="en-US" sz="2000" dirty="0"/>
            </a:p>
          </dgm:t>
        </dgm:pt>
      </mc:Fallback>
    </mc:AlternateContent>
    <dgm:pt modelId="{6E4863F4-509C-417D-AD0E-B888469A7994}" type="parTrans" cxnId="{A8137EDB-8826-4C79-9A3A-0D37148A67B6}">
      <dgm:prSet/>
      <dgm:spPr/>
      <dgm:t>
        <a:bodyPr/>
        <a:lstStyle/>
        <a:p>
          <a:endParaRPr lang="en-US"/>
        </a:p>
      </dgm:t>
    </dgm:pt>
    <dgm:pt modelId="{F418CCA1-F69E-4520-9799-EBDAB2275A96}" type="sibTrans" cxnId="{A8137EDB-8826-4C79-9A3A-0D37148A67B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4FFD085-6511-49D1-9298-438C006037CF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𝑖𝑚𝑎𝑔𝑒𝑇𝑎𝑔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0              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en-US" sz="2000" dirty="0"/>
            </a:p>
          </dgm:t>
        </dgm:pt>
      </mc:Choice>
      <mc:Fallback xmlns="">
        <dgm:pt modelId="{D4FFD085-6511-49D1-9298-438C006037CF}">
          <dgm:prSet phldrT="[Text]" custT="1"/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𝑦</a:t>
              </a:r>
              <a:r>
                <a:rPr lang="en-US" sz="2000" b="0" i="0" smtClean="0">
                  <a:latin typeface="Cambria Math" panose="02040503050406030204" pitchFamily="18" charset="0"/>
                </a:rPr>
                <a:t>[𝑖](0)= {█(</a:t>
              </a:r>
              <a:r>
                <a:rPr lang="en-US" sz="2000" b="0" i="0" smtClean="0">
                  <a:latin typeface="Cambria Math" panose="02040503050406030204" pitchFamily="18" charset="0"/>
                </a:rPr>
                <a:t> </a:t>
              </a:r>
              <a:r>
                <a:rPr lang="en-US" sz="2000" b="0" i="0" smtClean="0">
                  <a:latin typeface="Cambria Math" panose="02040503050406030204" pitchFamily="18" charset="0"/>
                </a:rPr>
                <a:t>1 </a:t>
              </a:r>
              <a:r>
                <a:rPr lang="en-US" sz="2000" b="0" i="0" smtClean="0">
                  <a:latin typeface="Cambria Math" panose="02040503050406030204" pitchFamily="18" charset="0"/>
                </a:rPr>
                <a:t>     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𝑓𝑜𝑟 𝑖𝑚𝑎𝑔𝑒𝑇𝑎𝑔@0    </a:t>
              </a:r>
              <a:r>
                <a:rPr lang="en-US" sz="2000" b="0" i="0" smtClean="0">
                  <a:latin typeface="Cambria Math" panose="02040503050406030204" pitchFamily="18" charset="0"/>
                </a:rPr>
                <a:t>    </a:t>
              </a:r>
              <a:r>
                <a:rPr lang="en-US" sz="2000" b="0" i="0" smtClean="0">
                  <a:latin typeface="Cambria Math" panose="02040503050406030204" pitchFamily="18" charset="0"/>
                </a:rPr>
                <a:t>      𝑜𝑡ℎ𝑒𝑟𝑤𝑖𝑠𝑒)┤</a:t>
              </a:r>
              <a:endParaRPr lang="en-US" sz="2000" dirty="0"/>
            </a:p>
          </dgm:t>
        </dgm:pt>
      </mc:Fallback>
    </mc:AlternateContent>
    <dgm:pt modelId="{739B5D3C-F424-4B13-A42D-354CD73DDD2A}" type="parTrans" cxnId="{758BCFF3-E6DA-44A3-A17F-15E0E9A56F42}">
      <dgm:prSet/>
      <dgm:spPr/>
      <dgm:t>
        <a:bodyPr/>
        <a:lstStyle/>
        <a:p>
          <a:endParaRPr lang="en-US"/>
        </a:p>
      </dgm:t>
    </dgm:pt>
    <dgm:pt modelId="{38BA4A53-3F4B-4907-8B14-9CB7C83855AF}" type="sibTrans" cxnId="{758BCFF3-E6DA-44A3-A17F-15E0E9A56F42}">
      <dgm:prSet/>
      <dgm:spPr/>
      <dgm:t>
        <a:bodyPr/>
        <a:lstStyle/>
        <a:p>
          <a:endParaRPr lang="en-US"/>
        </a:p>
      </dgm:t>
    </dgm:pt>
    <dgm:pt modelId="{F1FA3634-9E6B-4CC4-93F2-C32BA3A763DD}" type="pres">
      <dgm:prSet presAssocID="{30653DA6-797D-446E-9212-2B0FEFBB4845}" presName="vert0" presStyleCnt="0">
        <dgm:presLayoutVars>
          <dgm:dir/>
          <dgm:animOne val="branch"/>
          <dgm:animLvl val="lvl"/>
        </dgm:presLayoutVars>
      </dgm:prSet>
      <dgm:spPr/>
    </dgm:pt>
    <dgm:pt modelId="{F863DC3B-8FD6-4749-9375-9EEAB5E02746}" type="pres">
      <dgm:prSet presAssocID="{A8DD6D98-92E1-4270-935D-D8EEBD8C4C76}" presName="thickLine" presStyleLbl="alignNode1" presStyleIdx="0" presStyleCnt="4"/>
      <dgm:spPr/>
    </dgm:pt>
    <dgm:pt modelId="{F93E05A7-5152-451D-8CAB-BADB9496595F}" type="pres">
      <dgm:prSet presAssocID="{A8DD6D98-92E1-4270-935D-D8EEBD8C4C76}" presName="horz1" presStyleCnt="0"/>
      <dgm:spPr/>
    </dgm:pt>
    <dgm:pt modelId="{4D14CF8E-1CBA-492C-9EDA-C145DE2A0551}" type="pres">
      <dgm:prSet presAssocID="{A8DD6D98-92E1-4270-935D-D8EEBD8C4C76}" presName="tx1" presStyleLbl="revTx" presStyleIdx="0" presStyleCnt="4"/>
      <dgm:spPr/>
    </dgm:pt>
    <dgm:pt modelId="{90BF0566-23CD-48BD-9AEC-3D5B596F9C6B}" type="pres">
      <dgm:prSet presAssocID="{A8DD6D98-92E1-4270-935D-D8EEBD8C4C76}" presName="vert1" presStyleCnt="0"/>
      <dgm:spPr/>
    </dgm:pt>
    <dgm:pt modelId="{E9062E96-F83C-4C17-9CFD-7115254362D6}" type="pres">
      <dgm:prSet presAssocID="{0FB9861D-6B0D-47A5-BE70-E0D79532FA0F}" presName="thickLine" presStyleLbl="alignNode1" presStyleIdx="1" presStyleCnt="4" custLinFactNeighborX="-2163" custLinFactNeighborY="-630"/>
      <dgm:spPr/>
    </dgm:pt>
    <dgm:pt modelId="{E6F93F76-50F7-4805-8D00-D8F56FC8455A}" type="pres">
      <dgm:prSet presAssocID="{0FB9861D-6B0D-47A5-BE70-E0D79532FA0F}" presName="horz1" presStyleCnt="0"/>
      <dgm:spPr/>
    </dgm:pt>
    <dgm:pt modelId="{1AFF553E-9074-4BA2-BA09-25989BD542E1}" type="pres">
      <dgm:prSet presAssocID="{0FB9861D-6B0D-47A5-BE70-E0D79532FA0F}" presName="tx1" presStyleLbl="revTx" presStyleIdx="1" presStyleCnt="4"/>
      <dgm:spPr/>
    </dgm:pt>
    <dgm:pt modelId="{098E2CCB-B2AA-4760-B115-9C58FFF734A5}" type="pres">
      <dgm:prSet presAssocID="{0FB9861D-6B0D-47A5-BE70-E0D79532FA0F}" presName="vert1" presStyleCnt="0"/>
      <dgm:spPr/>
    </dgm:pt>
    <dgm:pt modelId="{3BBB009E-A4BD-4576-8231-9049BFB9F83D}" type="pres">
      <dgm:prSet presAssocID="{F8284827-6A20-49F3-8197-C4ABD11607FF}" presName="thickLine" presStyleLbl="alignNode1" presStyleIdx="2" presStyleCnt="4"/>
      <dgm:spPr/>
    </dgm:pt>
    <dgm:pt modelId="{902CD079-E665-47D9-BBB2-5CEB5B1D0D28}" type="pres">
      <dgm:prSet presAssocID="{F8284827-6A20-49F3-8197-C4ABD11607FF}" presName="horz1" presStyleCnt="0"/>
      <dgm:spPr/>
    </dgm:pt>
    <dgm:pt modelId="{2042D360-F983-4754-87D1-165533BE4733}" type="pres">
      <dgm:prSet presAssocID="{F8284827-6A20-49F3-8197-C4ABD11607FF}" presName="tx1" presStyleLbl="revTx" presStyleIdx="2" presStyleCnt="4"/>
      <dgm:spPr/>
    </dgm:pt>
    <dgm:pt modelId="{8114C402-F947-4943-828A-0770828C20E1}" type="pres">
      <dgm:prSet presAssocID="{F8284827-6A20-49F3-8197-C4ABD11607FF}" presName="vert1" presStyleCnt="0"/>
      <dgm:spPr/>
    </dgm:pt>
    <dgm:pt modelId="{B330A2C7-EF93-45D9-9FC2-802104A40160}" type="pres">
      <dgm:prSet presAssocID="{D4FFD085-6511-49D1-9298-438C006037CF}" presName="thickLine" presStyleLbl="alignNode1" presStyleIdx="3" presStyleCnt="4"/>
      <dgm:spPr/>
    </dgm:pt>
    <dgm:pt modelId="{0DED389A-DC61-4AA9-BC6A-EFEECF196342}" type="pres">
      <dgm:prSet presAssocID="{D4FFD085-6511-49D1-9298-438C006037CF}" presName="horz1" presStyleCnt="0"/>
      <dgm:spPr/>
    </dgm:pt>
    <dgm:pt modelId="{F91D9A57-44B7-4272-A22E-771E5BD60DB8}" type="pres">
      <dgm:prSet presAssocID="{D4FFD085-6511-49D1-9298-438C006037CF}" presName="tx1" presStyleLbl="revTx" presStyleIdx="3" presStyleCnt="4"/>
      <dgm:spPr/>
    </dgm:pt>
    <dgm:pt modelId="{9289C14D-9F28-486B-A441-1B0F228BCCE1}" type="pres">
      <dgm:prSet presAssocID="{D4FFD085-6511-49D1-9298-438C006037CF}" presName="vert1" presStyleCnt="0"/>
      <dgm:spPr/>
    </dgm:pt>
  </dgm:ptLst>
  <dgm:cxnLst>
    <dgm:cxn modelId="{6B448121-F2DE-4B73-BB5F-AFD79DA54853}" type="presOf" srcId="{30653DA6-797D-446E-9212-2B0FEFBB4845}" destId="{F1FA3634-9E6B-4CC4-93F2-C32BA3A763DD}" srcOrd="0" destOrd="0" presId="urn:microsoft.com/office/officeart/2008/layout/LinedList"/>
    <dgm:cxn modelId="{1DCC8468-B748-4876-AC3D-D9FCAF3D8D15}" type="presOf" srcId="{D4FFD085-6511-49D1-9298-438C006037CF}" destId="{F91D9A57-44B7-4272-A22E-771E5BD60DB8}" srcOrd="0" destOrd="0" presId="urn:microsoft.com/office/officeart/2008/layout/LinedList"/>
    <dgm:cxn modelId="{7A13C08F-FEBD-4A5B-BC59-2E80F5512B6A}" type="presOf" srcId="{F8284827-6A20-49F3-8197-C4ABD11607FF}" destId="{2042D360-F983-4754-87D1-165533BE4733}" srcOrd="0" destOrd="0" presId="urn:microsoft.com/office/officeart/2008/layout/LinedList"/>
    <dgm:cxn modelId="{362AA793-DDD2-421E-9E32-CB4F98B0E57B}" type="presOf" srcId="{0FB9861D-6B0D-47A5-BE70-E0D79532FA0F}" destId="{1AFF553E-9074-4BA2-BA09-25989BD542E1}" srcOrd="0" destOrd="0" presId="urn:microsoft.com/office/officeart/2008/layout/LinedList"/>
    <dgm:cxn modelId="{05AE1F94-F65A-4E85-BFD1-214F1C8DB6BD}" srcId="{30653DA6-797D-446E-9212-2B0FEFBB4845}" destId="{A8DD6D98-92E1-4270-935D-D8EEBD8C4C76}" srcOrd="0" destOrd="0" parTransId="{DFCBB330-1728-4EAA-A92D-DD99CE1FFADC}" sibTransId="{B9051EEA-5E2D-4A09-B5BD-6411AE79C528}"/>
    <dgm:cxn modelId="{E3849996-45A5-4508-9E7D-B25F11DECE95}" type="presOf" srcId="{A8DD6D98-92E1-4270-935D-D8EEBD8C4C76}" destId="{4D14CF8E-1CBA-492C-9EDA-C145DE2A0551}" srcOrd="0" destOrd="0" presId="urn:microsoft.com/office/officeart/2008/layout/LinedList"/>
    <dgm:cxn modelId="{A8137EDB-8826-4C79-9A3A-0D37148A67B6}" srcId="{30653DA6-797D-446E-9212-2B0FEFBB4845}" destId="{F8284827-6A20-49F3-8197-C4ABD11607FF}" srcOrd="2" destOrd="0" parTransId="{6E4863F4-509C-417D-AD0E-B888469A7994}" sibTransId="{F418CCA1-F69E-4520-9799-EBDAB2275A96}"/>
    <dgm:cxn modelId="{0E36E3E0-AA30-4F44-9BAF-0F3AE82EEB22}" srcId="{30653DA6-797D-446E-9212-2B0FEFBB4845}" destId="{0FB9861D-6B0D-47A5-BE70-E0D79532FA0F}" srcOrd="1" destOrd="0" parTransId="{0C8D97DF-F9F9-4E46-967D-6EE9812B1617}" sibTransId="{95DA5C49-0D56-42C7-B46A-8AD81CCBF6BA}"/>
    <dgm:cxn modelId="{758BCFF3-E6DA-44A3-A17F-15E0E9A56F42}" srcId="{30653DA6-797D-446E-9212-2B0FEFBB4845}" destId="{D4FFD085-6511-49D1-9298-438C006037CF}" srcOrd="3" destOrd="0" parTransId="{739B5D3C-F424-4B13-A42D-354CD73DDD2A}" sibTransId="{38BA4A53-3F4B-4907-8B14-9CB7C83855AF}"/>
    <dgm:cxn modelId="{BC9D5789-0EF1-44CD-88A4-6BFDDC724392}" type="presParOf" srcId="{F1FA3634-9E6B-4CC4-93F2-C32BA3A763DD}" destId="{F863DC3B-8FD6-4749-9375-9EEAB5E02746}" srcOrd="0" destOrd="0" presId="urn:microsoft.com/office/officeart/2008/layout/LinedList"/>
    <dgm:cxn modelId="{9ED1D14B-07B3-4108-B733-FA0DE8AFFCF6}" type="presParOf" srcId="{F1FA3634-9E6B-4CC4-93F2-C32BA3A763DD}" destId="{F93E05A7-5152-451D-8CAB-BADB9496595F}" srcOrd="1" destOrd="0" presId="urn:microsoft.com/office/officeart/2008/layout/LinedList"/>
    <dgm:cxn modelId="{C40BA8B8-332B-4419-82E3-4A47309B5957}" type="presParOf" srcId="{F93E05A7-5152-451D-8CAB-BADB9496595F}" destId="{4D14CF8E-1CBA-492C-9EDA-C145DE2A0551}" srcOrd="0" destOrd="0" presId="urn:microsoft.com/office/officeart/2008/layout/LinedList"/>
    <dgm:cxn modelId="{6B846B9F-086D-4B04-AA6B-0F0A3ADAE0EE}" type="presParOf" srcId="{F93E05A7-5152-451D-8CAB-BADB9496595F}" destId="{90BF0566-23CD-48BD-9AEC-3D5B596F9C6B}" srcOrd="1" destOrd="0" presId="urn:microsoft.com/office/officeart/2008/layout/LinedList"/>
    <dgm:cxn modelId="{24A70098-F67D-413F-AF81-CEC7B37989FB}" type="presParOf" srcId="{F1FA3634-9E6B-4CC4-93F2-C32BA3A763DD}" destId="{E9062E96-F83C-4C17-9CFD-7115254362D6}" srcOrd="2" destOrd="0" presId="urn:microsoft.com/office/officeart/2008/layout/LinedList"/>
    <dgm:cxn modelId="{C3366D2E-21F4-4AD7-93D2-613E2933E1A3}" type="presParOf" srcId="{F1FA3634-9E6B-4CC4-93F2-C32BA3A763DD}" destId="{E6F93F76-50F7-4805-8D00-D8F56FC8455A}" srcOrd="3" destOrd="0" presId="urn:microsoft.com/office/officeart/2008/layout/LinedList"/>
    <dgm:cxn modelId="{92D1080A-6330-427B-8936-EE471D2AA048}" type="presParOf" srcId="{E6F93F76-50F7-4805-8D00-D8F56FC8455A}" destId="{1AFF553E-9074-4BA2-BA09-25989BD542E1}" srcOrd="0" destOrd="0" presId="urn:microsoft.com/office/officeart/2008/layout/LinedList"/>
    <dgm:cxn modelId="{486D6205-DA74-4D35-A748-74E42DD3C853}" type="presParOf" srcId="{E6F93F76-50F7-4805-8D00-D8F56FC8455A}" destId="{098E2CCB-B2AA-4760-B115-9C58FFF734A5}" srcOrd="1" destOrd="0" presId="urn:microsoft.com/office/officeart/2008/layout/LinedList"/>
    <dgm:cxn modelId="{AFBE2E8C-C1D5-4EA7-B08A-9E18C821DD19}" type="presParOf" srcId="{F1FA3634-9E6B-4CC4-93F2-C32BA3A763DD}" destId="{3BBB009E-A4BD-4576-8231-9049BFB9F83D}" srcOrd="4" destOrd="0" presId="urn:microsoft.com/office/officeart/2008/layout/LinedList"/>
    <dgm:cxn modelId="{295A9D5D-68BA-41FC-8024-B80AF4AA1A10}" type="presParOf" srcId="{F1FA3634-9E6B-4CC4-93F2-C32BA3A763DD}" destId="{902CD079-E665-47D9-BBB2-5CEB5B1D0D28}" srcOrd="5" destOrd="0" presId="urn:microsoft.com/office/officeart/2008/layout/LinedList"/>
    <dgm:cxn modelId="{794B8F0A-F495-47ED-B1C9-EE9D1CAFFF7A}" type="presParOf" srcId="{902CD079-E665-47D9-BBB2-5CEB5B1D0D28}" destId="{2042D360-F983-4754-87D1-165533BE4733}" srcOrd="0" destOrd="0" presId="urn:microsoft.com/office/officeart/2008/layout/LinedList"/>
    <dgm:cxn modelId="{97503675-E267-4570-9A2A-D75B5D9E78EE}" type="presParOf" srcId="{902CD079-E665-47D9-BBB2-5CEB5B1D0D28}" destId="{8114C402-F947-4943-828A-0770828C20E1}" srcOrd="1" destOrd="0" presId="urn:microsoft.com/office/officeart/2008/layout/LinedList"/>
    <dgm:cxn modelId="{7844C6D4-937B-42F1-84E5-9CCF07093A29}" type="presParOf" srcId="{F1FA3634-9E6B-4CC4-93F2-C32BA3A763DD}" destId="{B330A2C7-EF93-45D9-9FC2-802104A40160}" srcOrd="6" destOrd="0" presId="urn:microsoft.com/office/officeart/2008/layout/LinedList"/>
    <dgm:cxn modelId="{E75887C1-C307-4AA7-9B22-93399FE1CFA3}" type="presParOf" srcId="{F1FA3634-9E6B-4CC4-93F2-C32BA3A763DD}" destId="{0DED389A-DC61-4AA9-BC6A-EFEECF196342}" srcOrd="7" destOrd="0" presId="urn:microsoft.com/office/officeart/2008/layout/LinedList"/>
    <dgm:cxn modelId="{269C765A-01A1-4C0F-83BF-5A5F5E0F93D6}" type="presParOf" srcId="{0DED389A-DC61-4AA9-BC6A-EFEECF196342}" destId="{F91D9A57-44B7-4272-A22E-771E5BD60DB8}" srcOrd="0" destOrd="0" presId="urn:microsoft.com/office/officeart/2008/layout/LinedList"/>
    <dgm:cxn modelId="{36F9EC4B-7F93-4610-B254-EA71A428F7BA}" type="presParOf" srcId="{0DED389A-DC61-4AA9-BC6A-EFEECF196342}" destId="{9289C14D-9F28-486B-A441-1B0F228BCC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653DA6-797D-446E-9212-2B0FEFBB48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DD6D98-92E1-4270-935D-D8EEBD8C4C76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FCBB330-1728-4EAA-A92D-DD99CE1FFADC}" type="parTrans" cxnId="{05AE1F94-F65A-4E85-BFD1-214F1C8DB6BD}">
      <dgm:prSet/>
      <dgm:spPr/>
      <dgm:t>
        <a:bodyPr/>
        <a:lstStyle/>
        <a:p>
          <a:endParaRPr lang="en-US"/>
        </a:p>
      </dgm:t>
    </dgm:pt>
    <dgm:pt modelId="{B9051EEA-5E2D-4A09-B5BD-6411AE79C528}" type="sibTrans" cxnId="{05AE1F94-F65A-4E85-BFD1-214F1C8DB6BD}">
      <dgm:prSet/>
      <dgm:spPr/>
      <dgm:t>
        <a:bodyPr/>
        <a:lstStyle/>
        <a:p>
          <a:endParaRPr lang="en-US"/>
        </a:p>
      </dgm:t>
    </dgm:pt>
    <dgm:pt modelId="{0FB9861D-6B0D-47A5-BE70-E0D79532FA0F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C8D97DF-F9F9-4E46-967D-6EE9812B1617}" type="parTrans" cxnId="{0E36E3E0-AA30-4F44-9BAF-0F3AE82EEB22}">
      <dgm:prSet/>
      <dgm:spPr/>
      <dgm:t>
        <a:bodyPr/>
        <a:lstStyle/>
        <a:p>
          <a:endParaRPr lang="en-US"/>
        </a:p>
      </dgm:t>
    </dgm:pt>
    <dgm:pt modelId="{95DA5C49-0D56-42C7-B46A-8AD81CCBF6BA}" type="sibTrans" cxnId="{0E36E3E0-AA30-4F44-9BAF-0F3AE82EEB22}">
      <dgm:prSet/>
      <dgm:spPr/>
      <dgm:t>
        <a:bodyPr/>
        <a:lstStyle/>
        <a:p>
          <a:endParaRPr lang="en-US"/>
        </a:p>
      </dgm:t>
    </dgm:pt>
    <dgm:pt modelId="{F8284827-6A20-49F3-8197-C4ABD11607FF}">
      <dgm:prSet phldrT="[Text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E4863F4-509C-417D-AD0E-B888469A7994}" type="parTrans" cxnId="{A8137EDB-8826-4C79-9A3A-0D37148A67B6}">
      <dgm:prSet/>
      <dgm:spPr/>
      <dgm:t>
        <a:bodyPr/>
        <a:lstStyle/>
        <a:p>
          <a:endParaRPr lang="en-US"/>
        </a:p>
      </dgm:t>
    </dgm:pt>
    <dgm:pt modelId="{F418CCA1-F69E-4520-9799-EBDAB2275A96}" type="sibTrans" cxnId="{A8137EDB-8826-4C79-9A3A-0D37148A67B6}">
      <dgm:prSet/>
      <dgm:spPr/>
      <dgm:t>
        <a:bodyPr/>
        <a:lstStyle/>
        <a:p>
          <a:endParaRPr lang="en-US"/>
        </a:p>
      </dgm:t>
    </dgm:pt>
    <dgm:pt modelId="{D4FFD085-6511-49D1-9298-438C006037CF}">
      <dgm:prSet phldrT="[Text]"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39B5D3C-F424-4B13-A42D-354CD73DDD2A}" type="parTrans" cxnId="{758BCFF3-E6DA-44A3-A17F-15E0E9A56F42}">
      <dgm:prSet/>
      <dgm:spPr/>
      <dgm:t>
        <a:bodyPr/>
        <a:lstStyle/>
        <a:p>
          <a:endParaRPr lang="en-US"/>
        </a:p>
      </dgm:t>
    </dgm:pt>
    <dgm:pt modelId="{38BA4A53-3F4B-4907-8B14-9CB7C83855AF}" type="sibTrans" cxnId="{758BCFF3-E6DA-44A3-A17F-15E0E9A56F42}">
      <dgm:prSet/>
      <dgm:spPr/>
      <dgm:t>
        <a:bodyPr/>
        <a:lstStyle/>
        <a:p>
          <a:endParaRPr lang="en-US"/>
        </a:p>
      </dgm:t>
    </dgm:pt>
    <dgm:pt modelId="{F1FA3634-9E6B-4CC4-93F2-C32BA3A763DD}" type="pres">
      <dgm:prSet presAssocID="{30653DA6-797D-446E-9212-2B0FEFBB484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63DC3B-8FD6-4749-9375-9EEAB5E02746}" type="pres">
      <dgm:prSet presAssocID="{A8DD6D98-92E1-4270-935D-D8EEBD8C4C76}" presName="thickLine" presStyleLbl="alignNode1" presStyleIdx="0" presStyleCnt="4"/>
      <dgm:spPr/>
    </dgm:pt>
    <dgm:pt modelId="{F93E05A7-5152-451D-8CAB-BADB9496595F}" type="pres">
      <dgm:prSet presAssocID="{A8DD6D98-92E1-4270-935D-D8EEBD8C4C76}" presName="horz1" presStyleCnt="0"/>
      <dgm:spPr/>
    </dgm:pt>
    <dgm:pt modelId="{4D14CF8E-1CBA-492C-9EDA-C145DE2A0551}" type="pres">
      <dgm:prSet presAssocID="{A8DD6D98-92E1-4270-935D-D8EEBD8C4C76}" presName="tx1" presStyleLbl="revTx" presStyleIdx="0" presStyleCnt="4"/>
      <dgm:spPr/>
      <dgm:t>
        <a:bodyPr/>
        <a:lstStyle/>
        <a:p>
          <a:endParaRPr lang="en-US"/>
        </a:p>
      </dgm:t>
    </dgm:pt>
    <dgm:pt modelId="{90BF0566-23CD-48BD-9AEC-3D5B596F9C6B}" type="pres">
      <dgm:prSet presAssocID="{A8DD6D98-92E1-4270-935D-D8EEBD8C4C76}" presName="vert1" presStyleCnt="0"/>
      <dgm:spPr/>
    </dgm:pt>
    <dgm:pt modelId="{E9062E96-F83C-4C17-9CFD-7115254362D6}" type="pres">
      <dgm:prSet presAssocID="{0FB9861D-6B0D-47A5-BE70-E0D79532FA0F}" presName="thickLine" presStyleLbl="alignNode1" presStyleIdx="1" presStyleCnt="4" custLinFactNeighborX="-2163" custLinFactNeighborY="-630"/>
      <dgm:spPr/>
    </dgm:pt>
    <dgm:pt modelId="{E6F93F76-50F7-4805-8D00-D8F56FC8455A}" type="pres">
      <dgm:prSet presAssocID="{0FB9861D-6B0D-47A5-BE70-E0D79532FA0F}" presName="horz1" presStyleCnt="0"/>
      <dgm:spPr/>
    </dgm:pt>
    <dgm:pt modelId="{1AFF553E-9074-4BA2-BA09-25989BD542E1}" type="pres">
      <dgm:prSet presAssocID="{0FB9861D-6B0D-47A5-BE70-E0D79532FA0F}" presName="tx1" presStyleLbl="revTx" presStyleIdx="1" presStyleCnt="4"/>
      <dgm:spPr/>
      <dgm:t>
        <a:bodyPr/>
        <a:lstStyle/>
        <a:p>
          <a:endParaRPr lang="en-US"/>
        </a:p>
      </dgm:t>
    </dgm:pt>
    <dgm:pt modelId="{098E2CCB-B2AA-4760-B115-9C58FFF734A5}" type="pres">
      <dgm:prSet presAssocID="{0FB9861D-6B0D-47A5-BE70-E0D79532FA0F}" presName="vert1" presStyleCnt="0"/>
      <dgm:spPr/>
    </dgm:pt>
    <dgm:pt modelId="{3BBB009E-A4BD-4576-8231-9049BFB9F83D}" type="pres">
      <dgm:prSet presAssocID="{F8284827-6A20-49F3-8197-C4ABD11607FF}" presName="thickLine" presStyleLbl="alignNode1" presStyleIdx="2" presStyleCnt="4"/>
      <dgm:spPr/>
    </dgm:pt>
    <dgm:pt modelId="{902CD079-E665-47D9-BBB2-5CEB5B1D0D28}" type="pres">
      <dgm:prSet presAssocID="{F8284827-6A20-49F3-8197-C4ABD11607FF}" presName="horz1" presStyleCnt="0"/>
      <dgm:spPr/>
    </dgm:pt>
    <dgm:pt modelId="{2042D360-F983-4754-87D1-165533BE4733}" type="pres">
      <dgm:prSet presAssocID="{F8284827-6A20-49F3-8197-C4ABD11607FF}" presName="tx1" presStyleLbl="revTx" presStyleIdx="2" presStyleCnt="4"/>
      <dgm:spPr/>
      <dgm:t>
        <a:bodyPr/>
        <a:lstStyle/>
        <a:p>
          <a:endParaRPr lang="en-US"/>
        </a:p>
      </dgm:t>
    </dgm:pt>
    <dgm:pt modelId="{8114C402-F947-4943-828A-0770828C20E1}" type="pres">
      <dgm:prSet presAssocID="{F8284827-6A20-49F3-8197-C4ABD11607FF}" presName="vert1" presStyleCnt="0"/>
      <dgm:spPr/>
    </dgm:pt>
    <dgm:pt modelId="{B330A2C7-EF93-45D9-9FC2-802104A40160}" type="pres">
      <dgm:prSet presAssocID="{D4FFD085-6511-49D1-9298-438C006037CF}" presName="thickLine" presStyleLbl="alignNode1" presStyleIdx="3" presStyleCnt="4"/>
      <dgm:spPr/>
    </dgm:pt>
    <dgm:pt modelId="{0DED389A-DC61-4AA9-BC6A-EFEECF196342}" type="pres">
      <dgm:prSet presAssocID="{D4FFD085-6511-49D1-9298-438C006037CF}" presName="horz1" presStyleCnt="0"/>
      <dgm:spPr/>
    </dgm:pt>
    <dgm:pt modelId="{F91D9A57-44B7-4272-A22E-771E5BD60DB8}" type="pres">
      <dgm:prSet presAssocID="{D4FFD085-6511-49D1-9298-438C006037CF}" presName="tx1" presStyleLbl="revTx" presStyleIdx="3" presStyleCnt="4"/>
      <dgm:spPr/>
      <dgm:t>
        <a:bodyPr/>
        <a:lstStyle/>
        <a:p>
          <a:endParaRPr lang="en-US"/>
        </a:p>
      </dgm:t>
    </dgm:pt>
    <dgm:pt modelId="{9289C14D-9F28-486B-A441-1B0F228BCCE1}" type="pres">
      <dgm:prSet presAssocID="{D4FFD085-6511-49D1-9298-438C006037CF}" presName="vert1" presStyleCnt="0"/>
      <dgm:spPr/>
    </dgm:pt>
  </dgm:ptLst>
  <dgm:cxnLst>
    <dgm:cxn modelId="{0E36E3E0-AA30-4F44-9BAF-0F3AE82EEB22}" srcId="{30653DA6-797D-446E-9212-2B0FEFBB4845}" destId="{0FB9861D-6B0D-47A5-BE70-E0D79532FA0F}" srcOrd="1" destOrd="0" parTransId="{0C8D97DF-F9F9-4E46-967D-6EE9812B1617}" sibTransId="{95DA5C49-0D56-42C7-B46A-8AD81CCBF6BA}"/>
    <dgm:cxn modelId="{758BCFF3-E6DA-44A3-A17F-15E0E9A56F42}" srcId="{30653DA6-797D-446E-9212-2B0FEFBB4845}" destId="{D4FFD085-6511-49D1-9298-438C006037CF}" srcOrd="3" destOrd="0" parTransId="{739B5D3C-F424-4B13-A42D-354CD73DDD2A}" sibTransId="{38BA4A53-3F4B-4907-8B14-9CB7C83855AF}"/>
    <dgm:cxn modelId="{6B448121-F2DE-4B73-BB5F-AFD79DA54853}" type="presOf" srcId="{30653DA6-797D-446E-9212-2B0FEFBB4845}" destId="{F1FA3634-9E6B-4CC4-93F2-C32BA3A763DD}" srcOrd="0" destOrd="0" presId="urn:microsoft.com/office/officeart/2008/layout/LinedList"/>
    <dgm:cxn modelId="{05AE1F94-F65A-4E85-BFD1-214F1C8DB6BD}" srcId="{30653DA6-797D-446E-9212-2B0FEFBB4845}" destId="{A8DD6D98-92E1-4270-935D-D8EEBD8C4C76}" srcOrd="0" destOrd="0" parTransId="{DFCBB330-1728-4EAA-A92D-DD99CE1FFADC}" sibTransId="{B9051EEA-5E2D-4A09-B5BD-6411AE79C528}"/>
    <dgm:cxn modelId="{E3849996-45A5-4508-9E7D-B25F11DECE95}" type="presOf" srcId="{A8DD6D98-92E1-4270-935D-D8EEBD8C4C76}" destId="{4D14CF8E-1CBA-492C-9EDA-C145DE2A0551}" srcOrd="0" destOrd="0" presId="urn:microsoft.com/office/officeart/2008/layout/LinedList"/>
    <dgm:cxn modelId="{7A13C08F-FEBD-4A5B-BC59-2E80F5512B6A}" type="presOf" srcId="{F8284827-6A20-49F3-8197-C4ABD11607FF}" destId="{2042D360-F983-4754-87D1-165533BE4733}" srcOrd="0" destOrd="0" presId="urn:microsoft.com/office/officeart/2008/layout/LinedList"/>
    <dgm:cxn modelId="{362AA793-DDD2-421E-9E32-CB4F98B0E57B}" type="presOf" srcId="{0FB9861D-6B0D-47A5-BE70-E0D79532FA0F}" destId="{1AFF553E-9074-4BA2-BA09-25989BD542E1}" srcOrd="0" destOrd="0" presId="urn:microsoft.com/office/officeart/2008/layout/LinedList"/>
    <dgm:cxn modelId="{A8137EDB-8826-4C79-9A3A-0D37148A67B6}" srcId="{30653DA6-797D-446E-9212-2B0FEFBB4845}" destId="{F8284827-6A20-49F3-8197-C4ABD11607FF}" srcOrd="2" destOrd="0" parTransId="{6E4863F4-509C-417D-AD0E-B888469A7994}" sibTransId="{F418CCA1-F69E-4520-9799-EBDAB2275A96}"/>
    <dgm:cxn modelId="{1DCC8468-B748-4876-AC3D-D9FCAF3D8D15}" type="presOf" srcId="{D4FFD085-6511-49D1-9298-438C006037CF}" destId="{F91D9A57-44B7-4272-A22E-771E5BD60DB8}" srcOrd="0" destOrd="0" presId="urn:microsoft.com/office/officeart/2008/layout/LinedList"/>
    <dgm:cxn modelId="{BC9D5789-0EF1-44CD-88A4-6BFDDC724392}" type="presParOf" srcId="{F1FA3634-9E6B-4CC4-93F2-C32BA3A763DD}" destId="{F863DC3B-8FD6-4749-9375-9EEAB5E02746}" srcOrd="0" destOrd="0" presId="urn:microsoft.com/office/officeart/2008/layout/LinedList"/>
    <dgm:cxn modelId="{9ED1D14B-07B3-4108-B733-FA0DE8AFFCF6}" type="presParOf" srcId="{F1FA3634-9E6B-4CC4-93F2-C32BA3A763DD}" destId="{F93E05A7-5152-451D-8CAB-BADB9496595F}" srcOrd="1" destOrd="0" presId="urn:microsoft.com/office/officeart/2008/layout/LinedList"/>
    <dgm:cxn modelId="{C40BA8B8-332B-4419-82E3-4A47309B5957}" type="presParOf" srcId="{F93E05A7-5152-451D-8CAB-BADB9496595F}" destId="{4D14CF8E-1CBA-492C-9EDA-C145DE2A0551}" srcOrd="0" destOrd="0" presId="urn:microsoft.com/office/officeart/2008/layout/LinedList"/>
    <dgm:cxn modelId="{6B846B9F-086D-4B04-AA6B-0F0A3ADAE0EE}" type="presParOf" srcId="{F93E05A7-5152-451D-8CAB-BADB9496595F}" destId="{90BF0566-23CD-48BD-9AEC-3D5B596F9C6B}" srcOrd="1" destOrd="0" presId="urn:microsoft.com/office/officeart/2008/layout/LinedList"/>
    <dgm:cxn modelId="{24A70098-F67D-413F-AF81-CEC7B37989FB}" type="presParOf" srcId="{F1FA3634-9E6B-4CC4-93F2-C32BA3A763DD}" destId="{E9062E96-F83C-4C17-9CFD-7115254362D6}" srcOrd="2" destOrd="0" presId="urn:microsoft.com/office/officeart/2008/layout/LinedList"/>
    <dgm:cxn modelId="{C3366D2E-21F4-4AD7-93D2-613E2933E1A3}" type="presParOf" srcId="{F1FA3634-9E6B-4CC4-93F2-C32BA3A763DD}" destId="{E6F93F76-50F7-4805-8D00-D8F56FC8455A}" srcOrd="3" destOrd="0" presId="urn:microsoft.com/office/officeart/2008/layout/LinedList"/>
    <dgm:cxn modelId="{92D1080A-6330-427B-8936-EE471D2AA048}" type="presParOf" srcId="{E6F93F76-50F7-4805-8D00-D8F56FC8455A}" destId="{1AFF553E-9074-4BA2-BA09-25989BD542E1}" srcOrd="0" destOrd="0" presId="urn:microsoft.com/office/officeart/2008/layout/LinedList"/>
    <dgm:cxn modelId="{486D6205-DA74-4D35-A748-74E42DD3C853}" type="presParOf" srcId="{E6F93F76-50F7-4805-8D00-D8F56FC8455A}" destId="{098E2CCB-B2AA-4760-B115-9C58FFF734A5}" srcOrd="1" destOrd="0" presId="urn:microsoft.com/office/officeart/2008/layout/LinedList"/>
    <dgm:cxn modelId="{AFBE2E8C-C1D5-4EA7-B08A-9E18C821DD19}" type="presParOf" srcId="{F1FA3634-9E6B-4CC4-93F2-C32BA3A763DD}" destId="{3BBB009E-A4BD-4576-8231-9049BFB9F83D}" srcOrd="4" destOrd="0" presId="urn:microsoft.com/office/officeart/2008/layout/LinedList"/>
    <dgm:cxn modelId="{295A9D5D-68BA-41FC-8024-B80AF4AA1A10}" type="presParOf" srcId="{F1FA3634-9E6B-4CC4-93F2-C32BA3A763DD}" destId="{902CD079-E665-47D9-BBB2-5CEB5B1D0D28}" srcOrd="5" destOrd="0" presId="urn:microsoft.com/office/officeart/2008/layout/LinedList"/>
    <dgm:cxn modelId="{794B8F0A-F495-47ED-B1C9-EE9D1CAFFF7A}" type="presParOf" srcId="{902CD079-E665-47D9-BBB2-5CEB5B1D0D28}" destId="{2042D360-F983-4754-87D1-165533BE4733}" srcOrd="0" destOrd="0" presId="urn:microsoft.com/office/officeart/2008/layout/LinedList"/>
    <dgm:cxn modelId="{97503675-E267-4570-9A2A-D75B5D9E78EE}" type="presParOf" srcId="{902CD079-E665-47D9-BBB2-5CEB5B1D0D28}" destId="{8114C402-F947-4943-828A-0770828C20E1}" srcOrd="1" destOrd="0" presId="urn:microsoft.com/office/officeart/2008/layout/LinedList"/>
    <dgm:cxn modelId="{7844C6D4-937B-42F1-84E5-9CCF07093A29}" type="presParOf" srcId="{F1FA3634-9E6B-4CC4-93F2-C32BA3A763DD}" destId="{B330A2C7-EF93-45D9-9FC2-802104A40160}" srcOrd="6" destOrd="0" presId="urn:microsoft.com/office/officeart/2008/layout/LinedList"/>
    <dgm:cxn modelId="{E75887C1-C307-4AA7-9B22-93399FE1CFA3}" type="presParOf" srcId="{F1FA3634-9E6B-4CC4-93F2-C32BA3A763DD}" destId="{0DED389A-DC61-4AA9-BC6A-EFEECF196342}" srcOrd="7" destOrd="0" presId="urn:microsoft.com/office/officeart/2008/layout/LinedList"/>
    <dgm:cxn modelId="{269C765A-01A1-4C0F-83BF-5A5F5E0F93D6}" type="presParOf" srcId="{0DED389A-DC61-4AA9-BC6A-EFEECF196342}" destId="{F91D9A57-44B7-4272-A22E-771E5BD60DB8}" srcOrd="0" destOrd="0" presId="urn:microsoft.com/office/officeart/2008/layout/LinedList"/>
    <dgm:cxn modelId="{36F9EC4B-7F93-4610-B254-EA71A428F7BA}" type="presParOf" srcId="{0DED389A-DC61-4AA9-BC6A-EFEECF196342}" destId="{9289C14D-9F28-486B-A441-1B0F228BCC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5EEE2-149A-41AD-92CC-FE58D915D1D3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E5AA50E9-7B85-4187-B6B2-9391D6D18486}">
      <dgm:prSet/>
      <dgm:spPr/>
      <dgm:t>
        <a:bodyPr/>
        <a:lstStyle/>
        <a:p>
          <a:pPr rtl="0"/>
          <a:r>
            <a:rPr lang="en-US" b="0" i="1" dirty="0"/>
            <a:t>Leong et al. "Text mining for automatic image tagging." Proceedings of the 23rd International Conference on Computational Linguistics: Posters</a:t>
          </a:r>
          <a:r>
            <a:rPr lang="en-US" b="0" i="0" dirty="0"/>
            <a:t>. ACL, 2010.  </a:t>
          </a:r>
          <a:endParaRPr lang="en-US" dirty="0"/>
        </a:p>
      </dgm:t>
    </dgm:pt>
    <dgm:pt modelId="{9D1DFC03-3134-4388-8F94-4CFDB1ECB886}" type="parTrans" cxnId="{4462C3DA-3ED5-4B6B-A1BF-A4A4207BC1D1}">
      <dgm:prSet/>
      <dgm:spPr/>
      <dgm:t>
        <a:bodyPr/>
        <a:lstStyle/>
        <a:p>
          <a:endParaRPr lang="en-US"/>
        </a:p>
      </dgm:t>
    </dgm:pt>
    <dgm:pt modelId="{7592C407-D82C-4B65-A08D-7634B3EF029E}" type="sibTrans" cxnId="{4462C3DA-3ED5-4B6B-A1BF-A4A4207BC1D1}">
      <dgm:prSet/>
      <dgm:spPr/>
      <dgm:t>
        <a:bodyPr/>
        <a:lstStyle/>
        <a:p>
          <a:endParaRPr lang="en-US"/>
        </a:p>
      </dgm:t>
    </dgm:pt>
    <dgm:pt modelId="{699F305B-F7C2-454C-ACE9-49EF4764AC46}">
      <dgm:prSet/>
      <dgm:spPr/>
      <dgm:t>
        <a:bodyPr/>
        <a:lstStyle/>
        <a:p>
          <a:pPr rtl="0"/>
          <a:r>
            <a:rPr lang="en-US" b="0" i="0"/>
            <a:t>300 image-text pairs collected by issuing a query to Google Image API and processing one of the query results that has a significant amount of text around the images. Also created a gold standard tag set based on manual annotations from 5 annotators via Amazon Mechanical Turk accepting annotations from annotators with approval rating &gt; 98%. We used the Clarifai API [18] to generate the visual tags for all our experiments.</a:t>
          </a:r>
          <a:endParaRPr lang="en-US"/>
        </a:p>
      </dgm:t>
    </dgm:pt>
    <dgm:pt modelId="{965AA398-89A1-4DC0-A678-D4963F2FC42D}" type="parTrans" cxnId="{3EC47CA6-CFE5-45FB-A82E-635747C344A5}">
      <dgm:prSet/>
      <dgm:spPr/>
      <dgm:t>
        <a:bodyPr/>
        <a:lstStyle/>
        <a:p>
          <a:endParaRPr lang="en-US"/>
        </a:p>
      </dgm:t>
    </dgm:pt>
    <dgm:pt modelId="{A5EF9FDF-EEF1-4CBE-9206-40617AFAA4C6}" type="sibTrans" cxnId="{3EC47CA6-CFE5-45FB-A82E-635747C344A5}">
      <dgm:prSet/>
      <dgm:spPr/>
      <dgm:t>
        <a:bodyPr/>
        <a:lstStyle/>
        <a:p>
          <a:endParaRPr lang="en-US"/>
        </a:p>
      </dgm:t>
    </dgm:pt>
    <dgm:pt modelId="{501DFEC2-5C2D-4656-8D60-482CC39A16E4}">
      <dgm:prSet/>
      <dgm:spPr/>
      <dgm:t>
        <a:bodyPr/>
        <a:lstStyle/>
        <a:p>
          <a:pPr rtl="0"/>
          <a:r>
            <a:rPr lang="en-US" b="0" i="0"/>
            <a:t>http://lit.csci.unt.edu/index.php/Downloads</a:t>
          </a:r>
          <a:endParaRPr lang="en-US"/>
        </a:p>
      </dgm:t>
    </dgm:pt>
    <dgm:pt modelId="{F1AAE4E8-6AA3-4E2B-9010-2BA10A411AA4}" type="parTrans" cxnId="{1934B539-9EDB-481A-A48C-7D4F76938549}">
      <dgm:prSet/>
      <dgm:spPr/>
      <dgm:t>
        <a:bodyPr/>
        <a:lstStyle/>
        <a:p>
          <a:endParaRPr lang="en-US"/>
        </a:p>
      </dgm:t>
    </dgm:pt>
    <dgm:pt modelId="{9D0F9B5B-8B4F-4AE3-BFDB-EF65A9BC65C1}" type="sibTrans" cxnId="{1934B539-9EDB-481A-A48C-7D4F76938549}">
      <dgm:prSet/>
      <dgm:spPr/>
      <dgm:t>
        <a:bodyPr/>
        <a:lstStyle/>
        <a:p>
          <a:endParaRPr lang="en-US"/>
        </a:p>
      </dgm:t>
    </dgm:pt>
    <dgm:pt modelId="{90E55935-5401-4C7F-8FC3-646F5791333F}" type="pres">
      <dgm:prSet presAssocID="{DB35EEE2-149A-41AD-92CC-FE58D915D1D3}" presName="linear" presStyleCnt="0">
        <dgm:presLayoutVars>
          <dgm:animLvl val="lvl"/>
          <dgm:resizeHandles val="exact"/>
        </dgm:presLayoutVars>
      </dgm:prSet>
      <dgm:spPr/>
    </dgm:pt>
    <dgm:pt modelId="{3297C81C-82FD-4C82-82E3-86803AEF74B3}" type="pres">
      <dgm:prSet presAssocID="{E5AA50E9-7B85-4187-B6B2-9391D6D184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2D08A9-4B07-4F84-AB1F-4CE8A860CF81}" type="pres">
      <dgm:prSet presAssocID="{7592C407-D82C-4B65-A08D-7634B3EF029E}" presName="spacer" presStyleCnt="0"/>
      <dgm:spPr/>
    </dgm:pt>
    <dgm:pt modelId="{91957DB6-FDE1-4615-BA8E-A60A4EABF5BE}" type="pres">
      <dgm:prSet presAssocID="{699F305B-F7C2-454C-ACE9-49EF4764AC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A8F73A-700C-4B20-8E5E-879D44F1D946}" type="pres">
      <dgm:prSet presAssocID="{A5EF9FDF-EEF1-4CBE-9206-40617AFAA4C6}" presName="spacer" presStyleCnt="0"/>
      <dgm:spPr/>
    </dgm:pt>
    <dgm:pt modelId="{0E21A881-FC17-47D4-BEC4-6B936438E946}" type="pres">
      <dgm:prSet presAssocID="{501DFEC2-5C2D-4656-8D60-482CC39A16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348515-0B74-41AD-B7AD-807CC062311E}" type="presOf" srcId="{699F305B-F7C2-454C-ACE9-49EF4764AC46}" destId="{91957DB6-FDE1-4615-BA8E-A60A4EABF5BE}" srcOrd="0" destOrd="0" presId="urn:microsoft.com/office/officeart/2005/8/layout/vList2"/>
    <dgm:cxn modelId="{1934B539-9EDB-481A-A48C-7D4F76938549}" srcId="{DB35EEE2-149A-41AD-92CC-FE58D915D1D3}" destId="{501DFEC2-5C2D-4656-8D60-482CC39A16E4}" srcOrd="2" destOrd="0" parTransId="{F1AAE4E8-6AA3-4E2B-9010-2BA10A411AA4}" sibTransId="{9D0F9B5B-8B4F-4AE3-BFDB-EF65A9BC65C1}"/>
    <dgm:cxn modelId="{0519B567-A564-4E78-B80D-51CDA9C2BD2B}" type="presOf" srcId="{501DFEC2-5C2D-4656-8D60-482CC39A16E4}" destId="{0E21A881-FC17-47D4-BEC4-6B936438E946}" srcOrd="0" destOrd="0" presId="urn:microsoft.com/office/officeart/2005/8/layout/vList2"/>
    <dgm:cxn modelId="{3EC47CA6-CFE5-45FB-A82E-635747C344A5}" srcId="{DB35EEE2-149A-41AD-92CC-FE58D915D1D3}" destId="{699F305B-F7C2-454C-ACE9-49EF4764AC46}" srcOrd="1" destOrd="0" parTransId="{965AA398-89A1-4DC0-A678-D4963F2FC42D}" sibTransId="{A5EF9FDF-EEF1-4CBE-9206-40617AFAA4C6}"/>
    <dgm:cxn modelId="{833BF3CF-0F94-4835-ABB7-F10A4C7A6BE2}" type="presOf" srcId="{E5AA50E9-7B85-4187-B6B2-9391D6D18486}" destId="{3297C81C-82FD-4C82-82E3-86803AEF74B3}" srcOrd="0" destOrd="0" presId="urn:microsoft.com/office/officeart/2005/8/layout/vList2"/>
    <dgm:cxn modelId="{4462C3DA-3ED5-4B6B-A1BF-A4A4207BC1D1}" srcId="{DB35EEE2-149A-41AD-92CC-FE58D915D1D3}" destId="{E5AA50E9-7B85-4187-B6B2-9391D6D18486}" srcOrd="0" destOrd="0" parTransId="{9D1DFC03-3134-4388-8F94-4CFDB1ECB886}" sibTransId="{7592C407-D82C-4B65-A08D-7634B3EF029E}"/>
    <dgm:cxn modelId="{6642F9ED-9B10-4B30-BD58-F468F227C5D3}" type="presOf" srcId="{DB35EEE2-149A-41AD-92CC-FE58D915D1D3}" destId="{90E55935-5401-4C7F-8FC3-646F5791333F}" srcOrd="0" destOrd="0" presId="urn:microsoft.com/office/officeart/2005/8/layout/vList2"/>
    <dgm:cxn modelId="{8753D4B8-BDAE-4EC8-84A2-239A77970600}" type="presParOf" srcId="{90E55935-5401-4C7F-8FC3-646F5791333F}" destId="{3297C81C-82FD-4C82-82E3-86803AEF74B3}" srcOrd="0" destOrd="0" presId="urn:microsoft.com/office/officeart/2005/8/layout/vList2"/>
    <dgm:cxn modelId="{18C366C1-76EA-4034-9C94-94FCFCC42EF9}" type="presParOf" srcId="{90E55935-5401-4C7F-8FC3-646F5791333F}" destId="{C32D08A9-4B07-4F84-AB1F-4CE8A860CF81}" srcOrd="1" destOrd="0" presId="urn:microsoft.com/office/officeart/2005/8/layout/vList2"/>
    <dgm:cxn modelId="{3ACDE772-6A93-443A-9031-F3697F785184}" type="presParOf" srcId="{90E55935-5401-4C7F-8FC3-646F5791333F}" destId="{91957DB6-FDE1-4615-BA8E-A60A4EABF5BE}" srcOrd="2" destOrd="0" presId="urn:microsoft.com/office/officeart/2005/8/layout/vList2"/>
    <dgm:cxn modelId="{E9D4F6DE-81EF-4500-99D5-9B5B51782E33}" type="presParOf" srcId="{90E55935-5401-4C7F-8FC3-646F5791333F}" destId="{B3A8F73A-700C-4B20-8E5E-879D44F1D946}" srcOrd="3" destOrd="0" presId="urn:microsoft.com/office/officeart/2005/8/layout/vList2"/>
    <dgm:cxn modelId="{F44C2615-C028-4441-B673-8C2239A146C0}" type="presParOf" srcId="{90E55935-5401-4C7F-8FC3-646F5791333F}" destId="{0E21A881-FC17-47D4-BEC4-6B936438E9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69367D-9B65-423C-9D6E-C5B1C8B85131}" type="doc">
      <dgm:prSet loTypeId="urn:microsoft.com/office/officeart/2008/layout/VerticalCurv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E8BE30-5F7B-4047-BFAE-2FC5E54C4CAB}">
      <dgm:prSet phldrT="[Text]" custT="1"/>
      <dgm:spPr/>
      <dgm:t>
        <a:bodyPr/>
        <a:lstStyle/>
        <a:p>
          <a:r>
            <a:rPr lang="en-US" sz="2000" dirty="0">
              <a:latin typeface="Cambria"/>
            </a:rPr>
            <a:t>The intuition here is to compute how important a tag is to the given context(usage) and normalize it with its “commonness” across a bigger corpus</a:t>
          </a:r>
        </a:p>
      </dgm:t>
    </dgm:pt>
    <dgm:pt modelId="{F5E6F4CE-F54E-49A9-A124-B5C618002E5F}" type="parTrans" cxnId="{5E68C026-4F4F-4748-AC27-F796851DB4AE}">
      <dgm:prSet/>
      <dgm:spPr/>
      <dgm:t>
        <a:bodyPr/>
        <a:lstStyle/>
        <a:p>
          <a:endParaRPr lang="en-US"/>
        </a:p>
      </dgm:t>
    </dgm:pt>
    <dgm:pt modelId="{4F920853-6BBF-4346-A905-1D82A79CD59D}" type="sibTrans" cxnId="{5E68C026-4F4F-4748-AC27-F796851DB4AE}">
      <dgm:prSet/>
      <dgm:spPr/>
      <dgm:t>
        <a:bodyPr/>
        <a:lstStyle/>
        <a:p>
          <a:endParaRPr lang="en-US"/>
        </a:p>
      </dgm:t>
    </dgm:pt>
    <dgm:pt modelId="{53B98DAC-A1A5-4792-B9C7-D8737D64B241}">
      <dgm:prSet phldrT="[Text]" custT="1"/>
      <dgm:spPr/>
      <dgm:t>
        <a:bodyPr/>
        <a:lstStyle/>
        <a:p>
          <a:r>
            <a:rPr lang="en-US" sz="2000" dirty="0">
              <a:latin typeface="Cambria"/>
            </a:rPr>
            <a:t>Lu, Yu-Ta, et al. "A Content-Based Method to Enhance Tag Recommendation." </a:t>
          </a:r>
          <a:r>
            <a:rPr lang="en-US" sz="2000" i="1" dirty="0">
              <a:latin typeface="Cambria"/>
            </a:rPr>
            <a:t>IJCAI</a:t>
          </a:r>
          <a:r>
            <a:rPr lang="en-US" sz="2000" dirty="0">
              <a:latin typeface="Cambria"/>
            </a:rPr>
            <a:t>. Vol. 9. 2009.</a:t>
          </a:r>
        </a:p>
      </dgm:t>
    </dgm:pt>
    <dgm:pt modelId="{80BD67C9-A70F-445C-9E25-250A3AC01D9C}" type="sibTrans" cxnId="{C4ACA2A6-8CAF-4692-BABF-8B7FAEC3EC9A}">
      <dgm:prSet/>
      <dgm:spPr/>
      <dgm:t>
        <a:bodyPr/>
        <a:lstStyle/>
        <a:p>
          <a:endParaRPr lang="en-US"/>
        </a:p>
      </dgm:t>
    </dgm:pt>
    <dgm:pt modelId="{B8136A41-B915-47DF-9FFE-B571CDFE578E}" type="parTrans" cxnId="{C4ACA2A6-8CAF-4692-BABF-8B7FAEC3EC9A}">
      <dgm:prSet/>
      <dgm:spPr/>
      <dgm:t>
        <a:bodyPr/>
        <a:lstStyle/>
        <a:p>
          <a:endParaRPr lang="en-US"/>
        </a:p>
      </dgm:t>
    </dgm:pt>
    <dgm:pt modelId="{DA9F61AB-28E8-49EF-82CA-D69DAEEB874C}">
      <dgm:prSet phldrT="[Text]" custT="1"/>
      <dgm:spPr/>
      <dgm:t>
        <a:bodyPr/>
        <a:lstStyle/>
        <a:p>
          <a:r>
            <a:rPr lang="en-US" sz="2400" dirty="0">
              <a:latin typeface="Cambria"/>
            </a:rPr>
            <a:t>Significance(tags) = NDCG(TF-IDF(tag) for tag in tags)</a:t>
          </a:r>
        </a:p>
      </dgm:t>
    </dgm:pt>
    <dgm:pt modelId="{79C229F2-37D6-4D5A-A74C-41B42449D23E}" type="parTrans" cxnId="{83D5161E-A225-40A7-95E7-71597D63CB7C}">
      <dgm:prSet/>
      <dgm:spPr/>
      <dgm:t>
        <a:bodyPr/>
        <a:lstStyle/>
        <a:p>
          <a:endParaRPr lang="en-US"/>
        </a:p>
      </dgm:t>
    </dgm:pt>
    <dgm:pt modelId="{8EAE1312-7BAB-4604-885F-ACB98273026F}" type="sibTrans" cxnId="{83D5161E-A225-40A7-95E7-71597D63CB7C}">
      <dgm:prSet/>
      <dgm:spPr/>
      <dgm:t>
        <a:bodyPr/>
        <a:lstStyle/>
        <a:p>
          <a:endParaRPr lang="en-US"/>
        </a:p>
      </dgm:t>
    </dgm:pt>
    <dgm:pt modelId="{49AF4A63-54EB-467E-B0F2-AFA4B7385FD5}" type="pres">
      <dgm:prSet presAssocID="{9F69367D-9B65-423C-9D6E-C5B1C8B85131}" presName="Name0" presStyleCnt="0">
        <dgm:presLayoutVars>
          <dgm:chMax val="7"/>
          <dgm:chPref val="7"/>
          <dgm:dir/>
        </dgm:presLayoutVars>
      </dgm:prSet>
      <dgm:spPr/>
    </dgm:pt>
    <dgm:pt modelId="{C0B5A394-498A-4F07-AB03-581B4D1929B0}" type="pres">
      <dgm:prSet presAssocID="{9F69367D-9B65-423C-9D6E-C5B1C8B85131}" presName="Name1" presStyleCnt="0"/>
      <dgm:spPr/>
    </dgm:pt>
    <dgm:pt modelId="{355B62EB-2D62-4905-8A31-AD0DE45DE3AD}" type="pres">
      <dgm:prSet presAssocID="{9F69367D-9B65-423C-9D6E-C5B1C8B85131}" presName="cycle" presStyleCnt="0"/>
      <dgm:spPr/>
    </dgm:pt>
    <dgm:pt modelId="{9CDE1018-E2C1-4FDA-ADBC-C7EC6DA5404D}" type="pres">
      <dgm:prSet presAssocID="{9F69367D-9B65-423C-9D6E-C5B1C8B85131}" presName="srcNode" presStyleLbl="node1" presStyleIdx="0" presStyleCnt="3"/>
      <dgm:spPr/>
    </dgm:pt>
    <dgm:pt modelId="{9C1E476B-03C2-43CD-82BC-69619F36569A}" type="pres">
      <dgm:prSet presAssocID="{9F69367D-9B65-423C-9D6E-C5B1C8B85131}" presName="conn" presStyleLbl="parChTrans1D2" presStyleIdx="0" presStyleCnt="1"/>
      <dgm:spPr/>
    </dgm:pt>
    <dgm:pt modelId="{E1253A25-C647-43A5-B313-1493B0298120}" type="pres">
      <dgm:prSet presAssocID="{9F69367D-9B65-423C-9D6E-C5B1C8B85131}" presName="extraNode" presStyleLbl="node1" presStyleIdx="0" presStyleCnt="3"/>
      <dgm:spPr/>
    </dgm:pt>
    <dgm:pt modelId="{AEE7E164-2F57-45F8-8663-A4DC1A2781F1}" type="pres">
      <dgm:prSet presAssocID="{9F69367D-9B65-423C-9D6E-C5B1C8B85131}" presName="dstNode" presStyleLbl="node1" presStyleIdx="0" presStyleCnt="3"/>
      <dgm:spPr/>
    </dgm:pt>
    <dgm:pt modelId="{E58C5473-A33E-4495-A6C1-FD70320A1468}" type="pres">
      <dgm:prSet presAssocID="{29E8BE30-5F7B-4047-BFAE-2FC5E54C4CAB}" presName="text_1" presStyleLbl="node1" presStyleIdx="0" presStyleCnt="3">
        <dgm:presLayoutVars>
          <dgm:bulletEnabled val="1"/>
        </dgm:presLayoutVars>
      </dgm:prSet>
      <dgm:spPr/>
    </dgm:pt>
    <dgm:pt modelId="{B06E4A8B-6C0B-44C6-9C39-3C94D3E53855}" type="pres">
      <dgm:prSet presAssocID="{29E8BE30-5F7B-4047-BFAE-2FC5E54C4CAB}" presName="accent_1" presStyleCnt="0"/>
      <dgm:spPr/>
    </dgm:pt>
    <dgm:pt modelId="{C298C26F-3116-4AC8-B835-1F9C09891454}" type="pres">
      <dgm:prSet presAssocID="{29E8BE30-5F7B-4047-BFAE-2FC5E54C4CAB}" presName="accentRepeatNode" presStyleLbl="solidFgAcc1" presStyleIdx="0" presStyleCnt="3"/>
      <dgm:spPr/>
    </dgm:pt>
    <dgm:pt modelId="{5C9E1E5B-F441-4259-8EE1-7B9C3DC1B8C5}" type="pres">
      <dgm:prSet presAssocID="{DA9F61AB-28E8-49EF-82CA-D69DAEEB874C}" presName="text_2" presStyleLbl="node1" presStyleIdx="1" presStyleCnt="3">
        <dgm:presLayoutVars>
          <dgm:bulletEnabled val="1"/>
        </dgm:presLayoutVars>
      </dgm:prSet>
      <dgm:spPr/>
    </dgm:pt>
    <dgm:pt modelId="{00180285-4F1F-40A8-A13D-F838E4009F01}" type="pres">
      <dgm:prSet presAssocID="{DA9F61AB-28E8-49EF-82CA-D69DAEEB874C}" presName="accent_2" presStyleCnt="0"/>
      <dgm:spPr/>
    </dgm:pt>
    <dgm:pt modelId="{414F4AE1-A39C-4277-951B-49D7288B5AC7}" type="pres">
      <dgm:prSet presAssocID="{DA9F61AB-28E8-49EF-82CA-D69DAEEB874C}" presName="accentRepeatNode" presStyleLbl="solidFgAcc1" presStyleIdx="1" presStyleCnt="3"/>
      <dgm:spPr/>
    </dgm:pt>
    <dgm:pt modelId="{3C5FACA7-3374-4A52-A447-C824FBA114B8}" type="pres">
      <dgm:prSet presAssocID="{53B98DAC-A1A5-4792-B9C7-D8737D64B241}" presName="text_3" presStyleLbl="node1" presStyleIdx="2" presStyleCnt="3">
        <dgm:presLayoutVars>
          <dgm:bulletEnabled val="1"/>
        </dgm:presLayoutVars>
      </dgm:prSet>
      <dgm:spPr/>
    </dgm:pt>
    <dgm:pt modelId="{5B100CEF-5015-4B7D-A0AC-0AD9C83FDC14}" type="pres">
      <dgm:prSet presAssocID="{53B98DAC-A1A5-4792-B9C7-D8737D64B241}" presName="accent_3" presStyleCnt="0"/>
      <dgm:spPr/>
    </dgm:pt>
    <dgm:pt modelId="{82FDE749-7976-45F7-9346-8AD9E857495A}" type="pres">
      <dgm:prSet presAssocID="{53B98DAC-A1A5-4792-B9C7-D8737D64B241}" presName="accentRepeatNode" presStyleLbl="solidFgAcc1" presStyleIdx="2" presStyleCnt="3"/>
      <dgm:spPr/>
    </dgm:pt>
  </dgm:ptLst>
  <dgm:cxnLst>
    <dgm:cxn modelId="{83D5161E-A225-40A7-95E7-71597D63CB7C}" srcId="{9F69367D-9B65-423C-9D6E-C5B1C8B85131}" destId="{DA9F61AB-28E8-49EF-82CA-D69DAEEB874C}" srcOrd="1" destOrd="0" parTransId="{79C229F2-37D6-4D5A-A74C-41B42449D23E}" sibTransId="{8EAE1312-7BAB-4604-885F-ACB98273026F}"/>
    <dgm:cxn modelId="{5E68C026-4F4F-4748-AC27-F796851DB4AE}" srcId="{9F69367D-9B65-423C-9D6E-C5B1C8B85131}" destId="{29E8BE30-5F7B-4047-BFAE-2FC5E54C4CAB}" srcOrd="0" destOrd="0" parTransId="{F5E6F4CE-F54E-49A9-A124-B5C618002E5F}" sibTransId="{4F920853-6BBF-4346-A905-1D82A79CD59D}"/>
    <dgm:cxn modelId="{D08D2F34-42EA-47FB-AB0D-15DFFA444B23}" type="presOf" srcId="{53B98DAC-A1A5-4792-B9C7-D8737D64B241}" destId="{3C5FACA7-3374-4A52-A447-C824FBA114B8}" srcOrd="0" destOrd="0" presId="urn:microsoft.com/office/officeart/2008/layout/VerticalCurvedList"/>
    <dgm:cxn modelId="{8FBAAD5E-1799-4360-BC3A-349A6CCB75D0}" type="presOf" srcId="{4F920853-6BBF-4346-A905-1D82A79CD59D}" destId="{9C1E476B-03C2-43CD-82BC-69619F36569A}" srcOrd="0" destOrd="0" presId="urn:microsoft.com/office/officeart/2008/layout/VerticalCurvedList"/>
    <dgm:cxn modelId="{69B12958-D8B7-44BD-9689-C4F1CD94165B}" type="presOf" srcId="{29E8BE30-5F7B-4047-BFAE-2FC5E54C4CAB}" destId="{E58C5473-A33E-4495-A6C1-FD70320A1468}" srcOrd="0" destOrd="0" presId="urn:microsoft.com/office/officeart/2008/layout/VerticalCurvedList"/>
    <dgm:cxn modelId="{8A54567B-C434-4E37-AA79-C91565260901}" type="presOf" srcId="{9F69367D-9B65-423C-9D6E-C5B1C8B85131}" destId="{49AF4A63-54EB-467E-B0F2-AFA4B7385FD5}" srcOrd="0" destOrd="0" presId="urn:microsoft.com/office/officeart/2008/layout/VerticalCurvedList"/>
    <dgm:cxn modelId="{C4ACA2A6-8CAF-4692-BABF-8B7FAEC3EC9A}" srcId="{9F69367D-9B65-423C-9D6E-C5B1C8B85131}" destId="{53B98DAC-A1A5-4792-B9C7-D8737D64B241}" srcOrd="2" destOrd="0" parTransId="{B8136A41-B915-47DF-9FFE-B571CDFE578E}" sibTransId="{80BD67C9-A70F-445C-9E25-250A3AC01D9C}"/>
    <dgm:cxn modelId="{AAEF1DD9-A689-42E2-AFF8-3DF83AF95303}" type="presOf" srcId="{DA9F61AB-28E8-49EF-82CA-D69DAEEB874C}" destId="{5C9E1E5B-F441-4259-8EE1-7B9C3DC1B8C5}" srcOrd="0" destOrd="0" presId="urn:microsoft.com/office/officeart/2008/layout/VerticalCurvedList"/>
    <dgm:cxn modelId="{6B0A6E1B-392F-469E-9819-BF59FEDEB092}" type="presParOf" srcId="{49AF4A63-54EB-467E-B0F2-AFA4B7385FD5}" destId="{C0B5A394-498A-4F07-AB03-581B4D1929B0}" srcOrd="0" destOrd="0" presId="urn:microsoft.com/office/officeart/2008/layout/VerticalCurvedList"/>
    <dgm:cxn modelId="{F8865623-417D-4F37-9A2E-5FB7E77AE3E7}" type="presParOf" srcId="{C0B5A394-498A-4F07-AB03-581B4D1929B0}" destId="{355B62EB-2D62-4905-8A31-AD0DE45DE3AD}" srcOrd="0" destOrd="0" presId="urn:microsoft.com/office/officeart/2008/layout/VerticalCurvedList"/>
    <dgm:cxn modelId="{2F1A2A88-72A3-4E34-81CC-36F2D6D45525}" type="presParOf" srcId="{355B62EB-2D62-4905-8A31-AD0DE45DE3AD}" destId="{9CDE1018-E2C1-4FDA-ADBC-C7EC6DA5404D}" srcOrd="0" destOrd="0" presId="urn:microsoft.com/office/officeart/2008/layout/VerticalCurvedList"/>
    <dgm:cxn modelId="{777AC9C5-F2DE-4F10-A5EE-4007A20F8F26}" type="presParOf" srcId="{355B62EB-2D62-4905-8A31-AD0DE45DE3AD}" destId="{9C1E476B-03C2-43CD-82BC-69619F36569A}" srcOrd="1" destOrd="0" presId="urn:microsoft.com/office/officeart/2008/layout/VerticalCurvedList"/>
    <dgm:cxn modelId="{184545D1-0CC6-459F-8250-BB163A963C40}" type="presParOf" srcId="{355B62EB-2D62-4905-8A31-AD0DE45DE3AD}" destId="{E1253A25-C647-43A5-B313-1493B0298120}" srcOrd="2" destOrd="0" presId="urn:microsoft.com/office/officeart/2008/layout/VerticalCurvedList"/>
    <dgm:cxn modelId="{08BF22DD-E642-4875-94EB-37BBB99E7F3C}" type="presParOf" srcId="{355B62EB-2D62-4905-8A31-AD0DE45DE3AD}" destId="{AEE7E164-2F57-45F8-8663-A4DC1A2781F1}" srcOrd="3" destOrd="0" presId="urn:microsoft.com/office/officeart/2008/layout/VerticalCurvedList"/>
    <dgm:cxn modelId="{667CEE51-FE62-4CD4-B344-4CAF846BD407}" type="presParOf" srcId="{C0B5A394-498A-4F07-AB03-581B4D1929B0}" destId="{E58C5473-A33E-4495-A6C1-FD70320A1468}" srcOrd="1" destOrd="0" presId="urn:microsoft.com/office/officeart/2008/layout/VerticalCurvedList"/>
    <dgm:cxn modelId="{D7D93559-21F7-47A9-A40A-E5395A223BEC}" type="presParOf" srcId="{C0B5A394-498A-4F07-AB03-581B4D1929B0}" destId="{B06E4A8B-6C0B-44C6-9C39-3C94D3E53855}" srcOrd="2" destOrd="0" presId="urn:microsoft.com/office/officeart/2008/layout/VerticalCurvedList"/>
    <dgm:cxn modelId="{F8623F62-0D9C-4490-9BBC-E9F8B7A3A035}" type="presParOf" srcId="{B06E4A8B-6C0B-44C6-9C39-3C94D3E53855}" destId="{C298C26F-3116-4AC8-B835-1F9C09891454}" srcOrd="0" destOrd="0" presId="urn:microsoft.com/office/officeart/2008/layout/VerticalCurvedList"/>
    <dgm:cxn modelId="{620AB325-E8EA-4E87-B877-2E2EFF9793B0}" type="presParOf" srcId="{C0B5A394-498A-4F07-AB03-581B4D1929B0}" destId="{5C9E1E5B-F441-4259-8EE1-7B9C3DC1B8C5}" srcOrd="3" destOrd="0" presId="urn:microsoft.com/office/officeart/2008/layout/VerticalCurvedList"/>
    <dgm:cxn modelId="{16608E56-9290-464E-A65F-1A526866EE13}" type="presParOf" srcId="{C0B5A394-498A-4F07-AB03-581B4D1929B0}" destId="{00180285-4F1F-40A8-A13D-F838E4009F01}" srcOrd="4" destOrd="0" presId="urn:microsoft.com/office/officeart/2008/layout/VerticalCurvedList"/>
    <dgm:cxn modelId="{D54BB1F3-2CFD-468E-9158-FECB40E14ED9}" type="presParOf" srcId="{00180285-4F1F-40A8-A13D-F838E4009F01}" destId="{414F4AE1-A39C-4277-951B-49D7288B5AC7}" srcOrd="0" destOrd="0" presId="urn:microsoft.com/office/officeart/2008/layout/VerticalCurvedList"/>
    <dgm:cxn modelId="{1D5B7E65-9181-426C-9B6C-DE0BD252E4E1}" type="presParOf" srcId="{C0B5A394-498A-4F07-AB03-581B4D1929B0}" destId="{3C5FACA7-3374-4A52-A447-C824FBA114B8}" srcOrd="5" destOrd="0" presId="urn:microsoft.com/office/officeart/2008/layout/VerticalCurvedList"/>
    <dgm:cxn modelId="{5D26487E-657D-4B2C-AF8C-B0E1F99DFE4C}" type="presParOf" srcId="{C0B5A394-498A-4F07-AB03-581B4D1929B0}" destId="{5B100CEF-5015-4B7D-A0AC-0AD9C83FDC14}" srcOrd="6" destOrd="0" presId="urn:microsoft.com/office/officeart/2008/layout/VerticalCurvedList"/>
    <dgm:cxn modelId="{A71AD536-68FA-419A-B190-52884E9EB788}" type="presParOf" srcId="{5B100CEF-5015-4B7D-A0AC-0AD9C83FDC14}" destId="{82FDE749-7976-45F7-9346-8AD9E85749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69367D-9B65-423C-9D6E-C5B1C8B851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23C4A1-9AFF-40FB-A2FE-5684B8D32384}">
      <dgm:prSet phldrT="[Text]" custT="1"/>
      <dgm:spPr/>
      <dgm:t>
        <a:bodyPr/>
        <a:lstStyle/>
        <a:p>
          <a:r>
            <a:rPr lang="en-US" sz="2400" dirty="0">
              <a:latin typeface="Cambria"/>
            </a:rPr>
            <a:t>To capture the relevance of the tags to the image in hand using gold-standard human annotations.</a:t>
          </a:r>
        </a:p>
      </dgm:t>
    </dgm:pt>
    <dgm:pt modelId="{1C6FCEF1-6EB2-4261-92B8-343C4AA5246A}" type="parTrans" cxnId="{E1DD7277-7C74-4D79-9246-00A1F486590E}">
      <dgm:prSet/>
      <dgm:spPr/>
      <dgm:t>
        <a:bodyPr/>
        <a:lstStyle/>
        <a:p>
          <a:endParaRPr lang="en-US"/>
        </a:p>
      </dgm:t>
    </dgm:pt>
    <dgm:pt modelId="{97E50D44-23A3-4EE0-A258-1DF468501405}" type="sibTrans" cxnId="{E1DD7277-7C74-4D79-9246-00A1F486590E}">
      <dgm:prSet/>
      <dgm:spPr/>
      <dgm:t>
        <a:bodyPr/>
        <a:lstStyle/>
        <a:p>
          <a:endParaRPr lang="en-US"/>
        </a:p>
      </dgm:t>
    </dgm:pt>
    <dgm:pt modelId="{CA6EF721-8D18-4CDD-BF5D-DD90C5AA55A1}">
      <dgm:prSet phldrT="[Text]"/>
      <dgm:spPr/>
      <dgm:t>
        <a:bodyPr/>
        <a:lstStyle/>
        <a:p>
          <a:r>
            <a:rPr lang="en-US" sz="3400" b="0" i="0" dirty="0"/>
            <a:t>Philip </a:t>
          </a:r>
          <a:r>
            <a:rPr lang="en-US" sz="3400" b="0" i="0" dirty="0" err="1"/>
            <a:t>Resnik</a:t>
          </a:r>
          <a:r>
            <a:rPr lang="en-US" sz="3400" b="0" i="0" dirty="0"/>
            <a:t>. 1995. Using information content to evaluate semantic similarity in a taxonomy. In </a:t>
          </a:r>
          <a:r>
            <a:rPr lang="en-US" sz="3400" b="0" i="1" dirty="0"/>
            <a:t>Proceedings of the 14th international joint conference on Artificial intelligence - Volume 1</a:t>
          </a:r>
          <a:r>
            <a:rPr lang="en-US" sz="3400" b="0" i="0" dirty="0"/>
            <a:t> (IJCAI'95), Chris S. </a:t>
          </a:r>
          <a:r>
            <a:rPr lang="en-US" sz="3400" b="0" i="0" dirty="0" err="1"/>
            <a:t>Mellish</a:t>
          </a:r>
          <a:r>
            <a:rPr lang="en-US" sz="3400" b="0" i="0" dirty="0"/>
            <a:t> (Ed.), Vol. 1. Morgan Kaufmann Publishers Inc., San Francisco, CA, USA, 448-453.</a:t>
          </a:r>
          <a:endParaRPr lang="en-US" sz="3400" dirty="0">
            <a:latin typeface="Cambria"/>
          </a:endParaRPr>
        </a:p>
      </dgm:t>
    </dgm:pt>
    <dgm:pt modelId="{8769552F-74D0-44B1-8D24-62CB36BC1517}" type="parTrans" cxnId="{E0E44E23-D65A-4C1F-817E-C760C6632A21}">
      <dgm:prSet/>
      <dgm:spPr/>
      <dgm:t>
        <a:bodyPr/>
        <a:lstStyle/>
        <a:p>
          <a:endParaRPr lang="en-US"/>
        </a:p>
      </dgm:t>
    </dgm:pt>
    <dgm:pt modelId="{9AB18E57-ADA3-4010-BC44-4BB4D9A8061F}" type="sibTrans" cxnId="{E0E44E23-D65A-4C1F-817E-C760C6632A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46335E4-11F7-4372-8A68-867297EACBB7}">
          <dgm:prSet phldrT="[Text]" custT="1"/>
          <dgm:spPr/>
          <dgm:t>
            <a:bodyPr/>
            <a:lstStyle/>
            <a:p>
              <a:pPr/>
              <a:br>
                <a:rPr lang="en-US" sz="1800" b="0" i="1" dirty="0">
                  <a:latin typeface="Cambria Math" panose="02040503050406030204" pitchFamily="18" charset="0"/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𝑇𝑜𝑝𝐾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sim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m:oMathPara>
              </a14:m>
              <a:endParaRPr lang="en-US" sz="1800" dirty="0">
                <a:latin typeface="Cambria"/>
              </a:endParaRPr>
            </a:p>
          </dgm:t>
        </dgm:pt>
      </mc:Choice>
      <mc:Fallback xmlns="">
        <dgm:pt modelId="{646335E4-11F7-4372-8A68-867297EACBB7}">
          <dgm:prSet phldrT="[Text]" custT="1"/>
          <dgm:spPr/>
          <dgm:t>
            <a:bodyPr/>
            <a:lstStyle/>
            <a:p>
              <a:pPr/>
              <a:r>
                <a:rPr lang="en-US" sz="1800" b="0" i="1" dirty="0" smtClean="0">
                  <a:latin typeface="Cambria Math" panose="02040503050406030204" pitchFamily="18" charset="0"/>
                </a:rPr>
                <a:t/>
              </a:r>
              <a:br>
                <a:rPr lang="en-US" sz="1800" b="0" i="1" dirty="0" smtClean="0">
                  <a:latin typeface="Cambria Math" panose="02040503050406030204" pitchFamily="18" charset="0"/>
                </a:rPr>
              </a:br>
              <a:r>
                <a:rPr lang="en-US" sz="1800" b="0" i="0" smtClean="0">
                  <a:latin typeface="Cambria Math" panose="02040503050406030204" pitchFamily="18" charset="0"/>
                </a:rPr>
                <a:t>𝑠𝑖𝑚=1/𝑁 ∑_𝑖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▒(∑_(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𝑔_𝑗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∈𝑇𝑜𝑝𝐾(𝐺, 𝑇𝑖))▒〖</a:t>
              </a:r>
              <a:r>
                <a:rPr lang="en-US" sz="1800" b="0" i="0" smtClean="0">
                  <a:latin typeface="Cambria Math" panose="02040503050406030204" pitchFamily="18" charset="0"/>
                </a:rPr>
                <a:t>sim⁡(𝑔_𝑗, 𝑇_𝑖)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𝛾^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𝑗 〗)/(∑_𝑗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▒𝛾^𝑗 )</a:t>
              </a:r>
              <a:endParaRPr lang="en-US" sz="1800" dirty="0">
                <a:latin typeface="Cambria"/>
              </a:endParaRPr>
            </a:p>
          </dgm:t>
        </dgm:pt>
      </mc:Fallback>
    </mc:AlternateContent>
    <dgm:pt modelId="{B8E807CA-B3BA-4093-9489-29BAB97C1C34}" type="parTrans" cxnId="{7DFB1B8C-905F-4FBA-983F-AEDBF91C6931}">
      <dgm:prSet/>
      <dgm:spPr/>
      <dgm:t>
        <a:bodyPr/>
        <a:lstStyle/>
        <a:p>
          <a:endParaRPr lang="en-US"/>
        </a:p>
      </dgm:t>
    </dgm:pt>
    <dgm:pt modelId="{837613E9-D618-41F9-9205-5AA405A30DF4}" type="sibTrans" cxnId="{7DFB1B8C-905F-4FBA-983F-AEDBF91C6931}">
      <dgm:prSet/>
      <dgm:spPr/>
      <dgm:t>
        <a:bodyPr/>
        <a:lstStyle/>
        <a:p>
          <a:endParaRPr lang="en-US"/>
        </a:p>
      </dgm:t>
    </dgm:pt>
    <dgm:pt modelId="{1CFE0206-35FC-4D62-8877-85FAEBDA1789}" type="pres">
      <dgm:prSet presAssocID="{9F69367D-9B65-423C-9D6E-C5B1C8B85131}" presName="Name0" presStyleCnt="0">
        <dgm:presLayoutVars>
          <dgm:chMax val="7"/>
          <dgm:chPref val="7"/>
          <dgm:dir/>
        </dgm:presLayoutVars>
      </dgm:prSet>
      <dgm:spPr/>
    </dgm:pt>
    <dgm:pt modelId="{F1B4376C-8E8E-41D8-894C-A6D6F3F4B434}" type="pres">
      <dgm:prSet presAssocID="{9F69367D-9B65-423C-9D6E-C5B1C8B85131}" presName="Name1" presStyleCnt="0"/>
      <dgm:spPr/>
    </dgm:pt>
    <dgm:pt modelId="{BAF65B57-2337-4C3E-9D6C-4FE399B9ACE0}" type="pres">
      <dgm:prSet presAssocID="{9F69367D-9B65-423C-9D6E-C5B1C8B85131}" presName="cycle" presStyleCnt="0"/>
      <dgm:spPr/>
    </dgm:pt>
    <dgm:pt modelId="{8BC58743-D7F0-42F0-B456-FE80A53A73C3}" type="pres">
      <dgm:prSet presAssocID="{9F69367D-9B65-423C-9D6E-C5B1C8B85131}" presName="srcNode" presStyleLbl="node1" presStyleIdx="0" presStyleCnt="3"/>
      <dgm:spPr/>
    </dgm:pt>
    <dgm:pt modelId="{EB2DDA69-2A28-414B-A3B9-3E31D294FE91}" type="pres">
      <dgm:prSet presAssocID="{9F69367D-9B65-423C-9D6E-C5B1C8B85131}" presName="conn" presStyleLbl="parChTrans1D2" presStyleIdx="0" presStyleCnt="1"/>
      <dgm:spPr/>
    </dgm:pt>
    <dgm:pt modelId="{29B0E981-D3DD-4225-AAF6-1D244755BD3C}" type="pres">
      <dgm:prSet presAssocID="{9F69367D-9B65-423C-9D6E-C5B1C8B85131}" presName="extraNode" presStyleLbl="node1" presStyleIdx="0" presStyleCnt="3"/>
      <dgm:spPr/>
    </dgm:pt>
    <dgm:pt modelId="{2DF9D528-65DA-432C-8838-8E48CF0D9B0D}" type="pres">
      <dgm:prSet presAssocID="{9F69367D-9B65-423C-9D6E-C5B1C8B85131}" presName="dstNode" presStyleLbl="node1" presStyleIdx="0" presStyleCnt="3"/>
      <dgm:spPr/>
    </dgm:pt>
    <dgm:pt modelId="{69BD1506-984B-4340-A584-CB2BAF499E93}" type="pres">
      <dgm:prSet presAssocID="{0023C4A1-9AFF-40FB-A2FE-5684B8D32384}" presName="text_1" presStyleLbl="node1" presStyleIdx="0" presStyleCnt="3">
        <dgm:presLayoutVars>
          <dgm:bulletEnabled val="1"/>
        </dgm:presLayoutVars>
      </dgm:prSet>
      <dgm:spPr/>
    </dgm:pt>
    <dgm:pt modelId="{A45526B1-F01F-4F7A-AC38-D8F47BA9CDAD}" type="pres">
      <dgm:prSet presAssocID="{0023C4A1-9AFF-40FB-A2FE-5684B8D32384}" presName="accent_1" presStyleCnt="0"/>
      <dgm:spPr/>
    </dgm:pt>
    <dgm:pt modelId="{BA14ACD9-1DC6-46FC-BAC8-550B70225A1D}" type="pres">
      <dgm:prSet presAssocID="{0023C4A1-9AFF-40FB-A2FE-5684B8D32384}" presName="accentRepeatNode" presStyleLbl="solidFgAcc1" presStyleIdx="0" presStyleCnt="3"/>
      <dgm:spPr/>
    </dgm:pt>
    <dgm:pt modelId="{BAA489E0-19FE-4744-BC99-2439F138AFEB}" type="pres">
      <dgm:prSet presAssocID="{646335E4-11F7-4372-8A68-867297EACBB7}" presName="text_2" presStyleLbl="node1" presStyleIdx="1" presStyleCnt="3">
        <dgm:presLayoutVars>
          <dgm:bulletEnabled val="1"/>
        </dgm:presLayoutVars>
      </dgm:prSet>
      <dgm:spPr/>
    </dgm:pt>
    <dgm:pt modelId="{931F6468-C732-475E-8A4D-235680A1ED8D}" type="pres">
      <dgm:prSet presAssocID="{646335E4-11F7-4372-8A68-867297EACBB7}" presName="accent_2" presStyleCnt="0"/>
      <dgm:spPr/>
    </dgm:pt>
    <dgm:pt modelId="{728C621D-7E80-4DEF-9A7E-843D8DBC4482}" type="pres">
      <dgm:prSet presAssocID="{646335E4-11F7-4372-8A68-867297EACBB7}" presName="accentRepeatNode" presStyleLbl="solidFgAcc1" presStyleIdx="1" presStyleCnt="3"/>
      <dgm:spPr/>
    </dgm:pt>
    <dgm:pt modelId="{20A5A51F-B99B-410D-B58E-8D3B1B171D98}" type="pres">
      <dgm:prSet presAssocID="{CA6EF721-8D18-4CDD-BF5D-DD90C5AA55A1}" presName="text_3" presStyleLbl="node1" presStyleIdx="2" presStyleCnt="3">
        <dgm:presLayoutVars>
          <dgm:bulletEnabled val="1"/>
        </dgm:presLayoutVars>
      </dgm:prSet>
      <dgm:spPr/>
    </dgm:pt>
    <dgm:pt modelId="{D07BE0ED-04EF-4890-BECD-B4C7891EDAC9}" type="pres">
      <dgm:prSet presAssocID="{CA6EF721-8D18-4CDD-BF5D-DD90C5AA55A1}" presName="accent_3" presStyleCnt="0"/>
      <dgm:spPr/>
    </dgm:pt>
    <dgm:pt modelId="{ED639CE2-322E-48B2-A11F-BECD306C92E0}" type="pres">
      <dgm:prSet presAssocID="{CA6EF721-8D18-4CDD-BF5D-DD90C5AA55A1}" presName="accentRepeatNode" presStyleLbl="solidFgAcc1" presStyleIdx="2" presStyleCnt="3"/>
      <dgm:spPr/>
    </dgm:pt>
  </dgm:ptLst>
  <dgm:cxnLst>
    <dgm:cxn modelId="{E0E44E23-D65A-4C1F-817E-C760C6632A21}" srcId="{9F69367D-9B65-423C-9D6E-C5B1C8B85131}" destId="{CA6EF721-8D18-4CDD-BF5D-DD90C5AA55A1}" srcOrd="2" destOrd="0" parTransId="{8769552F-74D0-44B1-8D24-62CB36BC1517}" sibTransId="{9AB18E57-ADA3-4010-BC44-4BB4D9A8061F}"/>
    <dgm:cxn modelId="{E1DD7277-7C74-4D79-9246-00A1F486590E}" srcId="{9F69367D-9B65-423C-9D6E-C5B1C8B85131}" destId="{0023C4A1-9AFF-40FB-A2FE-5684B8D32384}" srcOrd="0" destOrd="0" parTransId="{1C6FCEF1-6EB2-4261-92B8-343C4AA5246A}" sibTransId="{97E50D44-23A3-4EE0-A258-1DF468501405}"/>
    <dgm:cxn modelId="{44503480-CF3B-4067-8607-B9E6CCFAAFE9}" type="presOf" srcId="{646335E4-11F7-4372-8A68-867297EACBB7}" destId="{BAA489E0-19FE-4744-BC99-2439F138AFEB}" srcOrd="0" destOrd="0" presId="urn:microsoft.com/office/officeart/2008/layout/VerticalCurvedList"/>
    <dgm:cxn modelId="{7DFB1B8C-905F-4FBA-983F-AEDBF91C6931}" srcId="{9F69367D-9B65-423C-9D6E-C5B1C8B85131}" destId="{646335E4-11F7-4372-8A68-867297EACBB7}" srcOrd="1" destOrd="0" parTransId="{B8E807CA-B3BA-4093-9489-29BAB97C1C34}" sibTransId="{837613E9-D618-41F9-9205-5AA405A30DF4}"/>
    <dgm:cxn modelId="{4873F991-BB0B-4E60-9831-D5CA30122D1B}" type="presOf" srcId="{9F69367D-9B65-423C-9D6E-C5B1C8B85131}" destId="{1CFE0206-35FC-4D62-8877-85FAEBDA1789}" srcOrd="0" destOrd="0" presId="urn:microsoft.com/office/officeart/2008/layout/VerticalCurvedList"/>
    <dgm:cxn modelId="{FCDDE9B5-E7DD-4252-8651-631E8CF75CA0}" type="presOf" srcId="{CA6EF721-8D18-4CDD-BF5D-DD90C5AA55A1}" destId="{20A5A51F-B99B-410D-B58E-8D3B1B171D98}" srcOrd="0" destOrd="0" presId="urn:microsoft.com/office/officeart/2008/layout/VerticalCurvedList"/>
    <dgm:cxn modelId="{162C57CD-714C-4685-8CF9-6E4FFAB3E791}" type="presOf" srcId="{97E50D44-23A3-4EE0-A258-1DF468501405}" destId="{EB2DDA69-2A28-414B-A3B9-3E31D294FE91}" srcOrd="0" destOrd="0" presId="urn:microsoft.com/office/officeart/2008/layout/VerticalCurvedList"/>
    <dgm:cxn modelId="{AB687AF9-D5DF-43BD-8320-F3E0D92D16C8}" type="presOf" srcId="{0023C4A1-9AFF-40FB-A2FE-5684B8D32384}" destId="{69BD1506-984B-4340-A584-CB2BAF499E93}" srcOrd="0" destOrd="0" presId="urn:microsoft.com/office/officeart/2008/layout/VerticalCurvedList"/>
    <dgm:cxn modelId="{04F1BD30-4CE6-41C5-BD63-A83A73FC0264}" type="presParOf" srcId="{1CFE0206-35FC-4D62-8877-85FAEBDA1789}" destId="{F1B4376C-8E8E-41D8-894C-A6D6F3F4B434}" srcOrd="0" destOrd="0" presId="urn:microsoft.com/office/officeart/2008/layout/VerticalCurvedList"/>
    <dgm:cxn modelId="{A2A7CB19-4DE7-49B0-8460-B7AFFE03FFD9}" type="presParOf" srcId="{F1B4376C-8E8E-41D8-894C-A6D6F3F4B434}" destId="{BAF65B57-2337-4C3E-9D6C-4FE399B9ACE0}" srcOrd="0" destOrd="0" presId="urn:microsoft.com/office/officeart/2008/layout/VerticalCurvedList"/>
    <dgm:cxn modelId="{99BCBC84-B844-4AC4-9FC4-39ECF8FA3720}" type="presParOf" srcId="{BAF65B57-2337-4C3E-9D6C-4FE399B9ACE0}" destId="{8BC58743-D7F0-42F0-B456-FE80A53A73C3}" srcOrd="0" destOrd="0" presId="urn:microsoft.com/office/officeart/2008/layout/VerticalCurvedList"/>
    <dgm:cxn modelId="{4D086A2B-7F09-4154-AAB6-FC3397051E89}" type="presParOf" srcId="{BAF65B57-2337-4C3E-9D6C-4FE399B9ACE0}" destId="{EB2DDA69-2A28-414B-A3B9-3E31D294FE91}" srcOrd="1" destOrd="0" presId="urn:microsoft.com/office/officeart/2008/layout/VerticalCurvedList"/>
    <dgm:cxn modelId="{6ADEE3F9-1916-424C-915F-9937CB184C1C}" type="presParOf" srcId="{BAF65B57-2337-4C3E-9D6C-4FE399B9ACE0}" destId="{29B0E981-D3DD-4225-AAF6-1D244755BD3C}" srcOrd="2" destOrd="0" presId="urn:microsoft.com/office/officeart/2008/layout/VerticalCurvedList"/>
    <dgm:cxn modelId="{1570AA2B-7FF8-48ED-BC17-C73648D24A32}" type="presParOf" srcId="{BAF65B57-2337-4C3E-9D6C-4FE399B9ACE0}" destId="{2DF9D528-65DA-432C-8838-8E48CF0D9B0D}" srcOrd="3" destOrd="0" presId="urn:microsoft.com/office/officeart/2008/layout/VerticalCurvedList"/>
    <dgm:cxn modelId="{51BEA2E8-336B-476A-BC0E-54CA5BD6D461}" type="presParOf" srcId="{F1B4376C-8E8E-41D8-894C-A6D6F3F4B434}" destId="{69BD1506-984B-4340-A584-CB2BAF499E93}" srcOrd="1" destOrd="0" presId="urn:microsoft.com/office/officeart/2008/layout/VerticalCurvedList"/>
    <dgm:cxn modelId="{8F10C86D-5E95-4586-9A8C-950641E5EB99}" type="presParOf" srcId="{F1B4376C-8E8E-41D8-894C-A6D6F3F4B434}" destId="{A45526B1-F01F-4F7A-AC38-D8F47BA9CDAD}" srcOrd="2" destOrd="0" presId="urn:microsoft.com/office/officeart/2008/layout/VerticalCurvedList"/>
    <dgm:cxn modelId="{1A2CD0A7-7830-4CA3-ABB9-7433AB6CC190}" type="presParOf" srcId="{A45526B1-F01F-4F7A-AC38-D8F47BA9CDAD}" destId="{BA14ACD9-1DC6-46FC-BAC8-550B70225A1D}" srcOrd="0" destOrd="0" presId="urn:microsoft.com/office/officeart/2008/layout/VerticalCurvedList"/>
    <dgm:cxn modelId="{A16D24BB-8133-4E9C-AF34-4E2A127EC2EC}" type="presParOf" srcId="{F1B4376C-8E8E-41D8-894C-A6D6F3F4B434}" destId="{BAA489E0-19FE-4744-BC99-2439F138AFEB}" srcOrd="3" destOrd="0" presId="urn:microsoft.com/office/officeart/2008/layout/VerticalCurvedList"/>
    <dgm:cxn modelId="{AE091BE4-4123-4260-AEE1-7524334E64E0}" type="presParOf" srcId="{F1B4376C-8E8E-41D8-894C-A6D6F3F4B434}" destId="{931F6468-C732-475E-8A4D-235680A1ED8D}" srcOrd="4" destOrd="0" presId="urn:microsoft.com/office/officeart/2008/layout/VerticalCurvedList"/>
    <dgm:cxn modelId="{2312DB52-E20E-49FD-B250-1CC383CF0D4F}" type="presParOf" srcId="{931F6468-C732-475E-8A4D-235680A1ED8D}" destId="{728C621D-7E80-4DEF-9A7E-843D8DBC4482}" srcOrd="0" destOrd="0" presId="urn:microsoft.com/office/officeart/2008/layout/VerticalCurvedList"/>
    <dgm:cxn modelId="{8182C92C-343A-47FF-97A0-B997AEB05E5C}" type="presParOf" srcId="{F1B4376C-8E8E-41D8-894C-A6D6F3F4B434}" destId="{20A5A51F-B99B-410D-B58E-8D3B1B171D98}" srcOrd="5" destOrd="0" presId="urn:microsoft.com/office/officeart/2008/layout/VerticalCurvedList"/>
    <dgm:cxn modelId="{79BCD4E3-D390-40E1-9377-5EF963D4B44A}" type="presParOf" srcId="{F1B4376C-8E8E-41D8-894C-A6D6F3F4B434}" destId="{D07BE0ED-04EF-4890-BECD-B4C7891EDAC9}" srcOrd="6" destOrd="0" presId="urn:microsoft.com/office/officeart/2008/layout/VerticalCurvedList"/>
    <dgm:cxn modelId="{61386287-D338-4105-AA35-05C4F3380ED7}" type="presParOf" srcId="{D07BE0ED-04EF-4890-BECD-B4C7891EDAC9}" destId="{ED639CE2-322E-48B2-A11F-BECD306C92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69367D-9B65-423C-9D6E-C5B1C8B851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23C4A1-9AFF-40FB-A2FE-5684B8D32384}">
      <dgm:prSet phldrT="[Text]" custT="1"/>
      <dgm:spPr/>
      <dgm:t>
        <a:bodyPr/>
        <a:lstStyle/>
        <a:p>
          <a:r>
            <a:rPr lang="en-US" sz="2400" dirty="0" smtClean="0">
              <a:latin typeface="Cambria"/>
            </a:rPr>
            <a:t>To capture the relevance of the tags to the image in hand using gold-standard human annotations.</a:t>
          </a:r>
          <a:endParaRPr lang="en-US" sz="2400" dirty="0">
            <a:latin typeface="Cambria"/>
          </a:endParaRPr>
        </a:p>
      </dgm:t>
    </dgm:pt>
    <dgm:pt modelId="{1C6FCEF1-6EB2-4261-92B8-343C4AA5246A}" type="parTrans" cxnId="{E1DD7277-7C74-4D79-9246-00A1F486590E}">
      <dgm:prSet/>
      <dgm:spPr/>
      <dgm:t>
        <a:bodyPr/>
        <a:lstStyle/>
        <a:p>
          <a:endParaRPr lang="en-US"/>
        </a:p>
      </dgm:t>
    </dgm:pt>
    <dgm:pt modelId="{97E50D44-23A3-4EE0-A258-1DF468501405}" type="sibTrans" cxnId="{E1DD7277-7C74-4D79-9246-00A1F486590E}">
      <dgm:prSet/>
      <dgm:spPr/>
      <dgm:t>
        <a:bodyPr/>
        <a:lstStyle/>
        <a:p>
          <a:endParaRPr lang="en-US"/>
        </a:p>
      </dgm:t>
    </dgm:pt>
    <dgm:pt modelId="{CA6EF721-8D18-4CDD-BF5D-DD90C5AA55A1}">
      <dgm:prSet phldrT="[Text]"/>
      <dgm:spPr/>
      <dgm:t>
        <a:bodyPr/>
        <a:lstStyle/>
        <a:p>
          <a:r>
            <a:rPr lang="en-US" sz="3400" b="0" i="0" dirty="0" smtClean="0"/>
            <a:t>Philip </a:t>
          </a:r>
          <a:r>
            <a:rPr lang="en-US" sz="3400" b="0" i="0" dirty="0" err="1" smtClean="0"/>
            <a:t>Resnik</a:t>
          </a:r>
          <a:r>
            <a:rPr lang="en-US" sz="3400" b="0" i="0" dirty="0" smtClean="0"/>
            <a:t>. 1995. Using information content to evaluate semantic similarity in a taxonomy. In </a:t>
          </a:r>
          <a:r>
            <a:rPr lang="en-US" sz="3400" b="0" i="1" dirty="0" smtClean="0"/>
            <a:t>Proceedings of the 14th international joint conference on Artificial intelligence - Volume 1</a:t>
          </a:r>
          <a:r>
            <a:rPr lang="en-US" sz="3400" b="0" i="0" dirty="0" smtClean="0"/>
            <a:t> (IJCAI'95), Chris S. </a:t>
          </a:r>
          <a:r>
            <a:rPr lang="en-US" sz="3400" b="0" i="0" dirty="0" err="1" smtClean="0"/>
            <a:t>Mellish</a:t>
          </a:r>
          <a:r>
            <a:rPr lang="en-US" sz="3400" b="0" i="0" dirty="0" smtClean="0"/>
            <a:t> (Ed.), Vol. 1. Morgan Kaufmann Publishers Inc., San Francisco, CA, USA, 448-453.</a:t>
          </a:r>
          <a:endParaRPr lang="en-US" sz="3400" dirty="0">
            <a:latin typeface="Cambria"/>
          </a:endParaRPr>
        </a:p>
      </dgm:t>
    </dgm:pt>
    <dgm:pt modelId="{8769552F-74D0-44B1-8D24-62CB36BC1517}" type="parTrans" cxnId="{E0E44E23-D65A-4C1F-817E-C760C6632A21}">
      <dgm:prSet/>
      <dgm:spPr/>
      <dgm:t>
        <a:bodyPr/>
        <a:lstStyle/>
        <a:p>
          <a:endParaRPr lang="en-US"/>
        </a:p>
      </dgm:t>
    </dgm:pt>
    <dgm:pt modelId="{9AB18E57-ADA3-4010-BC44-4BB4D9A8061F}" type="sibTrans" cxnId="{E0E44E23-D65A-4C1F-817E-C760C6632A21}">
      <dgm:prSet/>
      <dgm:spPr/>
      <dgm:t>
        <a:bodyPr/>
        <a:lstStyle/>
        <a:p>
          <a:endParaRPr lang="en-US"/>
        </a:p>
      </dgm:t>
    </dgm:pt>
    <dgm:pt modelId="{646335E4-11F7-4372-8A68-867297EACBB7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8E807CA-B3BA-4093-9489-29BAB97C1C34}" type="parTrans" cxnId="{7DFB1B8C-905F-4FBA-983F-AEDBF91C6931}">
      <dgm:prSet/>
      <dgm:spPr/>
      <dgm:t>
        <a:bodyPr/>
        <a:lstStyle/>
        <a:p>
          <a:endParaRPr lang="en-US"/>
        </a:p>
      </dgm:t>
    </dgm:pt>
    <dgm:pt modelId="{837613E9-D618-41F9-9205-5AA405A30DF4}" type="sibTrans" cxnId="{7DFB1B8C-905F-4FBA-983F-AEDBF91C6931}">
      <dgm:prSet/>
      <dgm:spPr/>
      <dgm:t>
        <a:bodyPr/>
        <a:lstStyle/>
        <a:p>
          <a:endParaRPr lang="en-US"/>
        </a:p>
      </dgm:t>
    </dgm:pt>
    <dgm:pt modelId="{1CFE0206-35FC-4D62-8877-85FAEBDA1789}" type="pres">
      <dgm:prSet presAssocID="{9F69367D-9B65-423C-9D6E-C5B1C8B8513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1B4376C-8E8E-41D8-894C-A6D6F3F4B434}" type="pres">
      <dgm:prSet presAssocID="{9F69367D-9B65-423C-9D6E-C5B1C8B85131}" presName="Name1" presStyleCnt="0"/>
      <dgm:spPr/>
      <dgm:t>
        <a:bodyPr/>
        <a:lstStyle/>
        <a:p>
          <a:endParaRPr lang="en-US"/>
        </a:p>
      </dgm:t>
    </dgm:pt>
    <dgm:pt modelId="{BAF65B57-2337-4C3E-9D6C-4FE399B9ACE0}" type="pres">
      <dgm:prSet presAssocID="{9F69367D-9B65-423C-9D6E-C5B1C8B85131}" presName="cycle" presStyleCnt="0"/>
      <dgm:spPr/>
      <dgm:t>
        <a:bodyPr/>
        <a:lstStyle/>
        <a:p>
          <a:endParaRPr lang="en-US"/>
        </a:p>
      </dgm:t>
    </dgm:pt>
    <dgm:pt modelId="{8BC58743-D7F0-42F0-B456-FE80A53A73C3}" type="pres">
      <dgm:prSet presAssocID="{9F69367D-9B65-423C-9D6E-C5B1C8B85131}" presName="srcNode" presStyleLbl="node1" presStyleIdx="0" presStyleCnt="3"/>
      <dgm:spPr/>
      <dgm:t>
        <a:bodyPr/>
        <a:lstStyle/>
        <a:p>
          <a:endParaRPr lang="en-US"/>
        </a:p>
      </dgm:t>
    </dgm:pt>
    <dgm:pt modelId="{EB2DDA69-2A28-414B-A3B9-3E31D294FE91}" type="pres">
      <dgm:prSet presAssocID="{9F69367D-9B65-423C-9D6E-C5B1C8B85131}" presName="conn" presStyleLbl="parChTrans1D2" presStyleIdx="0" presStyleCnt="1"/>
      <dgm:spPr/>
      <dgm:t>
        <a:bodyPr/>
        <a:lstStyle/>
        <a:p>
          <a:endParaRPr lang="en-US"/>
        </a:p>
      </dgm:t>
    </dgm:pt>
    <dgm:pt modelId="{29B0E981-D3DD-4225-AAF6-1D244755BD3C}" type="pres">
      <dgm:prSet presAssocID="{9F69367D-9B65-423C-9D6E-C5B1C8B85131}" presName="extraNode" presStyleLbl="node1" presStyleIdx="0" presStyleCnt="3"/>
      <dgm:spPr/>
      <dgm:t>
        <a:bodyPr/>
        <a:lstStyle/>
        <a:p>
          <a:endParaRPr lang="en-US"/>
        </a:p>
      </dgm:t>
    </dgm:pt>
    <dgm:pt modelId="{2DF9D528-65DA-432C-8838-8E48CF0D9B0D}" type="pres">
      <dgm:prSet presAssocID="{9F69367D-9B65-423C-9D6E-C5B1C8B85131}" presName="dstNode" presStyleLbl="node1" presStyleIdx="0" presStyleCnt="3"/>
      <dgm:spPr/>
      <dgm:t>
        <a:bodyPr/>
        <a:lstStyle/>
        <a:p>
          <a:endParaRPr lang="en-US"/>
        </a:p>
      </dgm:t>
    </dgm:pt>
    <dgm:pt modelId="{69BD1506-984B-4340-A584-CB2BAF499E93}" type="pres">
      <dgm:prSet presAssocID="{0023C4A1-9AFF-40FB-A2FE-5684B8D3238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526B1-F01F-4F7A-AC38-D8F47BA9CDAD}" type="pres">
      <dgm:prSet presAssocID="{0023C4A1-9AFF-40FB-A2FE-5684B8D32384}" presName="accent_1" presStyleCnt="0"/>
      <dgm:spPr/>
      <dgm:t>
        <a:bodyPr/>
        <a:lstStyle/>
        <a:p>
          <a:endParaRPr lang="en-US"/>
        </a:p>
      </dgm:t>
    </dgm:pt>
    <dgm:pt modelId="{BA14ACD9-1DC6-46FC-BAC8-550B70225A1D}" type="pres">
      <dgm:prSet presAssocID="{0023C4A1-9AFF-40FB-A2FE-5684B8D32384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BAA489E0-19FE-4744-BC99-2439F138AFEB}" type="pres">
      <dgm:prSet presAssocID="{646335E4-11F7-4372-8A68-867297EACBB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F6468-C732-475E-8A4D-235680A1ED8D}" type="pres">
      <dgm:prSet presAssocID="{646335E4-11F7-4372-8A68-867297EACBB7}" presName="accent_2" presStyleCnt="0"/>
      <dgm:spPr/>
      <dgm:t>
        <a:bodyPr/>
        <a:lstStyle/>
        <a:p>
          <a:endParaRPr lang="en-US"/>
        </a:p>
      </dgm:t>
    </dgm:pt>
    <dgm:pt modelId="{728C621D-7E80-4DEF-9A7E-843D8DBC4482}" type="pres">
      <dgm:prSet presAssocID="{646335E4-11F7-4372-8A68-867297EACBB7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20A5A51F-B99B-410D-B58E-8D3B1B171D98}" type="pres">
      <dgm:prSet presAssocID="{CA6EF721-8D18-4CDD-BF5D-DD90C5AA55A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E0ED-04EF-4890-BECD-B4C7891EDAC9}" type="pres">
      <dgm:prSet presAssocID="{CA6EF721-8D18-4CDD-BF5D-DD90C5AA55A1}" presName="accent_3" presStyleCnt="0"/>
      <dgm:spPr/>
      <dgm:t>
        <a:bodyPr/>
        <a:lstStyle/>
        <a:p>
          <a:endParaRPr lang="en-US"/>
        </a:p>
      </dgm:t>
    </dgm:pt>
    <dgm:pt modelId="{ED639CE2-322E-48B2-A11F-BECD306C92E0}" type="pres">
      <dgm:prSet presAssocID="{CA6EF721-8D18-4CDD-BF5D-DD90C5AA55A1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FCDDE9B5-E7DD-4252-8651-631E8CF75CA0}" type="presOf" srcId="{CA6EF721-8D18-4CDD-BF5D-DD90C5AA55A1}" destId="{20A5A51F-B99B-410D-B58E-8D3B1B171D98}" srcOrd="0" destOrd="0" presId="urn:microsoft.com/office/officeart/2008/layout/VerticalCurvedList"/>
    <dgm:cxn modelId="{7DFB1B8C-905F-4FBA-983F-AEDBF91C6931}" srcId="{9F69367D-9B65-423C-9D6E-C5B1C8B85131}" destId="{646335E4-11F7-4372-8A68-867297EACBB7}" srcOrd="1" destOrd="0" parTransId="{B8E807CA-B3BA-4093-9489-29BAB97C1C34}" sibTransId="{837613E9-D618-41F9-9205-5AA405A30DF4}"/>
    <dgm:cxn modelId="{4873F991-BB0B-4E60-9831-D5CA30122D1B}" type="presOf" srcId="{9F69367D-9B65-423C-9D6E-C5B1C8B85131}" destId="{1CFE0206-35FC-4D62-8877-85FAEBDA1789}" srcOrd="0" destOrd="0" presId="urn:microsoft.com/office/officeart/2008/layout/VerticalCurvedList"/>
    <dgm:cxn modelId="{E1DD7277-7C74-4D79-9246-00A1F486590E}" srcId="{9F69367D-9B65-423C-9D6E-C5B1C8B85131}" destId="{0023C4A1-9AFF-40FB-A2FE-5684B8D32384}" srcOrd="0" destOrd="0" parTransId="{1C6FCEF1-6EB2-4261-92B8-343C4AA5246A}" sibTransId="{97E50D44-23A3-4EE0-A258-1DF468501405}"/>
    <dgm:cxn modelId="{44503480-CF3B-4067-8607-B9E6CCFAAFE9}" type="presOf" srcId="{646335E4-11F7-4372-8A68-867297EACBB7}" destId="{BAA489E0-19FE-4744-BC99-2439F138AFEB}" srcOrd="0" destOrd="0" presId="urn:microsoft.com/office/officeart/2008/layout/VerticalCurvedList"/>
    <dgm:cxn modelId="{162C57CD-714C-4685-8CF9-6E4FFAB3E791}" type="presOf" srcId="{97E50D44-23A3-4EE0-A258-1DF468501405}" destId="{EB2DDA69-2A28-414B-A3B9-3E31D294FE91}" srcOrd="0" destOrd="0" presId="urn:microsoft.com/office/officeart/2008/layout/VerticalCurvedList"/>
    <dgm:cxn modelId="{E0E44E23-D65A-4C1F-817E-C760C6632A21}" srcId="{9F69367D-9B65-423C-9D6E-C5B1C8B85131}" destId="{CA6EF721-8D18-4CDD-BF5D-DD90C5AA55A1}" srcOrd="2" destOrd="0" parTransId="{8769552F-74D0-44B1-8D24-62CB36BC1517}" sibTransId="{9AB18E57-ADA3-4010-BC44-4BB4D9A8061F}"/>
    <dgm:cxn modelId="{AB687AF9-D5DF-43BD-8320-F3E0D92D16C8}" type="presOf" srcId="{0023C4A1-9AFF-40FB-A2FE-5684B8D32384}" destId="{69BD1506-984B-4340-A584-CB2BAF499E93}" srcOrd="0" destOrd="0" presId="urn:microsoft.com/office/officeart/2008/layout/VerticalCurvedList"/>
    <dgm:cxn modelId="{04F1BD30-4CE6-41C5-BD63-A83A73FC0264}" type="presParOf" srcId="{1CFE0206-35FC-4D62-8877-85FAEBDA1789}" destId="{F1B4376C-8E8E-41D8-894C-A6D6F3F4B434}" srcOrd="0" destOrd="0" presId="urn:microsoft.com/office/officeart/2008/layout/VerticalCurvedList"/>
    <dgm:cxn modelId="{A2A7CB19-4DE7-49B0-8460-B7AFFE03FFD9}" type="presParOf" srcId="{F1B4376C-8E8E-41D8-894C-A6D6F3F4B434}" destId="{BAF65B57-2337-4C3E-9D6C-4FE399B9ACE0}" srcOrd="0" destOrd="0" presId="urn:microsoft.com/office/officeart/2008/layout/VerticalCurvedList"/>
    <dgm:cxn modelId="{99BCBC84-B844-4AC4-9FC4-39ECF8FA3720}" type="presParOf" srcId="{BAF65B57-2337-4C3E-9D6C-4FE399B9ACE0}" destId="{8BC58743-D7F0-42F0-B456-FE80A53A73C3}" srcOrd="0" destOrd="0" presId="urn:microsoft.com/office/officeart/2008/layout/VerticalCurvedList"/>
    <dgm:cxn modelId="{4D086A2B-7F09-4154-AAB6-FC3397051E89}" type="presParOf" srcId="{BAF65B57-2337-4C3E-9D6C-4FE399B9ACE0}" destId="{EB2DDA69-2A28-414B-A3B9-3E31D294FE91}" srcOrd="1" destOrd="0" presId="urn:microsoft.com/office/officeart/2008/layout/VerticalCurvedList"/>
    <dgm:cxn modelId="{6ADEE3F9-1916-424C-915F-9937CB184C1C}" type="presParOf" srcId="{BAF65B57-2337-4C3E-9D6C-4FE399B9ACE0}" destId="{29B0E981-D3DD-4225-AAF6-1D244755BD3C}" srcOrd="2" destOrd="0" presId="urn:microsoft.com/office/officeart/2008/layout/VerticalCurvedList"/>
    <dgm:cxn modelId="{1570AA2B-7FF8-48ED-BC17-C73648D24A32}" type="presParOf" srcId="{BAF65B57-2337-4C3E-9D6C-4FE399B9ACE0}" destId="{2DF9D528-65DA-432C-8838-8E48CF0D9B0D}" srcOrd="3" destOrd="0" presId="urn:microsoft.com/office/officeart/2008/layout/VerticalCurvedList"/>
    <dgm:cxn modelId="{51BEA2E8-336B-476A-BC0E-54CA5BD6D461}" type="presParOf" srcId="{F1B4376C-8E8E-41D8-894C-A6D6F3F4B434}" destId="{69BD1506-984B-4340-A584-CB2BAF499E93}" srcOrd="1" destOrd="0" presId="urn:microsoft.com/office/officeart/2008/layout/VerticalCurvedList"/>
    <dgm:cxn modelId="{8F10C86D-5E95-4586-9A8C-950641E5EB99}" type="presParOf" srcId="{F1B4376C-8E8E-41D8-894C-A6D6F3F4B434}" destId="{A45526B1-F01F-4F7A-AC38-D8F47BA9CDAD}" srcOrd="2" destOrd="0" presId="urn:microsoft.com/office/officeart/2008/layout/VerticalCurvedList"/>
    <dgm:cxn modelId="{1A2CD0A7-7830-4CA3-ABB9-7433AB6CC190}" type="presParOf" srcId="{A45526B1-F01F-4F7A-AC38-D8F47BA9CDAD}" destId="{BA14ACD9-1DC6-46FC-BAC8-550B70225A1D}" srcOrd="0" destOrd="0" presId="urn:microsoft.com/office/officeart/2008/layout/VerticalCurvedList"/>
    <dgm:cxn modelId="{A16D24BB-8133-4E9C-AF34-4E2A127EC2EC}" type="presParOf" srcId="{F1B4376C-8E8E-41D8-894C-A6D6F3F4B434}" destId="{BAA489E0-19FE-4744-BC99-2439F138AFEB}" srcOrd="3" destOrd="0" presId="urn:microsoft.com/office/officeart/2008/layout/VerticalCurvedList"/>
    <dgm:cxn modelId="{AE091BE4-4123-4260-AEE1-7524334E64E0}" type="presParOf" srcId="{F1B4376C-8E8E-41D8-894C-A6D6F3F4B434}" destId="{931F6468-C732-475E-8A4D-235680A1ED8D}" srcOrd="4" destOrd="0" presId="urn:microsoft.com/office/officeart/2008/layout/VerticalCurvedList"/>
    <dgm:cxn modelId="{2312DB52-E20E-49FD-B250-1CC383CF0D4F}" type="presParOf" srcId="{931F6468-C732-475E-8A4D-235680A1ED8D}" destId="{728C621D-7E80-4DEF-9A7E-843D8DBC4482}" srcOrd="0" destOrd="0" presId="urn:microsoft.com/office/officeart/2008/layout/VerticalCurvedList"/>
    <dgm:cxn modelId="{8182C92C-343A-47FF-97A0-B997AEB05E5C}" type="presParOf" srcId="{F1B4376C-8E8E-41D8-894C-A6D6F3F4B434}" destId="{20A5A51F-B99B-410D-B58E-8D3B1B171D98}" srcOrd="5" destOrd="0" presId="urn:microsoft.com/office/officeart/2008/layout/VerticalCurvedList"/>
    <dgm:cxn modelId="{79BCD4E3-D390-40E1-9377-5EF963D4B44A}" type="presParOf" srcId="{F1B4376C-8E8E-41D8-894C-A6D6F3F4B434}" destId="{D07BE0ED-04EF-4890-BECD-B4C7891EDAC9}" srcOrd="6" destOrd="0" presId="urn:microsoft.com/office/officeart/2008/layout/VerticalCurvedList"/>
    <dgm:cxn modelId="{61386287-D338-4105-AA35-05C4F3380ED7}" type="presParOf" srcId="{D07BE0ED-04EF-4890-BECD-B4C7891EDAC9}" destId="{ED639CE2-322E-48B2-A11F-BECD306C92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69367D-9B65-423C-9D6E-C5B1C8B8513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23C4A1-9AFF-40FB-A2FE-5684B8D32384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How faithfully a </a:t>
          </a:r>
          <a:r>
            <a:rPr lang="en-US" sz="2000" dirty="0" err="1">
              <a:latin typeface="+mn-lt"/>
            </a:rPr>
            <a:t>dendogram</a:t>
          </a:r>
          <a:r>
            <a:rPr lang="en-US" sz="2000" dirty="0">
              <a:latin typeface="+mn-lt"/>
            </a:rPr>
            <a:t> preserves the pairwise distances between the original un-modeled data points?</a:t>
          </a:r>
        </a:p>
      </dgm:t>
    </dgm:pt>
    <dgm:pt modelId="{1C6FCEF1-6EB2-4261-92B8-343C4AA5246A}" type="parTrans" cxnId="{E1DD7277-7C74-4D79-9246-00A1F486590E}">
      <dgm:prSet/>
      <dgm:spPr/>
      <dgm:t>
        <a:bodyPr/>
        <a:lstStyle/>
        <a:p>
          <a:endParaRPr lang="en-US"/>
        </a:p>
      </dgm:t>
    </dgm:pt>
    <dgm:pt modelId="{97E50D44-23A3-4EE0-A258-1DF468501405}" type="sibTrans" cxnId="{E1DD7277-7C74-4D79-9246-00A1F486590E}">
      <dgm:prSet/>
      <dgm:spPr/>
      <dgm:t>
        <a:bodyPr/>
        <a:lstStyle/>
        <a:p>
          <a:endParaRPr lang="en-US"/>
        </a:p>
      </dgm:t>
    </dgm:pt>
    <dgm:pt modelId="{8A27E27E-A4C6-4FCA-A3AF-29781D1012E9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Sokal</a:t>
          </a:r>
          <a:r>
            <a:rPr lang="en-US" sz="1800" dirty="0">
              <a:latin typeface="+mn-lt"/>
            </a:rPr>
            <a:t>, et al. "The comparison of </a:t>
          </a:r>
          <a:r>
            <a:rPr lang="en-US" sz="1800" dirty="0" err="1">
              <a:latin typeface="+mn-lt"/>
            </a:rPr>
            <a:t>dendrograms</a:t>
          </a:r>
          <a:r>
            <a:rPr lang="en-US" sz="1800" dirty="0">
              <a:latin typeface="+mn-lt"/>
            </a:rPr>
            <a:t> by objective methods." Taxon (1962): 33-40.</a:t>
          </a:r>
        </a:p>
      </dgm:t>
    </dgm:pt>
    <dgm:pt modelId="{35A8D5E4-CE66-4D7B-8E4D-205B7055B90F}" type="parTrans" cxnId="{B78A3046-603F-4EC1-B4C2-619ED46D9467}">
      <dgm:prSet/>
      <dgm:spPr/>
      <dgm:t>
        <a:bodyPr/>
        <a:lstStyle/>
        <a:p>
          <a:endParaRPr lang="en-US"/>
        </a:p>
      </dgm:t>
    </dgm:pt>
    <dgm:pt modelId="{8A923EB6-4045-4F2D-B9CF-0478E5522B23}" type="sibTrans" cxnId="{B78A3046-603F-4EC1-B4C2-619ED46D9467}">
      <dgm:prSet/>
      <dgm:spPr/>
      <dgm:t>
        <a:bodyPr/>
        <a:lstStyle/>
        <a:p>
          <a:endParaRPr lang="en-US"/>
        </a:p>
      </dgm:t>
    </dgm:pt>
    <dgm:pt modelId="{E13E0E87-4D7E-4973-805F-DFC632D06C8E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Higher value of the </a:t>
          </a:r>
          <a:r>
            <a:rPr lang="en-US" sz="2000" dirty="0" err="1">
              <a:latin typeface="+mn-lt"/>
            </a:rPr>
            <a:t>cophenet</a:t>
          </a:r>
          <a:r>
            <a:rPr lang="en-US" sz="2000" dirty="0">
              <a:latin typeface="+mn-lt"/>
            </a:rPr>
            <a:t> correlation coefficient indicates presence of more significant clusters and hence, more tag diversity.</a:t>
          </a:r>
        </a:p>
      </dgm:t>
    </dgm:pt>
    <dgm:pt modelId="{F452EC60-A2A2-47F0-A2AD-B9E7788BA060}" type="parTrans" cxnId="{35047020-526B-4055-BDB9-E072736F675A}">
      <dgm:prSet/>
      <dgm:spPr/>
      <dgm:t>
        <a:bodyPr/>
        <a:lstStyle/>
        <a:p>
          <a:endParaRPr lang="en-US"/>
        </a:p>
      </dgm:t>
    </dgm:pt>
    <dgm:pt modelId="{912B4099-304A-4531-9B46-D59B7F269BA5}" type="sibTrans" cxnId="{35047020-526B-4055-BDB9-E072736F67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73852E0-E86B-4663-8C63-DCA0B3329D4C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+mn-lt"/>
                              </a:rPr>
                              <m:t>)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bar>
                            <m:r>
                              <m:rPr>
                                <m:nor/>
                              </m:rPr>
                              <a:rPr lang="en-US" sz="1800" b="0" smtClean="0">
                                <a:latin typeface="+mn-lt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ba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den>
                    </m:f>
                  </m:oMath>
                </m:oMathPara>
              </a14:m>
              <a:br>
                <a:rPr lang="en-US" sz="1800" b="0" dirty="0">
                  <a:latin typeface="+mn-lt"/>
                </a:rPr>
              </a:br>
              <a:endParaRPr lang="en-US" sz="1800" dirty="0">
                <a:latin typeface="+mn-lt"/>
              </a:endParaRPr>
            </a:p>
          </dgm:t>
        </dgm:pt>
      </mc:Choice>
      <mc:Fallback xmlns="">
        <dgm:pt modelId="{B73852E0-E86B-4663-8C63-DCA0B3329D4C}">
          <dgm:prSet phldrT="[Text]" custT="1"/>
          <dgm:spPr/>
          <dgm:t>
            <a:bodyPr/>
            <a:lstStyle/>
            <a:p>
              <a:pPr/>
              <a:r>
                <a:rPr lang="en-US" sz="1800" b="0" i="0" smtClean="0">
                  <a:latin typeface="Cambria Math" panose="02040503050406030204" pitchFamily="18" charset="0"/>
                </a:rPr>
                <a:t>𝑐=(∑_(𝑖&lt;𝑗)▒〖(𝑥(𝑖, 𝑗)−¯𝑥</a:t>
              </a:r>
              <a:r>
                <a:rPr lang="en-US" sz="1800" b="0" i="0" smtClean="0">
                  <a:latin typeface="+mn-lt"/>
                </a:rPr>
                <a:t> ")</a:t>
              </a:r>
              <a:r>
                <a:rPr lang="en-US" sz="1800" b="0" i="0">
                  <a:latin typeface="Cambria Math" panose="02040503050406030204" pitchFamily="18" charset="0"/>
                </a:rPr>
                <a:t>" </a:t>
              </a:r>
              <a:r>
                <a:rPr lang="en-US" sz="1800" i="0">
                  <a:latin typeface="Cambria Math" panose="02040503050406030204" pitchFamily="18" charset="0"/>
                </a:rPr>
                <a:t>(𝑡(𝑖, 𝑗)−</a:t>
              </a:r>
              <a:r>
                <a:rPr lang="en-US" sz="1800" i="0" smtClean="0">
                  <a:latin typeface="Cambria Math" panose="02040503050406030204" pitchFamily="18" charset="0"/>
                </a:rPr>
                <a:t>¯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𝑡</a:t>
              </a:r>
              <a:r>
                <a:rPr lang="en-US" sz="1800" b="0" i="0" smtClean="0">
                  <a:latin typeface="+mn-lt"/>
                </a:rPr>
                <a:t> ")</a:t>
              </a:r>
              <a:r>
                <a:rPr lang="en-US" sz="1800" b="0" i="0" smtClean="0">
                  <a:latin typeface="Cambria Math" panose="02040503050406030204" pitchFamily="18" charset="0"/>
                </a:rPr>
                <a:t>" 〗)/√([∑_(𝑖&lt;𝑗)▒〖(𝑥(𝑖, 𝑗)−¯𝑥)〗^2 ][−∑_(𝑖&lt;𝑗)▒〖</a:t>
              </a:r>
              <a:r>
                <a:rPr lang="en-US" sz="1800" i="0">
                  <a:latin typeface="Cambria Math" panose="02040503050406030204" pitchFamily="18" charset="0"/>
                </a:rPr>
                <a:t>(𝑡(𝑖, 𝑗)−</a:t>
              </a:r>
              <a:r>
                <a:rPr lang="en-US" sz="1800" i="0" smtClean="0">
                  <a:latin typeface="Cambria Math" panose="02040503050406030204" pitchFamily="18" charset="0"/>
                </a:rPr>
                <a:t>¯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𝑡</a:t>
              </a:r>
              <a:r>
                <a:rPr lang="en-US" sz="1800" i="0">
                  <a:latin typeface="Cambria Math" panose="02040503050406030204" pitchFamily="18" charset="0"/>
                </a:rPr>
                <a:t>)</a:t>
              </a:r>
              <a:r>
                <a:rPr lang="en-US" sz="1800" b="0" i="0" smtClean="0">
                  <a:latin typeface="Cambria Math" panose="02040503050406030204" pitchFamily="18" charset="0"/>
                </a:rPr>
                <a:t>〗^2 ])</a:t>
              </a:r>
              <a:r>
                <a:rPr lang="en-US" sz="1800" b="0" dirty="0" smtClean="0">
                  <a:latin typeface="+mn-lt"/>
                </a:rPr>
                <a:t/>
              </a:r>
              <a:br>
                <a:rPr lang="en-US" sz="1800" b="0" dirty="0" smtClean="0">
                  <a:latin typeface="+mn-lt"/>
                </a:rPr>
              </a:br>
              <a:endParaRPr lang="en-US" sz="1800" dirty="0">
                <a:latin typeface="+mn-lt"/>
              </a:endParaRPr>
            </a:p>
          </dgm:t>
        </dgm:pt>
      </mc:Fallback>
    </mc:AlternateContent>
    <dgm:pt modelId="{AC590736-27C2-4BC3-9C29-1295FEE95E50}" type="parTrans" cxnId="{0688A21F-430F-41CF-8A42-6A84DC29C409}">
      <dgm:prSet/>
      <dgm:spPr/>
      <dgm:t>
        <a:bodyPr/>
        <a:lstStyle/>
        <a:p>
          <a:endParaRPr lang="en-US"/>
        </a:p>
      </dgm:t>
    </dgm:pt>
    <dgm:pt modelId="{F81DFEDA-A949-44FB-95F7-F0DE8B3C131A}" type="sibTrans" cxnId="{0688A21F-430F-41CF-8A42-6A84DC29C409}">
      <dgm:prSet/>
      <dgm:spPr/>
      <dgm:t>
        <a:bodyPr/>
        <a:lstStyle/>
        <a:p>
          <a:endParaRPr lang="en-US"/>
        </a:p>
      </dgm:t>
    </dgm:pt>
    <dgm:pt modelId="{96C72029-DD9A-4ADD-9BB2-752329D2DBBE}" type="pres">
      <dgm:prSet presAssocID="{9F69367D-9B65-423C-9D6E-C5B1C8B85131}" presName="linear" presStyleCnt="0">
        <dgm:presLayoutVars>
          <dgm:animLvl val="lvl"/>
          <dgm:resizeHandles val="exact"/>
        </dgm:presLayoutVars>
      </dgm:prSet>
      <dgm:spPr/>
    </dgm:pt>
    <dgm:pt modelId="{E364F21B-EE9D-4127-8837-6D15372DDF76}" type="pres">
      <dgm:prSet presAssocID="{0023C4A1-9AFF-40FB-A2FE-5684B8D323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755FC-D22E-4E47-A5AC-D9B4A74355FC}" type="pres">
      <dgm:prSet presAssocID="{97E50D44-23A3-4EE0-A258-1DF468501405}" presName="spacer" presStyleCnt="0"/>
      <dgm:spPr/>
    </dgm:pt>
    <dgm:pt modelId="{369A7FD7-E47F-4F22-BECF-146CE05EF241}" type="pres">
      <dgm:prSet presAssocID="{E13E0E87-4D7E-4973-805F-DFC632D06C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8A9A9B-942B-4164-AEA3-18D132F30505}" type="pres">
      <dgm:prSet presAssocID="{912B4099-304A-4531-9B46-D59B7F269BA5}" presName="spacer" presStyleCnt="0"/>
      <dgm:spPr/>
    </dgm:pt>
    <dgm:pt modelId="{A46D19E7-000E-4B70-84BD-A8FFCB63C9AF}" type="pres">
      <dgm:prSet presAssocID="{B73852E0-E86B-4663-8C63-DCA0B3329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FFA917-BCE3-4BA9-939A-C4F0B5698974}" type="pres">
      <dgm:prSet presAssocID="{F81DFEDA-A949-44FB-95F7-F0DE8B3C131A}" presName="spacer" presStyleCnt="0"/>
      <dgm:spPr/>
    </dgm:pt>
    <dgm:pt modelId="{C036F321-5A63-4A25-9211-258BE7D35644}" type="pres">
      <dgm:prSet presAssocID="{8A27E27E-A4C6-4FCA-A3AF-29781D1012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5C851E-F8C3-4BA3-86D4-EF453FD29BCE}" type="presOf" srcId="{0023C4A1-9AFF-40FB-A2FE-5684B8D32384}" destId="{E364F21B-EE9D-4127-8837-6D15372DDF76}" srcOrd="0" destOrd="0" presId="urn:microsoft.com/office/officeart/2005/8/layout/vList2"/>
    <dgm:cxn modelId="{0688A21F-430F-41CF-8A42-6A84DC29C409}" srcId="{9F69367D-9B65-423C-9D6E-C5B1C8B85131}" destId="{B73852E0-E86B-4663-8C63-DCA0B3329D4C}" srcOrd="2" destOrd="0" parTransId="{AC590736-27C2-4BC3-9C29-1295FEE95E50}" sibTransId="{F81DFEDA-A949-44FB-95F7-F0DE8B3C131A}"/>
    <dgm:cxn modelId="{35047020-526B-4055-BDB9-E072736F675A}" srcId="{9F69367D-9B65-423C-9D6E-C5B1C8B85131}" destId="{E13E0E87-4D7E-4973-805F-DFC632D06C8E}" srcOrd="1" destOrd="0" parTransId="{F452EC60-A2A2-47F0-A2AD-B9E7788BA060}" sibTransId="{912B4099-304A-4531-9B46-D59B7F269BA5}"/>
    <dgm:cxn modelId="{B78A3046-603F-4EC1-B4C2-619ED46D9467}" srcId="{9F69367D-9B65-423C-9D6E-C5B1C8B85131}" destId="{8A27E27E-A4C6-4FCA-A3AF-29781D1012E9}" srcOrd="3" destOrd="0" parTransId="{35A8D5E4-CE66-4D7B-8E4D-205B7055B90F}" sibTransId="{8A923EB6-4045-4F2D-B9CF-0478E5522B23}"/>
    <dgm:cxn modelId="{7CE9CD73-095F-4616-A6CA-34EAB1A6BCAE}" type="presOf" srcId="{E13E0E87-4D7E-4973-805F-DFC632D06C8E}" destId="{369A7FD7-E47F-4F22-BECF-146CE05EF241}" srcOrd="0" destOrd="0" presId="urn:microsoft.com/office/officeart/2005/8/layout/vList2"/>
    <dgm:cxn modelId="{E1DD7277-7C74-4D79-9246-00A1F486590E}" srcId="{9F69367D-9B65-423C-9D6E-C5B1C8B85131}" destId="{0023C4A1-9AFF-40FB-A2FE-5684B8D32384}" srcOrd="0" destOrd="0" parTransId="{1C6FCEF1-6EB2-4261-92B8-343C4AA5246A}" sibTransId="{97E50D44-23A3-4EE0-A258-1DF468501405}"/>
    <dgm:cxn modelId="{40A7A4A0-9CDF-408A-9924-D8C3D2B70936}" type="presOf" srcId="{B73852E0-E86B-4663-8C63-DCA0B3329D4C}" destId="{A46D19E7-000E-4B70-84BD-A8FFCB63C9AF}" srcOrd="0" destOrd="0" presId="urn:microsoft.com/office/officeart/2005/8/layout/vList2"/>
    <dgm:cxn modelId="{D7DB94A3-D06D-43C8-8063-0AD67C878259}" type="presOf" srcId="{9F69367D-9B65-423C-9D6E-C5B1C8B85131}" destId="{96C72029-DD9A-4ADD-9BB2-752329D2DBBE}" srcOrd="0" destOrd="0" presId="urn:microsoft.com/office/officeart/2005/8/layout/vList2"/>
    <dgm:cxn modelId="{61EFD7BA-3269-4956-8C44-3D37D267FC7E}" type="presOf" srcId="{8A27E27E-A4C6-4FCA-A3AF-29781D1012E9}" destId="{C036F321-5A63-4A25-9211-258BE7D35644}" srcOrd="0" destOrd="0" presId="urn:microsoft.com/office/officeart/2005/8/layout/vList2"/>
    <dgm:cxn modelId="{4F1D363C-29D6-40EC-A747-323D84871DED}" type="presParOf" srcId="{96C72029-DD9A-4ADD-9BB2-752329D2DBBE}" destId="{E364F21B-EE9D-4127-8837-6D15372DDF76}" srcOrd="0" destOrd="0" presId="urn:microsoft.com/office/officeart/2005/8/layout/vList2"/>
    <dgm:cxn modelId="{DF4849A9-EE3C-4A75-B1C1-29088ED95575}" type="presParOf" srcId="{96C72029-DD9A-4ADD-9BB2-752329D2DBBE}" destId="{484755FC-D22E-4E47-A5AC-D9B4A74355FC}" srcOrd="1" destOrd="0" presId="urn:microsoft.com/office/officeart/2005/8/layout/vList2"/>
    <dgm:cxn modelId="{FAE0EB10-8DBE-42F3-BD55-EDBBC4AA7220}" type="presParOf" srcId="{96C72029-DD9A-4ADD-9BB2-752329D2DBBE}" destId="{369A7FD7-E47F-4F22-BECF-146CE05EF241}" srcOrd="2" destOrd="0" presId="urn:microsoft.com/office/officeart/2005/8/layout/vList2"/>
    <dgm:cxn modelId="{D4CE9FDF-5AB3-4B23-A806-216AB848213D}" type="presParOf" srcId="{96C72029-DD9A-4ADD-9BB2-752329D2DBBE}" destId="{8C8A9A9B-942B-4164-AEA3-18D132F30505}" srcOrd="3" destOrd="0" presId="urn:microsoft.com/office/officeart/2005/8/layout/vList2"/>
    <dgm:cxn modelId="{890B850A-2E5A-4F01-A7C7-332C8400D3B9}" type="presParOf" srcId="{96C72029-DD9A-4ADD-9BB2-752329D2DBBE}" destId="{A46D19E7-000E-4B70-84BD-A8FFCB63C9AF}" srcOrd="4" destOrd="0" presId="urn:microsoft.com/office/officeart/2005/8/layout/vList2"/>
    <dgm:cxn modelId="{F7BD3516-C6B5-4F6F-B8DB-D563D4558A84}" type="presParOf" srcId="{96C72029-DD9A-4ADD-9BB2-752329D2DBBE}" destId="{9CFFA917-BCE3-4BA9-939A-C4F0B5698974}" srcOrd="5" destOrd="0" presId="urn:microsoft.com/office/officeart/2005/8/layout/vList2"/>
    <dgm:cxn modelId="{086C598C-ABE5-4665-84AA-E8D355169548}" type="presParOf" srcId="{96C72029-DD9A-4ADD-9BB2-752329D2DBBE}" destId="{C036F321-5A63-4A25-9211-258BE7D356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F69367D-9B65-423C-9D6E-C5B1C8B8513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23C4A1-9AFF-40FB-A2FE-5684B8D32384}">
      <dgm:prSet phldrT="[Text]" custT="1"/>
      <dgm:spPr/>
      <dgm:t>
        <a:bodyPr/>
        <a:lstStyle/>
        <a:p>
          <a:r>
            <a:rPr lang="en-US" sz="2000" dirty="0" smtClean="0">
              <a:latin typeface="+mn-lt"/>
            </a:rPr>
            <a:t>How faithfully a </a:t>
          </a:r>
          <a:r>
            <a:rPr lang="en-US" sz="2000" dirty="0" err="1" smtClean="0">
              <a:latin typeface="+mn-lt"/>
            </a:rPr>
            <a:t>dendogram</a:t>
          </a:r>
          <a:r>
            <a:rPr lang="en-US" sz="2000" dirty="0" smtClean="0">
              <a:latin typeface="+mn-lt"/>
            </a:rPr>
            <a:t> preserves the pairwise distances between the original un-modeled data points?</a:t>
          </a:r>
          <a:endParaRPr lang="en-US" sz="2000" dirty="0">
            <a:latin typeface="+mn-lt"/>
          </a:endParaRPr>
        </a:p>
      </dgm:t>
    </dgm:pt>
    <dgm:pt modelId="{1C6FCEF1-6EB2-4261-92B8-343C4AA5246A}" type="parTrans" cxnId="{E1DD7277-7C74-4D79-9246-00A1F486590E}">
      <dgm:prSet/>
      <dgm:spPr/>
      <dgm:t>
        <a:bodyPr/>
        <a:lstStyle/>
        <a:p>
          <a:endParaRPr lang="en-US"/>
        </a:p>
      </dgm:t>
    </dgm:pt>
    <dgm:pt modelId="{97E50D44-23A3-4EE0-A258-1DF468501405}" type="sibTrans" cxnId="{E1DD7277-7C74-4D79-9246-00A1F486590E}">
      <dgm:prSet/>
      <dgm:spPr/>
      <dgm:t>
        <a:bodyPr/>
        <a:lstStyle/>
        <a:p>
          <a:endParaRPr lang="en-US"/>
        </a:p>
      </dgm:t>
    </dgm:pt>
    <dgm:pt modelId="{8A27E27E-A4C6-4FCA-A3AF-29781D1012E9}">
      <dgm:prSet phldrT="[Text]" custT="1"/>
      <dgm:spPr/>
      <dgm:t>
        <a:bodyPr/>
        <a:lstStyle/>
        <a:p>
          <a:r>
            <a:rPr lang="en-US" sz="1800" dirty="0" err="1" smtClean="0">
              <a:latin typeface="+mn-lt"/>
            </a:rPr>
            <a:t>Sokal</a:t>
          </a:r>
          <a:r>
            <a:rPr lang="en-US" sz="1800" dirty="0" smtClean="0">
              <a:latin typeface="+mn-lt"/>
            </a:rPr>
            <a:t>, et al. "The comparison of </a:t>
          </a:r>
          <a:r>
            <a:rPr lang="en-US" sz="1800" dirty="0" err="1" smtClean="0">
              <a:latin typeface="+mn-lt"/>
            </a:rPr>
            <a:t>dendrograms</a:t>
          </a:r>
          <a:r>
            <a:rPr lang="en-US" sz="1800" dirty="0" smtClean="0">
              <a:latin typeface="+mn-lt"/>
            </a:rPr>
            <a:t> by objective methods." Taxon (1962): 33-40.</a:t>
          </a:r>
          <a:endParaRPr lang="en-US" sz="1800" dirty="0">
            <a:latin typeface="+mn-lt"/>
          </a:endParaRPr>
        </a:p>
      </dgm:t>
    </dgm:pt>
    <dgm:pt modelId="{35A8D5E4-CE66-4D7B-8E4D-205B7055B90F}" type="parTrans" cxnId="{B78A3046-603F-4EC1-B4C2-619ED46D9467}">
      <dgm:prSet/>
      <dgm:spPr/>
      <dgm:t>
        <a:bodyPr/>
        <a:lstStyle/>
        <a:p>
          <a:endParaRPr lang="en-US"/>
        </a:p>
      </dgm:t>
    </dgm:pt>
    <dgm:pt modelId="{8A923EB6-4045-4F2D-B9CF-0478E5522B23}" type="sibTrans" cxnId="{B78A3046-603F-4EC1-B4C2-619ED46D9467}">
      <dgm:prSet/>
      <dgm:spPr/>
      <dgm:t>
        <a:bodyPr/>
        <a:lstStyle/>
        <a:p>
          <a:endParaRPr lang="en-US"/>
        </a:p>
      </dgm:t>
    </dgm:pt>
    <dgm:pt modelId="{E13E0E87-4D7E-4973-805F-DFC632D06C8E}">
      <dgm:prSet phldrT="[Text]" custT="1"/>
      <dgm:spPr/>
      <dgm:t>
        <a:bodyPr/>
        <a:lstStyle/>
        <a:p>
          <a:r>
            <a:rPr lang="en-US" sz="2000" dirty="0" smtClean="0">
              <a:latin typeface="+mn-lt"/>
            </a:rPr>
            <a:t>Higher value of the </a:t>
          </a:r>
          <a:r>
            <a:rPr lang="en-US" sz="2000" dirty="0" err="1" smtClean="0">
              <a:latin typeface="+mn-lt"/>
            </a:rPr>
            <a:t>cophenet</a:t>
          </a:r>
          <a:r>
            <a:rPr lang="en-US" sz="2000" dirty="0" smtClean="0">
              <a:latin typeface="+mn-lt"/>
            </a:rPr>
            <a:t> correlation coefficient indicates presence of more significant clusters and hence, more tag diversity.</a:t>
          </a:r>
          <a:endParaRPr lang="en-US" sz="2000" dirty="0">
            <a:latin typeface="+mn-lt"/>
          </a:endParaRPr>
        </a:p>
      </dgm:t>
    </dgm:pt>
    <dgm:pt modelId="{F452EC60-A2A2-47F0-A2AD-B9E7788BA060}" type="parTrans" cxnId="{35047020-526B-4055-BDB9-E072736F675A}">
      <dgm:prSet/>
      <dgm:spPr/>
      <dgm:t>
        <a:bodyPr/>
        <a:lstStyle/>
        <a:p>
          <a:endParaRPr lang="en-US"/>
        </a:p>
      </dgm:t>
    </dgm:pt>
    <dgm:pt modelId="{912B4099-304A-4531-9B46-D59B7F269BA5}" type="sibTrans" cxnId="{35047020-526B-4055-BDB9-E072736F675A}">
      <dgm:prSet/>
      <dgm:spPr/>
      <dgm:t>
        <a:bodyPr/>
        <a:lstStyle/>
        <a:p>
          <a:endParaRPr lang="en-US"/>
        </a:p>
      </dgm:t>
    </dgm:pt>
    <dgm:pt modelId="{B73852E0-E86B-4663-8C63-DCA0B3329D4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590736-27C2-4BC3-9C29-1295FEE95E50}" type="parTrans" cxnId="{0688A21F-430F-41CF-8A42-6A84DC29C409}">
      <dgm:prSet/>
      <dgm:spPr/>
      <dgm:t>
        <a:bodyPr/>
        <a:lstStyle/>
        <a:p>
          <a:endParaRPr lang="en-US"/>
        </a:p>
      </dgm:t>
    </dgm:pt>
    <dgm:pt modelId="{F81DFEDA-A949-44FB-95F7-F0DE8B3C131A}" type="sibTrans" cxnId="{0688A21F-430F-41CF-8A42-6A84DC29C409}">
      <dgm:prSet/>
      <dgm:spPr/>
      <dgm:t>
        <a:bodyPr/>
        <a:lstStyle/>
        <a:p>
          <a:endParaRPr lang="en-US"/>
        </a:p>
      </dgm:t>
    </dgm:pt>
    <dgm:pt modelId="{96C72029-DD9A-4ADD-9BB2-752329D2DBBE}" type="pres">
      <dgm:prSet presAssocID="{9F69367D-9B65-423C-9D6E-C5B1C8B851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64F21B-EE9D-4127-8837-6D15372DDF76}" type="pres">
      <dgm:prSet presAssocID="{0023C4A1-9AFF-40FB-A2FE-5684B8D323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755FC-D22E-4E47-A5AC-D9B4A74355FC}" type="pres">
      <dgm:prSet presAssocID="{97E50D44-23A3-4EE0-A258-1DF468501405}" presName="spacer" presStyleCnt="0"/>
      <dgm:spPr/>
      <dgm:t>
        <a:bodyPr/>
        <a:lstStyle/>
        <a:p>
          <a:endParaRPr lang="en-US"/>
        </a:p>
      </dgm:t>
    </dgm:pt>
    <dgm:pt modelId="{369A7FD7-E47F-4F22-BECF-146CE05EF241}" type="pres">
      <dgm:prSet presAssocID="{E13E0E87-4D7E-4973-805F-DFC632D06C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A9A9B-942B-4164-AEA3-18D132F30505}" type="pres">
      <dgm:prSet presAssocID="{912B4099-304A-4531-9B46-D59B7F269BA5}" presName="spacer" presStyleCnt="0"/>
      <dgm:spPr/>
      <dgm:t>
        <a:bodyPr/>
        <a:lstStyle/>
        <a:p>
          <a:endParaRPr lang="en-US"/>
        </a:p>
      </dgm:t>
    </dgm:pt>
    <dgm:pt modelId="{A46D19E7-000E-4B70-84BD-A8FFCB63C9AF}" type="pres">
      <dgm:prSet presAssocID="{B73852E0-E86B-4663-8C63-DCA0B3329D4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FA917-BCE3-4BA9-939A-C4F0B5698974}" type="pres">
      <dgm:prSet presAssocID="{F81DFEDA-A949-44FB-95F7-F0DE8B3C131A}" presName="spacer" presStyleCnt="0"/>
      <dgm:spPr/>
      <dgm:t>
        <a:bodyPr/>
        <a:lstStyle/>
        <a:p>
          <a:endParaRPr lang="en-US"/>
        </a:p>
      </dgm:t>
    </dgm:pt>
    <dgm:pt modelId="{C036F321-5A63-4A25-9211-258BE7D35644}" type="pres">
      <dgm:prSet presAssocID="{8A27E27E-A4C6-4FCA-A3AF-29781D1012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9CD73-095F-4616-A6CA-34EAB1A6BCAE}" type="presOf" srcId="{E13E0E87-4D7E-4973-805F-DFC632D06C8E}" destId="{369A7FD7-E47F-4F22-BECF-146CE05EF241}" srcOrd="0" destOrd="0" presId="urn:microsoft.com/office/officeart/2005/8/layout/vList2"/>
    <dgm:cxn modelId="{E1DD7277-7C74-4D79-9246-00A1F486590E}" srcId="{9F69367D-9B65-423C-9D6E-C5B1C8B85131}" destId="{0023C4A1-9AFF-40FB-A2FE-5684B8D32384}" srcOrd="0" destOrd="0" parTransId="{1C6FCEF1-6EB2-4261-92B8-343C4AA5246A}" sibTransId="{97E50D44-23A3-4EE0-A258-1DF468501405}"/>
    <dgm:cxn modelId="{D7DB94A3-D06D-43C8-8063-0AD67C878259}" type="presOf" srcId="{9F69367D-9B65-423C-9D6E-C5B1C8B85131}" destId="{96C72029-DD9A-4ADD-9BB2-752329D2DBBE}" srcOrd="0" destOrd="0" presId="urn:microsoft.com/office/officeart/2005/8/layout/vList2"/>
    <dgm:cxn modelId="{61EFD7BA-3269-4956-8C44-3D37D267FC7E}" type="presOf" srcId="{8A27E27E-A4C6-4FCA-A3AF-29781D1012E9}" destId="{C036F321-5A63-4A25-9211-258BE7D35644}" srcOrd="0" destOrd="0" presId="urn:microsoft.com/office/officeart/2005/8/layout/vList2"/>
    <dgm:cxn modelId="{B78A3046-603F-4EC1-B4C2-619ED46D9467}" srcId="{9F69367D-9B65-423C-9D6E-C5B1C8B85131}" destId="{8A27E27E-A4C6-4FCA-A3AF-29781D1012E9}" srcOrd="3" destOrd="0" parTransId="{35A8D5E4-CE66-4D7B-8E4D-205B7055B90F}" sibTransId="{8A923EB6-4045-4F2D-B9CF-0478E5522B23}"/>
    <dgm:cxn modelId="{40A7A4A0-9CDF-408A-9924-D8C3D2B70936}" type="presOf" srcId="{B73852E0-E86B-4663-8C63-DCA0B3329D4C}" destId="{A46D19E7-000E-4B70-84BD-A8FFCB63C9AF}" srcOrd="0" destOrd="0" presId="urn:microsoft.com/office/officeart/2005/8/layout/vList2"/>
    <dgm:cxn modelId="{575C851E-F8C3-4BA3-86D4-EF453FD29BCE}" type="presOf" srcId="{0023C4A1-9AFF-40FB-A2FE-5684B8D32384}" destId="{E364F21B-EE9D-4127-8837-6D15372DDF76}" srcOrd="0" destOrd="0" presId="urn:microsoft.com/office/officeart/2005/8/layout/vList2"/>
    <dgm:cxn modelId="{0688A21F-430F-41CF-8A42-6A84DC29C409}" srcId="{9F69367D-9B65-423C-9D6E-C5B1C8B85131}" destId="{B73852E0-E86B-4663-8C63-DCA0B3329D4C}" srcOrd="2" destOrd="0" parTransId="{AC590736-27C2-4BC3-9C29-1295FEE95E50}" sibTransId="{F81DFEDA-A949-44FB-95F7-F0DE8B3C131A}"/>
    <dgm:cxn modelId="{35047020-526B-4055-BDB9-E072736F675A}" srcId="{9F69367D-9B65-423C-9D6E-C5B1C8B85131}" destId="{E13E0E87-4D7E-4973-805F-DFC632D06C8E}" srcOrd="1" destOrd="0" parTransId="{F452EC60-A2A2-47F0-A2AD-B9E7788BA060}" sibTransId="{912B4099-304A-4531-9B46-D59B7F269BA5}"/>
    <dgm:cxn modelId="{4F1D363C-29D6-40EC-A747-323D84871DED}" type="presParOf" srcId="{96C72029-DD9A-4ADD-9BB2-752329D2DBBE}" destId="{E364F21B-EE9D-4127-8837-6D15372DDF76}" srcOrd="0" destOrd="0" presId="urn:microsoft.com/office/officeart/2005/8/layout/vList2"/>
    <dgm:cxn modelId="{DF4849A9-EE3C-4A75-B1C1-29088ED95575}" type="presParOf" srcId="{96C72029-DD9A-4ADD-9BB2-752329D2DBBE}" destId="{484755FC-D22E-4E47-A5AC-D9B4A74355FC}" srcOrd="1" destOrd="0" presId="urn:microsoft.com/office/officeart/2005/8/layout/vList2"/>
    <dgm:cxn modelId="{FAE0EB10-8DBE-42F3-BD55-EDBBC4AA7220}" type="presParOf" srcId="{96C72029-DD9A-4ADD-9BB2-752329D2DBBE}" destId="{369A7FD7-E47F-4F22-BECF-146CE05EF241}" srcOrd="2" destOrd="0" presId="urn:microsoft.com/office/officeart/2005/8/layout/vList2"/>
    <dgm:cxn modelId="{D4CE9FDF-5AB3-4B23-A806-216AB848213D}" type="presParOf" srcId="{96C72029-DD9A-4ADD-9BB2-752329D2DBBE}" destId="{8C8A9A9B-942B-4164-AEA3-18D132F30505}" srcOrd="3" destOrd="0" presId="urn:microsoft.com/office/officeart/2005/8/layout/vList2"/>
    <dgm:cxn modelId="{890B850A-2E5A-4F01-A7C7-332C8400D3B9}" type="presParOf" srcId="{96C72029-DD9A-4ADD-9BB2-752329D2DBBE}" destId="{A46D19E7-000E-4B70-84BD-A8FFCB63C9AF}" srcOrd="4" destOrd="0" presId="urn:microsoft.com/office/officeart/2005/8/layout/vList2"/>
    <dgm:cxn modelId="{F7BD3516-C6B5-4F6F-B8DB-D563D4558A84}" type="presParOf" srcId="{96C72029-DD9A-4ADD-9BB2-752329D2DBBE}" destId="{9CFFA917-BCE3-4BA9-939A-C4F0B5698974}" srcOrd="5" destOrd="0" presId="urn:microsoft.com/office/officeart/2005/8/layout/vList2"/>
    <dgm:cxn modelId="{086C598C-ABE5-4665-84AA-E8D355169548}" type="presParOf" srcId="{96C72029-DD9A-4ADD-9BB2-752329D2DBBE}" destId="{C036F321-5A63-4A25-9211-258BE7D356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7B1C32E-F9CE-4A26-A126-2D77E8FCCA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D0711-2AB3-48C9-A249-A3E18864164E}">
      <dgm:prSet phldrT="[Text]"/>
      <dgm:spPr/>
      <dgm:t>
        <a:bodyPr/>
        <a:lstStyle/>
        <a:p>
          <a:r>
            <a:rPr lang="en-US" dirty="0"/>
            <a:t>Imagga</a:t>
          </a:r>
        </a:p>
      </dgm:t>
    </dgm:pt>
    <dgm:pt modelId="{B1DB35D3-A453-476D-BE72-31C44A4FDE02}" type="parTrans" cxnId="{17D248CE-A5A2-4DB3-864E-222C10CF7715}">
      <dgm:prSet/>
      <dgm:spPr/>
      <dgm:t>
        <a:bodyPr/>
        <a:lstStyle/>
        <a:p>
          <a:endParaRPr lang="en-US"/>
        </a:p>
      </dgm:t>
    </dgm:pt>
    <dgm:pt modelId="{EBAC727C-8583-4E9B-823E-656073EB558E}" type="sibTrans" cxnId="{17D248CE-A5A2-4DB3-864E-222C10CF7715}">
      <dgm:prSet/>
      <dgm:spPr/>
      <dgm:t>
        <a:bodyPr/>
        <a:lstStyle/>
        <a:p>
          <a:endParaRPr lang="en-US"/>
        </a:p>
      </dgm:t>
    </dgm:pt>
    <dgm:pt modelId="{CDB32638-4D25-4362-A7F1-D36556458C97}">
      <dgm:prSet phldrT="[Text]"/>
      <dgm:spPr/>
      <dgm:t>
        <a:bodyPr/>
        <a:lstStyle/>
        <a:p>
          <a:r>
            <a:rPr lang="en-US" dirty="0"/>
            <a:t>Microsoft Vision</a:t>
          </a:r>
        </a:p>
      </dgm:t>
    </dgm:pt>
    <dgm:pt modelId="{201538AA-0B36-4B44-9DA8-30D48528E451}" type="parTrans" cxnId="{FF930960-8E04-4BE7-85CA-3EE1B72BFF53}">
      <dgm:prSet/>
      <dgm:spPr/>
      <dgm:t>
        <a:bodyPr/>
        <a:lstStyle/>
        <a:p>
          <a:endParaRPr lang="en-US"/>
        </a:p>
      </dgm:t>
    </dgm:pt>
    <dgm:pt modelId="{510DC276-5BD0-4758-8A8B-5AE35D3865FE}" type="sibTrans" cxnId="{FF930960-8E04-4BE7-85CA-3EE1B72BFF53}">
      <dgm:prSet/>
      <dgm:spPr/>
      <dgm:t>
        <a:bodyPr/>
        <a:lstStyle/>
        <a:p>
          <a:endParaRPr lang="en-US"/>
        </a:p>
      </dgm:t>
    </dgm:pt>
    <dgm:pt modelId="{BFE602D7-D72D-4415-81FB-6B2BE7A94B3E}">
      <dgm:prSet phldrT="[Text]"/>
      <dgm:spPr/>
      <dgm:t>
        <a:bodyPr/>
        <a:lstStyle/>
        <a:p>
          <a:r>
            <a:rPr lang="en-US" dirty="0"/>
            <a:t>Text mining for automatic image tagging</a:t>
          </a:r>
        </a:p>
      </dgm:t>
    </dgm:pt>
    <dgm:pt modelId="{BFB18AE4-194D-4CA7-A988-88309FF4336E}" type="parTrans" cxnId="{8FA99606-1D54-41C3-B4AF-99B9B94D4424}">
      <dgm:prSet/>
      <dgm:spPr/>
    </dgm:pt>
    <dgm:pt modelId="{3C68BE57-F447-4454-96C1-D26E3BB17B0B}" type="sibTrans" cxnId="{8FA99606-1D54-41C3-B4AF-99B9B94D4424}">
      <dgm:prSet/>
      <dgm:spPr/>
    </dgm:pt>
    <dgm:pt modelId="{877D177D-E3A4-4EEE-9C7A-22306BB3E006}">
      <dgm:prSet phldrT="[Text]"/>
      <dgm:spPr/>
      <dgm:t>
        <a:bodyPr/>
        <a:lstStyle/>
        <a:p>
          <a:r>
            <a:rPr lang="en-US" dirty="0"/>
            <a:t>Gold-standard Human Annotations and Visual autotagging engine</a:t>
          </a:r>
        </a:p>
      </dgm:t>
    </dgm:pt>
    <dgm:pt modelId="{A15E0032-4122-423A-AA81-4BFAD68BCC5F}" type="parTrans" cxnId="{98A3DF08-17BC-448E-99AB-9C729D08A971}">
      <dgm:prSet/>
      <dgm:spPr/>
    </dgm:pt>
    <dgm:pt modelId="{49CC65FB-3834-47D5-8E11-03B4C2672AE4}" type="sibTrans" cxnId="{98A3DF08-17BC-448E-99AB-9C729D08A971}">
      <dgm:prSet/>
      <dgm:spPr/>
    </dgm:pt>
    <dgm:pt modelId="{9C3A7618-76B8-4BC6-9E76-9211ED0F2714}">
      <dgm:prSet phldrT="[Text]"/>
      <dgm:spPr/>
      <dgm:t>
        <a:bodyPr/>
        <a:lstStyle/>
        <a:p>
          <a:r>
            <a:rPr lang="en-US" dirty="0"/>
            <a:t>http://lit.csci.unt.edu/index.php/Downloads</a:t>
          </a:r>
        </a:p>
      </dgm:t>
    </dgm:pt>
    <dgm:pt modelId="{796FA3D3-1ED2-489D-8D5C-99B82A353906}" type="parTrans" cxnId="{8EB5A8EF-F1CC-4439-ACF8-9E8DCF8C4C76}">
      <dgm:prSet/>
      <dgm:spPr/>
    </dgm:pt>
    <dgm:pt modelId="{13E8DAA7-21D8-4878-9C6E-0ED582AAEDB6}" type="sibTrans" cxnId="{8EB5A8EF-F1CC-4439-ACF8-9E8DCF8C4C76}">
      <dgm:prSet/>
      <dgm:spPr/>
    </dgm:pt>
    <dgm:pt modelId="{136BA9A8-2BCB-40D0-AA83-A6CB803AFE83}">
      <dgm:prSet phldrT="[Text]"/>
      <dgm:spPr/>
      <dgm:t>
        <a:bodyPr/>
        <a:lstStyle/>
        <a:p>
          <a:r>
            <a:rPr lang="en-US" dirty="0"/>
            <a:t>https://imagga.com/auto-tagging-demo</a:t>
          </a:r>
        </a:p>
      </dgm:t>
    </dgm:pt>
    <dgm:pt modelId="{7D17D8A9-63BA-4CD2-8C06-7C26EAE33F72}" type="parTrans" cxnId="{9F2BFEC6-64C4-4E37-99D3-ED5093D69F77}">
      <dgm:prSet/>
      <dgm:spPr/>
    </dgm:pt>
    <dgm:pt modelId="{45ADDEB0-424D-4AE1-9102-A03A7622744A}" type="sibTrans" cxnId="{9F2BFEC6-64C4-4E37-99D3-ED5093D69F77}">
      <dgm:prSet/>
      <dgm:spPr/>
    </dgm:pt>
    <dgm:pt modelId="{0969A9C0-8781-453F-B203-FA1C856486B8}">
      <dgm:prSet phldrT="[Text]"/>
      <dgm:spPr/>
      <dgm:t>
        <a:bodyPr/>
        <a:lstStyle/>
        <a:p>
          <a:r>
            <a:rPr lang="en-US" dirty="0"/>
            <a:t>https://www.microsoft.com/cognitive-services/en-us/computer-vision-api</a:t>
          </a:r>
        </a:p>
      </dgm:t>
    </dgm:pt>
    <dgm:pt modelId="{4A2553FC-DEB5-4685-814A-C1148A78C84A}" type="parTrans" cxnId="{73B492BC-1E28-4011-BE84-D827493B012B}">
      <dgm:prSet/>
      <dgm:spPr/>
    </dgm:pt>
    <dgm:pt modelId="{6FFD04EE-AE2B-4F24-A2D8-0E94D91C728A}" type="sibTrans" cxnId="{73B492BC-1E28-4011-BE84-D827493B012B}">
      <dgm:prSet/>
      <dgm:spPr/>
    </dgm:pt>
    <dgm:pt modelId="{CD84AA3B-8D9D-45F8-9431-EB699147F820}">
      <dgm:prSet phldrT="[Text]"/>
      <dgm:spPr/>
      <dgm:t>
        <a:bodyPr/>
        <a:lstStyle/>
        <a:p>
          <a:r>
            <a:rPr lang="en-US" dirty="0">
              <a:solidFill>
                <a:srgbClr val="222222"/>
              </a:solidFill>
              <a:latin typeface="Arial"/>
            </a:rPr>
            <a:t>Leong et al. "Text mining for automatic image tagging." </a:t>
          </a:r>
          <a:r>
            <a:rPr lang="en-US" i="1" dirty="0">
              <a:solidFill>
                <a:srgbClr val="222222"/>
              </a:solidFill>
              <a:latin typeface="Arial"/>
            </a:rPr>
            <a:t>Proceedings of the 23rd International Conference on Computational Linguistics: Posters</a:t>
          </a:r>
          <a:r>
            <a:rPr lang="en-US" dirty="0">
              <a:solidFill>
                <a:srgbClr val="222222"/>
              </a:solidFill>
              <a:latin typeface="Arial"/>
            </a:rPr>
            <a:t>. ACL, 2010.</a:t>
          </a:r>
        </a:p>
      </dgm:t>
    </dgm:pt>
    <dgm:pt modelId="{78C88348-C4C0-4196-8D98-FF1DE64EAAE1}" type="parTrans" cxnId="{4FA1157E-4FD0-457F-A938-D21EE00645B6}">
      <dgm:prSet/>
      <dgm:spPr/>
    </dgm:pt>
    <dgm:pt modelId="{1817B1AF-322B-4D42-83BF-9E306B7E58AA}" type="sibTrans" cxnId="{4FA1157E-4FD0-457F-A938-D21EE00645B6}">
      <dgm:prSet/>
      <dgm:spPr/>
    </dgm:pt>
    <dgm:pt modelId="{437DE934-87BE-423C-9A62-9C0C3851EA9B}">
      <dgm:prSet phldrT="[Text]"/>
      <dgm:spPr/>
      <dgm:t>
        <a:bodyPr/>
        <a:lstStyle/>
        <a:p>
          <a:endParaRPr lang="en-US" dirty="0"/>
        </a:p>
      </dgm:t>
    </dgm:pt>
    <dgm:pt modelId="{33F4EE7E-C771-42F9-923F-E293DDE6220E}" type="parTrans" cxnId="{6D753795-CF81-49BF-8EAB-13041ABFEE07}">
      <dgm:prSet/>
      <dgm:spPr/>
    </dgm:pt>
    <dgm:pt modelId="{46F9C4FB-208A-45CE-A126-4023550DE139}" type="sibTrans" cxnId="{6D753795-CF81-49BF-8EAB-13041ABFEE07}">
      <dgm:prSet/>
      <dgm:spPr/>
    </dgm:pt>
    <dgm:pt modelId="{1C316778-E293-4413-B10C-C8E07356B9B6}" type="pres">
      <dgm:prSet presAssocID="{37B1C32E-F9CE-4A26-A126-2D77E8FCCAA7}" presName="linear" presStyleCnt="0">
        <dgm:presLayoutVars>
          <dgm:dir/>
          <dgm:animLvl val="lvl"/>
          <dgm:resizeHandles val="exact"/>
        </dgm:presLayoutVars>
      </dgm:prSet>
      <dgm:spPr/>
    </dgm:pt>
    <dgm:pt modelId="{9A696532-7BA1-4E9B-9B17-F35F44E140EC}" type="pres">
      <dgm:prSet presAssocID="{C4DD0711-2AB3-48C9-A249-A3E18864164E}" presName="parentLin" presStyleCnt="0"/>
      <dgm:spPr/>
    </dgm:pt>
    <dgm:pt modelId="{2D086D51-CDC5-472A-A9F6-801486ED3534}" type="pres">
      <dgm:prSet presAssocID="{C4DD0711-2AB3-48C9-A249-A3E18864164E}" presName="parentLeftMargin" presStyleLbl="node1" presStyleIdx="0" presStyleCnt="4"/>
      <dgm:spPr/>
    </dgm:pt>
    <dgm:pt modelId="{33CEAD1C-755A-46F3-A092-18661A45F032}" type="pres">
      <dgm:prSet presAssocID="{C4DD0711-2AB3-48C9-A249-A3E18864164E}" presName="parentText" presStyleLbl="node1" presStyleIdx="0" presStyleCnt="4" custLinFactNeighborY="-2727">
        <dgm:presLayoutVars>
          <dgm:chMax val="0"/>
          <dgm:bulletEnabled val="1"/>
        </dgm:presLayoutVars>
      </dgm:prSet>
      <dgm:spPr/>
    </dgm:pt>
    <dgm:pt modelId="{8412740D-7BBE-4F78-80F6-09FC35CBF0A1}" type="pres">
      <dgm:prSet presAssocID="{C4DD0711-2AB3-48C9-A249-A3E18864164E}" presName="negativeSpace" presStyleCnt="0"/>
      <dgm:spPr/>
    </dgm:pt>
    <dgm:pt modelId="{961573FC-8B05-49FB-85C5-B3E59BA71054}" type="pres">
      <dgm:prSet presAssocID="{C4DD0711-2AB3-48C9-A249-A3E18864164E}" presName="childText" presStyleLbl="conFgAcc1" presStyleIdx="0" presStyleCnt="4">
        <dgm:presLayoutVars>
          <dgm:bulletEnabled val="1"/>
        </dgm:presLayoutVars>
      </dgm:prSet>
      <dgm:spPr/>
    </dgm:pt>
    <dgm:pt modelId="{8C2E4D94-C634-46C8-B168-DF86D001AD9D}" type="pres">
      <dgm:prSet presAssocID="{EBAC727C-8583-4E9B-823E-656073EB558E}" presName="spaceBetweenRectangles" presStyleCnt="0"/>
      <dgm:spPr/>
    </dgm:pt>
    <dgm:pt modelId="{F6C080E0-7812-4CC5-A927-158D3023C706}" type="pres">
      <dgm:prSet presAssocID="{CDB32638-4D25-4362-A7F1-D36556458C97}" presName="parentLin" presStyleCnt="0"/>
      <dgm:spPr/>
    </dgm:pt>
    <dgm:pt modelId="{4FE86400-A498-46C6-A1A4-9A388AB78684}" type="pres">
      <dgm:prSet presAssocID="{CDB32638-4D25-4362-A7F1-D36556458C97}" presName="parentLeftMargin" presStyleLbl="node1" presStyleIdx="0" presStyleCnt="4"/>
      <dgm:spPr/>
    </dgm:pt>
    <dgm:pt modelId="{73167E15-6BB9-4F9D-8C49-76267ACDFBCE}" type="pres">
      <dgm:prSet presAssocID="{CDB32638-4D25-4362-A7F1-D36556458C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9E3709-8E5A-43FC-A10D-C2132AD24FAA}" type="pres">
      <dgm:prSet presAssocID="{CDB32638-4D25-4362-A7F1-D36556458C97}" presName="negativeSpace" presStyleCnt="0"/>
      <dgm:spPr/>
    </dgm:pt>
    <dgm:pt modelId="{AC9EDFA7-1175-47B3-8F71-F282248BB11E}" type="pres">
      <dgm:prSet presAssocID="{CDB32638-4D25-4362-A7F1-D36556458C97}" presName="childText" presStyleLbl="conFgAcc1" presStyleIdx="1" presStyleCnt="4">
        <dgm:presLayoutVars>
          <dgm:bulletEnabled val="1"/>
        </dgm:presLayoutVars>
      </dgm:prSet>
      <dgm:spPr/>
    </dgm:pt>
    <dgm:pt modelId="{BE7C1866-6C1D-4F93-BAF1-9EF5E6040616}" type="pres">
      <dgm:prSet presAssocID="{510DC276-5BD0-4758-8A8B-5AE35D3865FE}" presName="spaceBetweenRectangles" presStyleCnt="0"/>
      <dgm:spPr/>
    </dgm:pt>
    <dgm:pt modelId="{8188A1E8-FB99-484E-B1C5-7787BC8D8DB3}" type="pres">
      <dgm:prSet presAssocID="{BFE602D7-D72D-4415-81FB-6B2BE7A94B3E}" presName="parentLin" presStyleCnt="0"/>
      <dgm:spPr/>
    </dgm:pt>
    <dgm:pt modelId="{C9ED5873-0209-4557-9056-9FECA7DC99D3}" type="pres">
      <dgm:prSet presAssocID="{BFE602D7-D72D-4415-81FB-6B2BE7A94B3E}" presName="parentLeftMargin" presStyleLbl="node1" presStyleIdx="1" presStyleCnt="4"/>
      <dgm:spPr/>
    </dgm:pt>
    <dgm:pt modelId="{05923843-1612-459D-958B-4CEDCD0D4D20}" type="pres">
      <dgm:prSet presAssocID="{BFE602D7-D72D-4415-81FB-6B2BE7A94B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1446E8-B40B-41C3-94CF-E6206C2EB3DA}" type="pres">
      <dgm:prSet presAssocID="{BFE602D7-D72D-4415-81FB-6B2BE7A94B3E}" presName="negativeSpace" presStyleCnt="0"/>
      <dgm:spPr/>
    </dgm:pt>
    <dgm:pt modelId="{E78E8AC6-0343-4FD8-9242-4C1689A21965}" type="pres">
      <dgm:prSet presAssocID="{BFE602D7-D72D-4415-81FB-6B2BE7A94B3E}" presName="childText" presStyleLbl="conFgAcc1" presStyleIdx="2" presStyleCnt="4">
        <dgm:presLayoutVars>
          <dgm:bulletEnabled val="1"/>
        </dgm:presLayoutVars>
      </dgm:prSet>
      <dgm:spPr/>
    </dgm:pt>
    <dgm:pt modelId="{E0733909-D623-4F75-A067-F11F7B2A8DE2}" type="pres">
      <dgm:prSet presAssocID="{3C68BE57-F447-4454-96C1-D26E3BB17B0B}" presName="spaceBetweenRectangles" presStyleCnt="0"/>
      <dgm:spPr/>
    </dgm:pt>
    <dgm:pt modelId="{E168902E-5E1D-475D-9D81-FA518066E006}" type="pres">
      <dgm:prSet presAssocID="{877D177D-E3A4-4EEE-9C7A-22306BB3E006}" presName="parentLin" presStyleCnt="0"/>
      <dgm:spPr/>
    </dgm:pt>
    <dgm:pt modelId="{41AD8896-F051-49BB-A0AD-39251C59F0D6}" type="pres">
      <dgm:prSet presAssocID="{877D177D-E3A4-4EEE-9C7A-22306BB3E006}" presName="parentLeftMargin" presStyleLbl="node1" presStyleIdx="2" presStyleCnt="4"/>
      <dgm:spPr/>
    </dgm:pt>
    <dgm:pt modelId="{9934587D-E74F-430D-AA27-B7A49EFBC849}" type="pres">
      <dgm:prSet presAssocID="{877D177D-E3A4-4EEE-9C7A-22306BB3E0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557634-94C7-41DB-8F85-B27F402C5B48}" type="pres">
      <dgm:prSet presAssocID="{877D177D-E3A4-4EEE-9C7A-22306BB3E006}" presName="negativeSpace" presStyleCnt="0"/>
      <dgm:spPr/>
    </dgm:pt>
    <dgm:pt modelId="{B9580CE2-0C44-462A-A648-DC3698906B6D}" type="pres">
      <dgm:prSet presAssocID="{877D177D-E3A4-4EEE-9C7A-22306BB3E0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A99606-1D54-41C3-B4AF-99B9B94D4424}" srcId="{37B1C32E-F9CE-4A26-A126-2D77E8FCCAA7}" destId="{BFE602D7-D72D-4415-81FB-6B2BE7A94B3E}" srcOrd="2" destOrd="0" parTransId="{BFB18AE4-194D-4CA7-A988-88309FF4336E}" sibTransId="{3C68BE57-F447-4454-96C1-D26E3BB17B0B}"/>
    <dgm:cxn modelId="{98A3DF08-17BC-448E-99AB-9C729D08A971}" srcId="{37B1C32E-F9CE-4A26-A126-2D77E8FCCAA7}" destId="{877D177D-E3A4-4EEE-9C7A-22306BB3E006}" srcOrd="3" destOrd="0" parTransId="{A15E0032-4122-423A-AA81-4BFAD68BCC5F}" sibTransId="{49CC65FB-3834-47D5-8E11-03B4C2672AE4}"/>
    <dgm:cxn modelId="{E677D327-9F1B-432B-8672-44B553D631A5}" type="presOf" srcId="{877D177D-E3A4-4EEE-9C7A-22306BB3E006}" destId="{9934587D-E74F-430D-AA27-B7A49EFBC849}" srcOrd="1" destOrd="0" presId="urn:microsoft.com/office/officeart/2005/8/layout/list1"/>
    <dgm:cxn modelId="{C231EA2C-9B9D-4585-B5CD-A4F09A283473}" type="presOf" srcId="{37B1C32E-F9CE-4A26-A126-2D77E8FCCAA7}" destId="{1C316778-E293-4413-B10C-C8E07356B9B6}" srcOrd="0" destOrd="0" presId="urn:microsoft.com/office/officeart/2005/8/layout/list1"/>
    <dgm:cxn modelId="{C3021E33-5215-4BD3-BC46-E4BF7A97878E}" type="presOf" srcId="{C4DD0711-2AB3-48C9-A249-A3E18864164E}" destId="{2D086D51-CDC5-472A-A9F6-801486ED3534}" srcOrd="0" destOrd="0" presId="urn:microsoft.com/office/officeart/2005/8/layout/list1"/>
    <dgm:cxn modelId="{FF930960-8E04-4BE7-85CA-3EE1B72BFF53}" srcId="{37B1C32E-F9CE-4A26-A126-2D77E8FCCAA7}" destId="{CDB32638-4D25-4362-A7F1-D36556458C97}" srcOrd="1" destOrd="0" parTransId="{201538AA-0B36-4B44-9DA8-30D48528E451}" sibTransId="{510DC276-5BD0-4758-8A8B-5AE35D3865FE}"/>
    <dgm:cxn modelId="{77CBE163-4751-4CA0-B1E6-2A3A21F81B70}" type="presOf" srcId="{CDB32638-4D25-4362-A7F1-D36556458C97}" destId="{73167E15-6BB9-4F9D-8C49-76267ACDFBCE}" srcOrd="1" destOrd="0" presId="urn:microsoft.com/office/officeart/2005/8/layout/list1"/>
    <dgm:cxn modelId="{1BCCFD47-7C60-4328-9D54-E9A2D1B1C662}" type="presOf" srcId="{0969A9C0-8781-453F-B203-FA1C856486B8}" destId="{AC9EDFA7-1175-47B3-8F71-F282248BB11E}" srcOrd="0" destOrd="0" presId="urn:microsoft.com/office/officeart/2005/8/layout/list1"/>
    <dgm:cxn modelId="{CAB7166F-6F3C-4AC4-A6AE-7247E4CADB54}" type="presOf" srcId="{BFE602D7-D72D-4415-81FB-6B2BE7A94B3E}" destId="{C9ED5873-0209-4557-9056-9FECA7DC99D3}" srcOrd="0" destOrd="0" presId="urn:microsoft.com/office/officeart/2005/8/layout/list1"/>
    <dgm:cxn modelId="{9B094556-BBA3-4328-9A63-C3A47D51D0BD}" type="presOf" srcId="{C4DD0711-2AB3-48C9-A249-A3E18864164E}" destId="{33CEAD1C-755A-46F3-A092-18661A45F032}" srcOrd="1" destOrd="0" presId="urn:microsoft.com/office/officeart/2005/8/layout/list1"/>
    <dgm:cxn modelId="{4FA1157E-4FD0-457F-A938-D21EE00645B6}" srcId="{BFE602D7-D72D-4415-81FB-6B2BE7A94B3E}" destId="{CD84AA3B-8D9D-45F8-9431-EB699147F820}" srcOrd="0" destOrd="0" parTransId="{78C88348-C4C0-4196-8D98-FF1DE64EAAE1}" sibTransId="{1817B1AF-322B-4D42-83BF-9E306B7E58AA}"/>
    <dgm:cxn modelId="{E02AAA8A-A4E6-43FD-AE7D-3ACD5A6A4DAA}" type="presOf" srcId="{CDB32638-4D25-4362-A7F1-D36556458C97}" destId="{4FE86400-A498-46C6-A1A4-9A388AB78684}" srcOrd="0" destOrd="0" presId="urn:microsoft.com/office/officeart/2005/8/layout/list1"/>
    <dgm:cxn modelId="{6D753795-CF81-49BF-8EAB-13041ABFEE07}" srcId="{877D177D-E3A4-4EEE-9C7A-22306BB3E006}" destId="{437DE934-87BE-423C-9A62-9C0C3851EA9B}" srcOrd="1" destOrd="0" parTransId="{33F4EE7E-C771-42F9-923F-E293DDE6220E}" sibTransId="{46F9C4FB-208A-45CE-A126-4023550DE139}"/>
    <dgm:cxn modelId="{A2954498-6991-4B7B-A1AB-0534C8288E19}" type="presOf" srcId="{BFE602D7-D72D-4415-81FB-6B2BE7A94B3E}" destId="{05923843-1612-459D-958B-4CEDCD0D4D20}" srcOrd="1" destOrd="0" presId="urn:microsoft.com/office/officeart/2005/8/layout/list1"/>
    <dgm:cxn modelId="{E414F0B0-AA2E-45A5-957F-0ADFF5A9DC48}" type="presOf" srcId="{CD84AA3B-8D9D-45F8-9431-EB699147F820}" destId="{E78E8AC6-0343-4FD8-9242-4C1689A21965}" srcOrd="0" destOrd="0" presId="urn:microsoft.com/office/officeart/2005/8/layout/list1"/>
    <dgm:cxn modelId="{73B492BC-1E28-4011-BE84-D827493B012B}" srcId="{CDB32638-4D25-4362-A7F1-D36556458C97}" destId="{0969A9C0-8781-453F-B203-FA1C856486B8}" srcOrd="0" destOrd="0" parTransId="{4A2553FC-DEB5-4685-814A-C1148A78C84A}" sibTransId="{6FFD04EE-AE2B-4F24-A2D8-0E94D91C728A}"/>
    <dgm:cxn modelId="{9F2BFEC6-64C4-4E37-99D3-ED5093D69F77}" srcId="{C4DD0711-2AB3-48C9-A249-A3E18864164E}" destId="{136BA9A8-2BCB-40D0-AA83-A6CB803AFE83}" srcOrd="0" destOrd="0" parTransId="{7D17D8A9-63BA-4CD2-8C06-7C26EAE33F72}" sibTransId="{45ADDEB0-424D-4AE1-9102-A03A7622744A}"/>
    <dgm:cxn modelId="{17D248CE-A5A2-4DB3-864E-222C10CF7715}" srcId="{37B1C32E-F9CE-4A26-A126-2D77E8FCCAA7}" destId="{C4DD0711-2AB3-48C9-A249-A3E18864164E}" srcOrd="0" destOrd="0" parTransId="{B1DB35D3-A453-476D-BE72-31C44A4FDE02}" sibTransId="{EBAC727C-8583-4E9B-823E-656073EB558E}"/>
    <dgm:cxn modelId="{CE3F92D7-B095-4748-B3C7-00267C0E0284}" type="presOf" srcId="{877D177D-E3A4-4EEE-9C7A-22306BB3E006}" destId="{41AD8896-F051-49BB-A0AD-39251C59F0D6}" srcOrd="0" destOrd="0" presId="urn:microsoft.com/office/officeart/2005/8/layout/list1"/>
    <dgm:cxn modelId="{D8688AEE-23B4-48A5-9CD4-2D01646321C3}" type="presOf" srcId="{136BA9A8-2BCB-40D0-AA83-A6CB803AFE83}" destId="{961573FC-8B05-49FB-85C5-B3E59BA71054}" srcOrd="0" destOrd="0" presId="urn:microsoft.com/office/officeart/2005/8/layout/list1"/>
    <dgm:cxn modelId="{8EB5A8EF-F1CC-4439-ACF8-9E8DCF8C4C76}" srcId="{877D177D-E3A4-4EEE-9C7A-22306BB3E006}" destId="{9C3A7618-76B8-4BC6-9E76-9211ED0F2714}" srcOrd="0" destOrd="0" parTransId="{796FA3D3-1ED2-489D-8D5C-99B82A353906}" sibTransId="{13E8DAA7-21D8-4878-9C6E-0ED582AAEDB6}"/>
    <dgm:cxn modelId="{5A370CF9-7D05-4A28-9F27-CD00BEFDFEF1}" type="presOf" srcId="{9C3A7618-76B8-4BC6-9E76-9211ED0F2714}" destId="{B9580CE2-0C44-462A-A648-DC3698906B6D}" srcOrd="0" destOrd="0" presId="urn:microsoft.com/office/officeart/2005/8/layout/list1"/>
    <dgm:cxn modelId="{9D3A20FE-1F6A-4D04-9F48-2886FC461D83}" type="presOf" srcId="{437DE934-87BE-423C-9A62-9C0C3851EA9B}" destId="{B9580CE2-0C44-462A-A648-DC3698906B6D}" srcOrd="0" destOrd="1" presId="urn:microsoft.com/office/officeart/2005/8/layout/list1"/>
    <dgm:cxn modelId="{9E368BE3-C962-47E2-870A-5758AD8F053C}" type="presParOf" srcId="{1C316778-E293-4413-B10C-C8E07356B9B6}" destId="{9A696532-7BA1-4E9B-9B17-F35F44E140EC}" srcOrd="0" destOrd="0" presId="urn:microsoft.com/office/officeart/2005/8/layout/list1"/>
    <dgm:cxn modelId="{8BE02368-FA15-4AD3-ADF9-7CB38C17ADFB}" type="presParOf" srcId="{9A696532-7BA1-4E9B-9B17-F35F44E140EC}" destId="{2D086D51-CDC5-472A-A9F6-801486ED3534}" srcOrd="0" destOrd="0" presId="urn:microsoft.com/office/officeart/2005/8/layout/list1"/>
    <dgm:cxn modelId="{B7018D75-3E77-44B2-A89E-A736527FEC44}" type="presParOf" srcId="{9A696532-7BA1-4E9B-9B17-F35F44E140EC}" destId="{33CEAD1C-755A-46F3-A092-18661A45F032}" srcOrd="1" destOrd="0" presId="urn:microsoft.com/office/officeart/2005/8/layout/list1"/>
    <dgm:cxn modelId="{8475F105-4EEE-4B4E-AA75-AD3A2A2CCF76}" type="presParOf" srcId="{1C316778-E293-4413-B10C-C8E07356B9B6}" destId="{8412740D-7BBE-4F78-80F6-09FC35CBF0A1}" srcOrd="1" destOrd="0" presId="urn:microsoft.com/office/officeart/2005/8/layout/list1"/>
    <dgm:cxn modelId="{F44816AC-31E0-4DF9-901A-8A0B90F8679B}" type="presParOf" srcId="{1C316778-E293-4413-B10C-C8E07356B9B6}" destId="{961573FC-8B05-49FB-85C5-B3E59BA71054}" srcOrd="2" destOrd="0" presId="urn:microsoft.com/office/officeart/2005/8/layout/list1"/>
    <dgm:cxn modelId="{CBAFFD14-C01C-4392-964A-540D5120329D}" type="presParOf" srcId="{1C316778-E293-4413-B10C-C8E07356B9B6}" destId="{8C2E4D94-C634-46C8-B168-DF86D001AD9D}" srcOrd="3" destOrd="0" presId="urn:microsoft.com/office/officeart/2005/8/layout/list1"/>
    <dgm:cxn modelId="{FA61CCE2-8FF0-43B3-B9F6-338F126A4605}" type="presParOf" srcId="{1C316778-E293-4413-B10C-C8E07356B9B6}" destId="{F6C080E0-7812-4CC5-A927-158D3023C706}" srcOrd="4" destOrd="0" presId="urn:microsoft.com/office/officeart/2005/8/layout/list1"/>
    <dgm:cxn modelId="{72CAE715-0DCD-40AB-9BC4-5595E5585A16}" type="presParOf" srcId="{F6C080E0-7812-4CC5-A927-158D3023C706}" destId="{4FE86400-A498-46C6-A1A4-9A388AB78684}" srcOrd="0" destOrd="0" presId="urn:microsoft.com/office/officeart/2005/8/layout/list1"/>
    <dgm:cxn modelId="{8D8357EE-262A-4D7C-AE2E-47D798EBB81B}" type="presParOf" srcId="{F6C080E0-7812-4CC5-A927-158D3023C706}" destId="{73167E15-6BB9-4F9D-8C49-76267ACDFBCE}" srcOrd="1" destOrd="0" presId="urn:microsoft.com/office/officeart/2005/8/layout/list1"/>
    <dgm:cxn modelId="{5461706E-352F-41F8-88F7-EC3ED3B620ED}" type="presParOf" srcId="{1C316778-E293-4413-B10C-C8E07356B9B6}" destId="{F19E3709-8E5A-43FC-A10D-C2132AD24FAA}" srcOrd="5" destOrd="0" presId="urn:microsoft.com/office/officeart/2005/8/layout/list1"/>
    <dgm:cxn modelId="{DD0732CB-0AB5-4C4A-A76C-1CC3BFAA15AC}" type="presParOf" srcId="{1C316778-E293-4413-B10C-C8E07356B9B6}" destId="{AC9EDFA7-1175-47B3-8F71-F282248BB11E}" srcOrd="6" destOrd="0" presId="urn:microsoft.com/office/officeart/2005/8/layout/list1"/>
    <dgm:cxn modelId="{F5941853-5C17-44FE-B050-DF71F9543476}" type="presParOf" srcId="{1C316778-E293-4413-B10C-C8E07356B9B6}" destId="{BE7C1866-6C1D-4F93-BAF1-9EF5E6040616}" srcOrd="7" destOrd="0" presId="urn:microsoft.com/office/officeart/2005/8/layout/list1"/>
    <dgm:cxn modelId="{A46B1C08-F46A-433F-ADB1-FB19F6AB67CB}" type="presParOf" srcId="{1C316778-E293-4413-B10C-C8E07356B9B6}" destId="{8188A1E8-FB99-484E-B1C5-7787BC8D8DB3}" srcOrd="8" destOrd="0" presId="urn:microsoft.com/office/officeart/2005/8/layout/list1"/>
    <dgm:cxn modelId="{CB5360AB-23E4-4FED-A8E7-EA85A3EC7F6C}" type="presParOf" srcId="{8188A1E8-FB99-484E-B1C5-7787BC8D8DB3}" destId="{C9ED5873-0209-4557-9056-9FECA7DC99D3}" srcOrd="0" destOrd="0" presId="urn:microsoft.com/office/officeart/2005/8/layout/list1"/>
    <dgm:cxn modelId="{330CA663-8819-488F-8770-D20E0B94A9B0}" type="presParOf" srcId="{8188A1E8-FB99-484E-B1C5-7787BC8D8DB3}" destId="{05923843-1612-459D-958B-4CEDCD0D4D20}" srcOrd="1" destOrd="0" presId="urn:microsoft.com/office/officeart/2005/8/layout/list1"/>
    <dgm:cxn modelId="{5C05E517-F4CF-4DF3-8231-01DC2DAF0CFE}" type="presParOf" srcId="{1C316778-E293-4413-B10C-C8E07356B9B6}" destId="{621446E8-B40B-41C3-94CF-E6206C2EB3DA}" srcOrd="9" destOrd="0" presId="urn:microsoft.com/office/officeart/2005/8/layout/list1"/>
    <dgm:cxn modelId="{9CAA1342-6953-4A6A-A0BD-C47AC9BC928E}" type="presParOf" srcId="{1C316778-E293-4413-B10C-C8E07356B9B6}" destId="{E78E8AC6-0343-4FD8-9242-4C1689A21965}" srcOrd="10" destOrd="0" presId="urn:microsoft.com/office/officeart/2005/8/layout/list1"/>
    <dgm:cxn modelId="{8A406DA0-75DB-4592-BAAA-91EC886FCBC5}" type="presParOf" srcId="{1C316778-E293-4413-B10C-C8E07356B9B6}" destId="{E0733909-D623-4F75-A067-F11F7B2A8DE2}" srcOrd="11" destOrd="0" presId="urn:microsoft.com/office/officeart/2005/8/layout/list1"/>
    <dgm:cxn modelId="{13722139-671C-4A40-BDF6-8D05C58A615B}" type="presParOf" srcId="{1C316778-E293-4413-B10C-C8E07356B9B6}" destId="{E168902E-5E1D-475D-9D81-FA518066E006}" srcOrd="12" destOrd="0" presId="urn:microsoft.com/office/officeart/2005/8/layout/list1"/>
    <dgm:cxn modelId="{ED54B1E9-ECE9-402E-8AA1-8374AE6C5378}" type="presParOf" srcId="{E168902E-5E1D-475D-9D81-FA518066E006}" destId="{41AD8896-F051-49BB-A0AD-39251C59F0D6}" srcOrd="0" destOrd="0" presId="urn:microsoft.com/office/officeart/2005/8/layout/list1"/>
    <dgm:cxn modelId="{AA09A104-0599-44B7-A9E6-FECB89D00B81}" type="presParOf" srcId="{E168902E-5E1D-475D-9D81-FA518066E006}" destId="{9934587D-E74F-430D-AA27-B7A49EFBC849}" srcOrd="1" destOrd="0" presId="urn:microsoft.com/office/officeart/2005/8/layout/list1"/>
    <dgm:cxn modelId="{1B19B61B-0F19-44F9-9B7E-62687FE5C868}" type="presParOf" srcId="{1C316778-E293-4413-B10C-C8E07356B9B6}" destId="{3F557634-94C7-41DB-8F85-B27F402C5B48}" srcOrd="13" destOrd="0" presId="urn:microsoft.com/office/officeart/2005/8/layout/list1"/>
    <dgm:cxn modelId="{0911D285-FB95-4799-B538-7E18BB43C0B3}" type="presParOf" srcId="{1C316778-E293-4413-B10C-C8E07356B9B6}" destId="{B9580CE2-0C44-462A-A648-DC3698906B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7D258-02BE-432D-B91D-CDA7CE732F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354A3B3-8F22-4D0D-945D-739069B3E2B3}">
      <dgm:prSet phldrT="[Text]"/>
      <dgm:spPr/>
      <dgm:t>
        <a:bodyPr/>
        <a:lstStyle/>
        <a:p>
          <a:r>
            <a:rPr lang="en-US" dirty="0"/>
            <a:t>Week 1-2 : Brainstorm</a:t>
          </a:r>
        </a:p>
      </dgm:t>
    </dgm:pt>
    <dgm:pt modelId="{1B0B2565-A758-4878-972F-FEA5266FC5D4}" type="parTrans" cxnId="{F1A6FEF1-0211-48DE-9911-6C823257F6D2}">
      <dgm:prSet/>
      <dgm:spPr/>
    </dgm:pt>
    <dgm:pt modelId="{DEE74B92-911B-4661-AC68-06E871728779}" type="sibTrans" cxnId="{F1A6FEF1-0211-48DE-9911-6C823257F6D2}">
      <dgm:prSet/>
      <dgm:spPr/>
    </dgm:pt>
    <dgm:pt modelId="{BEDE4BE5-49E0-4289-8021-1FBF59C3DA10}">
      <dgm:prSet phldrT="[Text]"/>
      <dgm:spPr/>
      <dgm:t>
        <a:bodyPr/>
        <a:lstStyle/>
        <a:p>
          <a:r>
            <a:rPr lang="en-US" dirty="0"/>
            <a:t>Week 3: Problem Alternative</a:t>
          </a:r>
        </a:p>
      </dgm:t>
    </dgm:pt>
    <dgm:pt modelId="{51A471A5-9329-4F0F-86F7-BFEBC07EC418}" type="parTrans" cxnId="{09E357ED-98BD-4425-9BBA-015E3B4BA3DE}">
      <dgm:prSet/>
      <dgm:spPr/>
    </dgm:pt>
    <dgm:pt modelId="{0F286CA6-2810-449E-8FFE-361775DE25E6}" type="sibTrans" cxnId="{09E357ED-98BD-4425-9BBA-015E3B4BA3DE}">
      <dgm:prSet/>
      <dgm:spPr/>
    </dgm:pt>
    <dgm:pt modelId="{0F8250FD-8F87-4030-B097-66BC13FA335F}">
      <dgm:prSet phldrT="[Text]"/>
      <dgm:spPr/>
      <dgm:t>
        <a:bodyPr/>
        <a:lstStyle/>
        <a:p>
          <a:r>
            <a:rPr lang="en-US" dirty="0"/>
            <a:t>Week 4: Solution Framework</a:t>
          </a:r>
        </a:p>
      </dgm:t>
    </dgm:pt>
    <dgm:pt modelId="{D2E6D639-8F35-4EB5-B876-BD373996EDDB}" type="parTrans" cxnId="{3344242E-CB6A-44F8-8EBF-569407A1AF19}">
      <dgm:prSet/>
      <dgm:spPr/>
    </dgm:pt>
    <dgm:pt modelId="{A525694A-B8AD-4165-AC47-A67EB723DA68}" type="sibTrans" cxnId="{3344242E-CB6A-44F8-8EBF-569407A1AF19}">
      <dgm:prSet/>
      <dgm:spPr/>
    </dgm:pt>
    <dgm:pt modelId="{4C550CA0-C21B-4213-8635-8C1DB2677A6A}">
      <dgm:prSet phldrT="[Text]"/>
      <dgm:spPr/>
      <dgm:t>
        <a:bodyPr/>
        <a:lstStyle/>
        <a:p>
          <a:r>
            <a:rPr lang="en-US" dirty="0"/>
            <a:t>Week 12: Documentation</a:t>
          </a:r>
        </a:p>
      </dgm:t>
    </dgm:pt>
    <dgm:pt modelId="{ED2785E7-BE8D-488B-B856-1EAA46FF1822}" type="parTrans" cxnId="{9F99C5A7-36D9-4ACC-8FA2-B8821CC971E1}">
      <dgm:prSet/>
      <dgm:spPr/>
    </dgm:pt>
    <dgm:pt modelId="{8C6BDF21-932C-4243-B619-D9D8BE7BED72}" type="sibTrans" cxnId="{9F99C5A7-36D9-4ACC-8FA2-B8821CC971E1}">
      <dgm:prSet/>
      <dgm:spPr/>
    </dgm:pt>
    <dgm:pt modelId="{3EDF239B-CF1B-4175-BFD8-AF3DC7055835}">
      <dgm:prSet phldrT="[Text]"/>
      <dgm:spPr/>
      <dgm:t>
        <a:bodyPr/>
        <a:lstStyle/>
        <a:p>
          <a:r>
            <a:rPr lang="en-US" dirty="0"/>
            <a:t>Week 5-8: Coding &amp; Testing</a:t>
          </a:r>
        </a:p>
      </dgm:t>
    </dgm:pt>
    <dgm:pt modelId="{499A1D89-B012-45C0-AD77-CE56AA3171A7}" type="parTrans" cxnId="{4CD82302-664E-41A8-BC5D-95E7A67740D5}">
      <dgm:prSet/>
      <dgm:spPr/>
    </dgm:pt>
    <dgm:pt modelId="{7BB85E1F-CD9A-4F13-9F88-6919B986451C}" type="sibTrans" cxnId="{4CD82302-664E-41A8-BC5D-95E7A67740D5}">
      <dgm:prSet/>
      <dgm:spPr/>
    </dgm:pt>
    <dgm:pt modelId="{4F94824A-4B87-4D44-97D5-A933C5C593CC}">
      <dgm:prSet phldrT="[Text]"/>
      <dgm:spPr/>
      <dgm:t>
        <a:bodyPr/>
        <a:lstStyle/>
        <a:p>
          <a:r>
            <a:rPr lang="en-US" dirty="0"/>
            <a:t>Week 9-10: Evaluation &amp; Tuning</a:t>
          </a:r>
        </a:p>
      </dgm:t>
    </dgm:pt>
    <dgm:pt modelId="{3CE0D4E6-2139-4D9C-A498-C4F8FF34494F}" type="parTrans" cxnId="{7F24E568-3ADE-4A38-9937-8033FD924403}">
      <dgm:prSet/>
      <dgm:spPr/>
    </dgm:pt>
    <dgm:pt modelId="{2E567E2B-6D96-4075-BC26-E7317B17BC5C}" type="sibTrans" cxnId="{7F24E568-3ADE-4A38-9937-8033FD924403}">
      <dgm:prSet/>
      <dgm:spPr/>
    </dgm:pt>
    <dgm:pt modelId="{28E999E0-9BA6-4F7D-B76B-AD558D3A977A}">
      <dgm:prSet phldrT="[Text]"/>
      <dgm:spPr/>
      <dgm:t>
        <a:bodyPr/>
        <a:lstStyle/>
        <a:p>
          <a:r>
            <a:rPr lang="en-US" dirty="0"/>
            <a:t>Week 11: Final Presentation</a:t>
          </a:r>
        </a:p>
      </dgm:t>
    </dgm:pt>
    <dgm:pt modelId="{5F73B4EA-6A97-4737-8928-81663336CD3E}" type="parTrans" cxnId="{40916488-A099-4F97-BE51-E03C9E6EE31C}">
      <dgm:prSet/>
      <dgm:spPr/>
    </dgm:pt>
    <dgm:pt modelId="{927FE8A4-9C46-4410-9CE2-B056AA5322B0}" type="sibTrans" cxnId="{40916488-A099-4F97-BE51-E03C9E6EE31C}">
      <dgm:prSet/>
      <dgm:spPr/>
    </dgm:pt>
    <dgm:pt modelId="{6AE0C50C-66F3-4693-96A8-4B605049C1F3}" type="pres">
      <dgm:prSet presAssocID="{86D7D258-02BE-432D-B91D-CDA7CE732F52}" presName="Name0" presStyleCnt="0">
        <dgm:presLayoutVars>
          <dgm:dir/>
          <dgm:resizeHandles val="exact"/>
        </dgm:presLayoutVars>
      </dgm:prSet>
      <dgm:spPr/>
    </dgm:pt>
    <dgm:pt modelId="{30FC87B0-09CF-4C11-9C35-1C349DCFE2E9}" type="pres">
      <dgm:prSet presAssocID="{86D7D258-02BE-432D-B91D-CDA7CE732F52}" presName="arrow" presStyleLbl="bgShp" presStyleIdx="0" presStyleCnt="1"/>
      <dgm:spPr/>
    </dgm:pt>
    <dgm:pt modelId="{1EFBCAC8-69F2-49C2-9355-8C38637F2B19}" type="pres">
      <dgm:prSet presAssocID="{86D7D258-02BE-432D-B91D-CDA7CE732F52}" presName="points" presStyleCnt="0"/>
      <dgm:spPr/>
    </dgm:pt>
    <dgm:pt modelId="{35559913-5BA3-4A00-A8BF-A1B844EE317C}" type="pres">
      <dgm:prSet presAssocID="{2354A3B3-8F22-4D0D-945D-739069B3E2B3}" presName="compositeA" presStyleCnt="0"/>
      <dgm:spPr/>
    </dgm:pt>
    <dgm:pt modelId="{9B4C3C2E-DF27-453A-A0C1-BE5CB91F58F7}" type="pres">
      <dgm:prSet presAssocID="{2354A3B3-8F22-4D0D-945D-739069B3E2B3}" presName="textA" presStyleLbl="revTx" presStyleIdx="0" presStyleCnt="7">
        <dgm:presLayoutVars>
          <dgm:bulletEnabled val="1"/>
        </dgm:presLayoutVars>
      </dgm:prSet>
      <dgm:spPr/>
    </dgm:pt>
    <dgm:pt modelId="{17AC7D12-3BE3-4D16-9D14-FF1BC0338EEA}" type="pres">
      <dgm:prSet presAssocID="{2354A3B3-8F22-4D0D-945D-739069B3E2B3}" presName="circleA" presStyleLbl="node1" presStyleIdx="0" presStyleCnt="7"/>
      <dgm:spPr/>
    </dgm:pt>
    <dgm:pt modelId="{257C8F3C-D0E6-4BAF-93FA-1585D01290F8}" type="pres">
      <dgm:prSet presAssocID="{2354A3B3-8F22-4D0D-945D-739069B3E2B3}" presName="spaceA" presStyleCnt="0"/>
      <dgm:spPr/>
    </dgm:pt>
    <dgm:pt modelId="{7ED8B383-7D87-4318-8046-4DE6C5CFF696}" type="pres">
      <dgm:prSet presAssocID="{DEE74B92-911B-4661-AC68-06E871728779}" presName="space" presStyleCnt="0"/>
      <dgm:spPr/>
    </dgm:pt>
    <dgm:pt modelId="{FD018CC2-3CD1-4ED2-A52E-E903BAE24032}" type="pres">
      <dgm:prSet presAssocID="{BEDE4BE5-49E0-4289-8021-1FBF59C3DA10}" presName="compositeB" presStyleCnt="0"/>
      <dgm:spPr/>
    </dgm:pt>
    <dgm:pt modelId="{02719742-0CA4-496E-A7F5-24306EA4E3BF}" type="pres">
      <dgm:prSet presAssocID="{BEDE4BE5-49E0-4289-8021-1FBF59C3DA10}" presName="textB" presStyleLbl="revTx" presStyleIdx="1" presStyleCnt="7">
        <dgm:presLayoutVars>
          <dgm:bulletEnabled val="1"/>
        </dgm:presLayoutVars>
      </dgm:prSet>
      <dgm:spPr/>
    </dgm:pt>
    <dgm:pt modelId="{118D5910-EAD4-4AAB-A12B-400B8069257D}" type="pres">
      <dgm:prSet presAssocID="{BEDE4BE5-49E0-4289-8021-1FBF59C3DA10}" presName="circleB" presStyleLbl="node1" presStyleIdx="1" presStyleCnt="7"/>
      <dgm:spPr/>
    </dgm:pt>
    <dgm:pt modelId="{A03DCFF7-E314-492F-8F49-0F1ABC4CC42F}" type="pres">
      <dgm:prSet presAssocID="{BEDE4BE5-49E0-4289-8021-1FBF59C3DA10}" presName="spaceB" presStyleCnt="0"/>
      <dgm:spPr/>
    </dgm:pt>
    <dgm:pt modelId="{AD102352-6DA2-4B61-80AA-7DF48C06ED08}" type="pres">
      <dgm:prSet presAssocID="{0F286CA6-2810-449E-8FFE-361775DE25E6}" presName="space" presStyleCnt="0"/>
      <dgm:spPr/>
    </dgm:pt>
    <dgm:pt modelId="{4051ECFB-B7FF-426B-AFE8-CA5F3798ACD6}" type="pres">
      <dgm:prSet presAssocID="{0F8250FD-8F87-4030-B097-66BC13FA335F}" presName="compositeA" presStyleCnt="0"/>
      <dgm:spPr/>
    </dgm:pt>
    <dgm:pt modelId="{C1B007B2-1B51-47AA-8459-0466AFAD0D0C}" type="pres">
      <dgm:prSet presAssocID="{0F8250FD-8F87-4030-B097-66BC13FA335F}" presName="textA" presStyleLbl="revTx" presStyleIdx="2" presStyleCnt="7">
        <dgm:presLayoutVars>
          <dgm:bulletEnabled val="1"/>
        </dgm:presLayoutVars>
      </dgm:prSet>
      <dgm:spPr/>
    </dgm:pt>
    <dgm:pt modelId="{4754A702-3CEA-4DAF-8A55-7D6B4E54F93B}" type="pres">
      <dgm:prSet presAssocID="{0F8250FD-8F87-4030-B097-66BC13FA335F}" presName="circleA" presStyleLbl="node1" presStyleIdx="2" presStyleCnt="7"/>
      <dgm:spPr/>
    </dgm:pt>
    <dgm:pt modelId="{F66C7B08-42E3-4EA6-B7EE-A098E62CCD09}" type="pres">
      <dgm:prSet presAssocID="{0F8250FD-8F87-4030-B097-66BC13FA335F}" presName="spaceA" presStyleCnt="0"/>
      <dgm:spPr/>
    </dgm:pt>
    <dgm:pt modelId="{503A5922-AB81-42F6-ABCF-E87DDAD48068}" type="pres">
      <dgm:prSet presAssocID="{A525694A-B8AD-4165-AC47-A67EB723DA68}" presName="space" presStyleCnt="0"/>
      <dgm:spPr/>
    </dgm:pt>
    <dgm:pt modelId="{62FEC9C9-ABB9-4BAE-A4EF-72F2D8A183AA}" type="pres">
      <dgm:prSet presAssocID="{3EDF239B-CF1B-4175-BFD8-AF3DC7055835}" presName="compositeB" presStyleCnt="0"/>
      <dgm:spPr/>
    </dgm:pt>
    <dgm:pt modelId="{654BB171-5907-4E61-AC67-E9FF056A67D8}" type="pres">
      <dgm:prSet presAssocID="{3EDF239B-CF1B-4175-BFD8-AF3DC7055835}" presName="textB" presStyleLbl="revTx" presStyleIdx="3" presStyleCnt="7">
        <dgm:presLayoutVars>
          <dgm:bulletEnabled val="1"/>
        </dgm:presLayoutVars>
      </dgm:prSet>
      <dgm:spPr/>
    </dgm:pt>
    <dgm:pt modelId="{66FC462C-86B2-4462-BADA-30B386FEE81D}" type="pres">
      <dgm:prSet presAssocID="{3EDF239B-CF1B-4175-BFD8-AF3DC7055835}" presName="circleB" presStyleLbl="node1" presStyleIdx="3" presStyleCnt="7"/>
      <dgm:spPr/>
    </dgm:pt>
    <dgm:pt modelId="{A7BB9826-09E4-4CEF-B1BE-A11FD1664D89}" type="pres">
      <dgm:prSet presAssocID="{3EDF239B-CF1B-4175-BFD8-AF3DC7055835}" presName="spaceB" presStyleCnt="0"/>
      <dgm:spPr/>
    </dgm:pt>
    <dgm:pt modelId="{15081026-CBE8-47CB-B7E9-C38C9CB6421C}" type="pres">
      <dgm:prSet presAssocID="{7BB85E1F-CD9A-4F13-9F88-6919B986451C}" presName="space" presStyleCnt="0"/>
      <dgm:spPr/>
    </dgm:pt>
    <dgm:pt modelId="{690D6968-B5FF-469D-99F4-84EDE82D780C}" type="pres">
      <dgm:prSet presAssocID="{4F94824A-4B87-4D44-97D5-A933C5C593CC}" presName="compositeA" presStyleCnt="0"/>
      <dgm:spPr/>
    </dgm:pt>
    <dgm:pt modelId="{6C2731D3-1619-4620-9789-E2CF11A2672D}" type="pres">
      <dgm:prSet presAssocID="{4F94824A-4B87-4D44-97D5-A933C5C593CC}" presName="textA" presStyleLbl="revTx" presStyleIdx="4" presStyleCnt="7">
        <dgm:presLayoutVars>
          <dgm:bulletEnabled val="1"/>
        </dgm:presLayoutVars>
      </dgm:prSet>
      <dgm:spPr/>
    </dgm:pt>
    <dgm:pt modelId="{7DA34065-1EA1-4838-B63A-9E2072C3CB68}" type="pres">
      <dgm:prSet presAssocID="{4F94824A-4B87-4D44-97D5-A933C5C593CC}" presName="circleA" presStyleLbl="node1" presStyleIdx="4" presStyleCnt="7"/>
      <dgm:spPr/>
    </dgm:pt>
    <dgm:pt modelId="{E5614F96-4424-4056-AE55-E95FDB3151B5}" type="pres">
      <dgm:prSet presAssocID="{4F94824A-4B87-4D44-97D5-A933C5C593CC}" presName="spaceA" presStyleCnt="0"/>
      <dgm:spPr/>
    </dgm:pt>
    <dgm:pt modelId="{7B86A58D-E2F8-4C94-8CE3-0BFB702FA3D2}" type="pres">
      <dgm:prSet presAssocID="{2E567E2B-6D96-4075-BC26-E7317B17BC5C}" presName="space" presStyleCnt="0"/>
      <dgm:spPr/>
    </dgm:pt>
    <dgm:pt modelId="{4636B610-D76D-4616-8AC0-0702956F44DD}" type="pres">
      <dgm:prSet presAssocID="{28E999E0-9BA6-4F7D-B76B-AD558D3A977A}" presName="compositeB" presStyleCnt="0"/>
      <dgm:spPr/>
    </dgm:pt>
    <dgm:pt modelId="{96A8C6A4-983F-46CF-9CFF-48D8023BDBA4}" type="pres">
      <dgm:prSet presAssocID="{28E999E0-9BA6-4F7D-B76B-AD558D3A977A}" presName="textB" presStyleLbl="revTx" presStyleIdx="5" presStyleCnt="7">
        <dgm:presLayoutVars>
          <dgm:bulletEnabled val="1"/>
        </dgm:presLayoutVars>
      </dgm:prSet>
      <dgm:spPr/>
    </dgm:pt>
    <dgm:pt modelId="{15692931-38A1-4A63-A823-75D878925A06}" type="pres">
      <dgm:prSet presAssocID="{28E999E0-9BA6-4F7D-B76B-AD558D3A977A}" presName="circleB" presStyleLbl="node1" presStyleIdx="5" presStyleCnt="7"/>
      <dgm:spPr/>
    </dgm:pt>
    <dgm:pt modelId="{1DAB6BBC-9D23-4980-BE2B-47BD878F0C05}" type="pres">
      <dgm:prSet presAssocID="{28E999E0-9BA6-4F7D-B76B-AD558D3A977A}" presName="spaceB" presStyleCnt="0"/>
      <dgm:spPr/>
    </dgm:pt>
    <dgm:pt modelId="{A639ADF2-6D91-41C0-A591-7CAB958365B8}" type="pres">
      <dgm:prSet presAssocID="{927FE8A4-9C46-4410-9CE2-B056AA5322B0}" presName="space" presStyleCnt="0"/>
      <dgm:spPr/>
    </dgm:pt>
    <dgm:pt modelId="{EDADC8C4-4015-4EDC-AD50-FCEC1101A2B9}" type="pres">
      <dgm:prSet presAssocID="{4C550CA0-C21B-4213-8635-8C1DB2677A6A}" presName="compositeA" presStyleCnt="0"/>
      <dgm:spPr/>
    </dgm:pt>
    <dgm:pt modelId="{208F8E30-851C-476B-B1C0-13B490ED4939}" type="pres">
      <dgm:prSet presAssocID="{4C550CA0-C21B-4213-8635-8C1DB2677A6A}" presName="textA" presStyleLbl="revTx" presStyleIdx="6" presStyleCnt="7">
        <dgm:presLayoutVars>
          <dgm:bulletEnabled val="1"/>
        </dgm:presLayoutVars>
      </dgm:prSet>
      <dgm:spPr/>
    </dgm:pt>
    <dgm:pt modelId="{5DFA3ECE-600D-4504-8755-EABDC663B63D}" type="pres">
      <dgm:prSet presAssocID="{4C550CA0-C21B-4213-8635-8C1DB2677A6A}" presName="circleA" presStyleLbl="node1" presStyleIdx="6" presStyleCnt="7"/>
      <dgm:spPr/>
    </dgm:pt>
    <dgm:pt modelId="{61B39DB8-91AE-4725-A17E-005A9EBA4111}" type="pres">
      <dgm:prSet presAssocID="{4C550CA0-C21B-4213-8635-8C1DB2677A6A}" presName="spaceA" presStyleCnt="0"/>
      <dgm:spPr/>
    </dgm:pt>
  </dgm:ptLst>
  <dgm:cxnLst>
    <dgm:cxn modelId="{4CD82302-664E-41A8-BC5D-95E7A67740D5}" srcId="{86D7D258-02BE-432D-B91D-CDA7CE732F52}" destId="{3EDF239B-CF1B-4175-BFD8-AF3DC7055835}" srcOrd="3" destOrd="0" parTransId="{499A1D89-B012-45C0-AD77-CE56AA3171A7}" sibTransId="{7BB85E1F-CD9A-4F13-9F88-6919B986451C}"/>
    <dgm:cxn modelId="{6977A705-B5E3-4082-BC68-21FE9AD5B42F}" type="presOf" srcId="{4C550CA0-C21B-4213-8635-8C1DB2677A6A}" destId="{208F8E30-851C-476B-B1C0-13B490ED4939}" srcOrd="0" destOrd="0" presId="urn:microsoft.com/office/officeart/2005/8/layout/hProcess11"/>
    <dgm:cxn modelId="{76AB2B10-9C29-427C-A8A1-16AB304CAB0F}" type="presOf" srcId="{2354A3B3-8F22-4D0D-945D-739069B3E2B3}" destId="{9B4C3C2E-DF27-453A-A0C1-BE5CB91F58F7}" srcOrd="0" destOrd="0" presId="urn:microsoft.com/office/officeart/2005/8/layout/hProcess11"/>
    <dgm:cxn modelId="{3344242E-CB6A-44F8-8EBF-569407A1AF19}" srcId="{86D7D258-02BE-432D-B91D-CDA7CE732F52}" destId="{0F8250FD-8F87-4030-B097-66BC13FA335F}" srcOrd="2" destOrd="0" parTransId="{D2E6D639-8F35-4EB5-B876-BD373996EDDB}" sibTransId="{A525694A-B8AD-4165-AC47-A67EB723DA68}"/>
    <dgm:cxn modelId="{23A70638-4044-4C1F-8165-FF6E9EA939CE}" type="presOf" srcId="{4F94824A-4B87-4D44-97D5-A933C5C593CC}" destId="{6C2731D3-1619-4620-9789-E2CF11A2672D}" srcOrd="0" destOrd="0" presId="urn:microsoft.com/office/officeart/2005/8/layout/hProcess11"/>
    <dgm:cxn modelId="{4695E360-3863-4276-90C1-11D5005B29F1}" type="presOf" srcId="{86D7D258-02BE-432D-B91D-CDA7CE732F52}" destId="{6AE0C50C-66F3-4693-96A8-4B605049C1F3}" srcOrd="0" destOrd="0" presId="urn:microsoft.com/office/officeart/2005/8/layout/hProcess11"/>
    <dgm:cxn modelId="{7F24E568-3ADE-4A38-9937-8033FD924403}" srcId="{86D7D258-02BE-432D-B91D-CDA7CE732F52}" destId="{4F94824A-4B87-4D44-97D5-A933C5C593CC}" srcOrd="4" destOrd="0" parTransId="{3CE0D4E6-2139-4D9C-A498-C4F8FF34494F}" sibTransId="{2E567E2B-6D96-4075-BC26-E7317B17BC5C}"/>
    <dgm:cxn modelId="{426EFD6D-9231-4D3E-84CB-9453F13BE91F}" type="presOf" srcId="{3EDF239B-CF1B-4175-BFD8-AF3DC7055835}" destId="{654BB171-5907-4E61-AC67-E9FF056A67D8}" srcOrd="0" destOrd="0" presId="urn:microsoft.com/office/officeart/2005/8/layout/hProcess11"/>
    <dgm:cxn modelId="{E107A679-54BF-4294-BBD6-C33443F5DD81}" type="presOf" srcId="{BEDE4BE5-49E0-4289-8021-1FBF59C3DA10}" destId="{02719742-0CA4-496E-A7F5-24306EA4E3BF}" srcOrd="0" destOrd="0" presId="urn:microsoft.com/office/officeart/2005/8/layout/hProcess11"/>
    <dgm:cxn modelId="{40916488-A099-4F97-BE51-E03C9E6EE31C}" srcId="{86D7D258-02BE-432D-B91D-CDA7CE732F52}" destId="{28E999E0-9BA6-4F7D-B76B-AD558D3A977A}" srcOrd="5" destOrd="0" parTransId="{5F73B4EA-6A97-4737-8928-81663336CD3E}" sibTransId="{927FE8A4-9C46-4410-9CE2-B056AA5322B0}"/>
    <dgm:cxn modelId="{9F99C5A7-36D9-4ACC-8FA2-B8821CC971E1}" srcId="{86D7D258-02BE-432D-B91D-CDA7CE732F52}" destId="{4C550CA0-C21B-4213-8635-8C1DB2677A6A}" srcOrd="6" destOrd="0" parTransId="{ED2785E7-BE8D-488B-B856-1EAA46FF1822}" sibTransId="{8C6BDF21-932C-4243-B619-D9D8BE7BED72}"/>
    <dgm:cxn modelId="{7F5C13BE-E682-49FB-B9D5-ED7707BA501A}" type="presOf" srcId="{0F8250FD-8F87-4030-B097-66BC13FA335F}" destId="{C1B007B2-1B51-47AA-8459-0466AFAD0D0C}" srcOrd="0" destOrd="0" presId="urn:microsoft.com/office/officeart/2005/8/layout/hProcess11"/>
    <dgm:cxn modelId="{5BCB43E9-7CFF-4A08-9625-39D55ECC5896}" type="presOf" srcId="{28E999E0-9BA6-4F7D-B76B-AD558D3A977A}" destId="{96A8C6A4-983F-46CF-9CFF-48D8023BDBA4}" srcOrd="0" destOrd="0" presId="urn:microsoft.com/office/officeart/2005/8/layout/hProcess11"/>
    <dgm:cxn modelId="{09E357ED-98BD-4425-9BBA-015E3B4BA3DE}" srcId="{86D7D258-02BE-432D-B91D-CDA7CE732F52}" destId="{BEDE4BE5-49E0-4289-8021-1FBF59C3DA10}" srcOrd="1" destOrd="0" parTransId="{51A471A5-9329-4F0F-86F7-BFEBC07EC418}" sibTransId="{0F286CA6-2810-449E-8FFE-361775DE25E6}"/>
    <dgm:cxn modelId="{F1A6FEF1-0211-48DE-9911-6C823257F6D2}" srcId="{86D7D258-02BE-432D-B91D-CDA7CE732F52}" destId="{2354A3B3-8F22-4D0D-945D-739069B3E2B3}" srcOrd="0" destOrd="0" parTransId="{1B0B2565-A758-4878-972F-FEA5266FC5D4}" sibTransId="{DEE74B92-911B-4661-AC68-06E871728779}"/>
    <dgm:cxn modelId="{D263000D-0CE8-4842-A181-E675F0995FB6}" type="presParOf" srcId="{6AE0C50C-66F3-4693-96A8-4B605049C1F3}" destId="{30FC87B0-09CF-4C11-9C35-1C349DCFE2E9}" srcOrd="0" destOrd="0" presId="urn:microsoft.com/office/officeart/2005/8/layout/hProcess11"/>
    <dgm:cxn modelId="{BA527781-590E-4C2B-8598-8BDF152EC620}" type="presParOf" srcId="{6AE0C50C-66F3-4693-96A8-4B605049C1F3}" destId="{1EFBCAC8-69F2-49C2-9355-8C38637F2B19}" srcOrd="1" destOrd="0" presId="urn:microsoft.com/office/officeart/2005/8/layout/hProcess11"/>
    <dgm:cxn modelId="{59B02122-44D0-400D-B8F0-E54A06D74081}" type="presParOf" srcId="{1EFBCAC8-69F2-49C2-9355-8C38637F2B19}" destId="{35559913-5BA3-4A00-A8BF-A1B844EE317C}" srcOrd="0" destOrd="0" presId="urn:microsoft.com/office/officeart/2005/8/layout/hProcess11"/>
    <dgm:cxn modelId="{6E944E6E-9857-45E8-A205-4A3A5D565371}" type="presParOf" srcId="{35559913-5BA3-4A00-A8BF-A1B844EE317C}" destId="{9B4C3C2E-DF27-453A-A0C1-BE5CB91F58F7}" srcOrd="0" destOrd="0" presId="urn:microsoft.com/office/officeart/2005/8/layout/hProcess11"/>
    <dgm:cxn modelId="{45939078-A87C-4C3D-809F-3B4A317345FC}" type="presParOf" srcId="{35559913-5BA3-4A00-A8BF-A1B844EE317C}" destId="{17AC7D12-3BE3-4D16-9D14-FF1BC0338EEA}" srcOrd="1" destOrd="0" presId="urn:microsoft.com/office/officeart/2005/8/layout/hProcess11"/>
    <dgm:cxn modelId="{0FA549E8-FAEC-4C71-93BE-39600718C6BB}" type="presParOf" srcId="{35559913-5BA3-4A00-A8BF-A1B844EE317C}" destId="{257C8F3C-D0E6-4BAF-93FA-1585D01290F8}" srcOrd="2" destOrd="0" presId="urn:microsoft.com/office/officeart/2005/8/layout/hProcess11"/>
    <dgm:cxn modelId="{998F553B-59AF-4802-AAF4-944CAB2A13AD}" type="presParOf" srcId="{1EFBCAC8-69F2-49C2-9355-8C38637F2B19}" destId="{7ED8B383-7D87-4318-8046-4DE6C5CFF696}" srcOrd="1" destOrd="0" presId="urn:microsoft.com/office/officeart/2005/8/layout/hProcess11"/>
    <dgm:cxn modelId="{735F41A5-CA79-4FF5-A635-076741969AEC}" type="presParOf" srcId="{1EFBCAC8-69F2-49C2-9355-8C38637F2B19}" destId="{FD018CC2-3CD1-4ED2-A52E-E903BAE24032}" srcOrd="2" destOrd="0" presId="urn:microsoft.com/office/officeart/2005/8/layout/hProcess11"/>
    <dgm:cxn modelId="{7EF642A5-10BF-4786-BD77-8B3961571FA8}" type="presParOf" srcId="{FD018CC2-3CD1-4ED2-A52E-E903BAE24032}" destId="{02719742-0CA4-496E-A7F5-24306EA4E3BF}" srcOrd="0" destOrd="0" presId="urn:microsoft.com/office/officeart/2005/8/layout/hProcess11"/>
    <dgm:cxn modelId="{2A5B25F2-7792-491E-B715-37BA0DFC071C}" type="presParOf" srcId="{FD018CC2-3CD1-4ED2-A52E-E903BAE24032}" destId="{118D5910-EAD4-4AAB-A12B-400B8069257D}" srcOrd="1" destOrd="0" presId="urn:microsoft.com/office/officeart/2005/8/layout/hProcess11"/>
    <dgm:cxn modelId="{AAD2BC7E-CCF4-4B62-B491-E478DCB65684}" type="presParOf" srcId="{FD018CC2-3CD1-4ED2-A52E-E903BAE24032}" destId="{A03DCFF7-E314-492F-8F49-0F1ABC4CC42F}" srcOrd="2" destOrd="0" presId="urn:microsoft.com/office/officeart/2005/8/layout/hProcess11"/>
    <dgm:cxn modelId="{723F989F-94B5-4589-88EC-A96A58F5D731}" type="presParOf" srcId="{1EFBCAC8-69F2-49C2-9355-8C38637F2B19}" destId="{AD102352-6DA2-4B61-80AA-7DF48C06ED08}" srcOrd="3" destOrd="0" presId="urn:microsoft.com/office/officeart/2005/8/layout/hProcess11"/>
    <dgm:cxn modelId="{FD55336C-6BFA-4F8A-BDB2-1C9F7F224EA8}" type="presParOf" srcId="{1EFBCAC8-69F2-49C2-9355-8C38637F2B19}" destId="{4051ECFB-B7FF-426B-AFE8-CA5F3798ACD6}" srcOrd="4" destOrd="0" presId="urn:microsoft.com/office/officeart/2005/8/layout/hProcess11"/>
    <dgm:cxn modelId="{CF5E4A6C-0027-4941-9509-1D6E5C6E9EED}" type="presParOf" srcId="{4051ECFB-B7FF-426B-AFE8-CA5F3798ACD6}" destId="{C1B007B2-1B51-47AA-8459-0466AFAD0D0C}" srcOrd="0" destOrd="0" presId="urn:microsoft.com/office/officeart/2005/8/layout/hProcess11"/>
    <dgm:cxn modelId="{3933FC44-D2FC-4272-8D89-EC9445FED449}" type="presParOf" srcId="{4051ECFB-B7FF-426B-AFE8-CA5F3798ACD6}" destId="{4754A702-3CEA-4DAF-8A55-7D6B4E54F93B}" srcOrd="1" destOrd="0" presId="urn:microsoft.com/office/officeart/2005/8/layout/hProcess11"/>
    <dgm:cxn modelId="{9EEE63AE-1111-42EB-A5F5-945FF52961FE}" type="presParOf" srcId="{4051ECFB-B7FF-426B-AFE8-CA5F3798ACD6}" destId="{F66C7B08-42E3-4EA6-B7EE-A098E62CCD09}" srcOrd="2" destOrd="0" presId="urn:microsoft.com/office/officeart/2005/8/layout/hProcess11"/>
    <dgm:cxn modelId="{B7712BA6-91C0-4AA5-B1D4-72F575296D10}" type="presParOf" srcId="{1EFBCAC8-69F2-49C2-9355-8C38637F2B19}" destId="{503A5922-AB81-42F6-ABCF-E87DDAD48068}" srcOrd="5" destOrd="0" presId="urn:microsoft.com/office/officeart/2005/8/layout/hProcess11"/>
    <dgm:cxn modelId="{51419A87-438B-4CB7-9306-3F7D134EE6EC}" type="presParOf" srcId="{1EFBCAC8-69F2-49C2-9355-8C38637F2B19}" destId="{62FEC9C9-ABB9-4BAE-A4EF-72F2D8A183AA}" srcOrd="6" destOrd="0" presId="urn:microsoft.com/office/officeart/2005/8/layout/hProcess11"/>
    <dgm:cxn modelId="{916C13E1-9946-43C4-BFA7-56E5BF1AAC00}" type="presParOf" srcId="{62FEC9C9-ABB9-4BAE-A4EF-72F2D8A183AA}" destId="{654BB171-5907-4E61-AC67-E9FF056A67D8}" srcOrd="0" destOrd="0" presId="urn:microsoft.com/office/officeart/2005/8/layout/hProcess11"/>
    <dgm:cxn modelId="{A1C8B291-28D2-41CC-8A38-C0EE1FD1AB0C}" type="presParOf" srcId="{62FEC9C9-ABB9-4BAE-A4EF-72F2D8A183AA}" destId="{66FC462C-86B2-4462-BADA-30B386FEE81D}" srcOrd="1" destOrd="0" presId="urn:microsoft.com/office/officeart/2005/8/layout/hProcess11"/>
    <dgm:cxn modelId="{A458AB13-8798-42D4-B036-3ED938770003}" type="presParOf" srcId="{62FEC9C9-ABB9-4BAE-A4EF-72F2D8A183AA}" destId="{A7BB9826-09E4-4CEF-B1BE-A11FD1664D89}" srcOrd="2" destOrd="0" presId="urn:microsoft.com/office/officeart/2005/8/layout/hProcess11"/>
    <dgm:cxn modelId="{A88A591F-1819-4829-97C9-53D457957F49}" type="presParOf" srcId="{1EFBCAC8-69F2-49C2-9355-8C38637F2B19}" destId="{15081026-CBE8-47CB-B7E9-C38C9CB6421C}" srcOrd="7" destOrd="0" presId="urn:microsoft.com/office/officeart/2005/8/layout/hProcess11"/>
    <dgm:cxn modelId="{C00D4BD9-3546-4476-A222-5B19D7C2BA40}" type="presParOf" srcId="{1EFBCAC8-69F2-49C2-9355-8C38637F2B19}" destId="{690D6968-B5FF-469D-99F4-84EDE82D780C}" srcOrd="8" destOrd="0" presId="urn:microsoft.com/office/officeart/2005/8/layout/hProcess11"/>
    <dgm:cxn modelId="{79064B85-C1BE-4631-811E-834F4915C66A}" type="presParOf" srcId="{690D6968-B5FF-469D-99F4-84EDE82D780C}" destId="{6C2731D3-1619-4620-9789-E2CF11A2672D}" srcOrd="0" destOrd="0" presId="urn:microsoft.com/office/officeart/2005/8/layout/hProcess11"/>
    <dgm:cxn modelId="{78F53802-10DB-4558-888B-FBA16C0FD432}" type="presParOf" srcId="{690D6968-B5FF-469D-99F4-84EDE82D780C}" destId="{7DA34065-1EA1-4838-B63A-9E2072C3CB68}" srcOrd="1" destOrd="0" presId="urn:microsoft.com/office/officeart/2005/8/layout/hProcess11"/>
    <dgm:cxn modelId="{F13805DC-4B8E-44C3-A209-35E75F4A0820}" type="presParOf" srcId="{690D6968-B5FF-469D-99F4-84EDE82D780C}" destId="{E5614F96-4424-4056-AE55-E95FDB3151B5}" srcOrd="2" destOrd="0" presId="urn:microsoft.com/office/officeart/2005/8/layout/hProcess11"/>
    <dgm:cxn modelId="{6C5337C7-F5CC-4EBF-A4B5-99D648DD9025}" type="presParOf" srcId="{1EFBCAC8-69F2-49C2-9355-8C38637F2B19}" destId="{7B86A58D-E2F8-4C94-8CE3-0BFB702FA3D2}" srcOrd="9" destOrd="0" presId="urn:microsoft.com/office/officeart/2005/8/layout/hProcess11"/>
    <dgm:cxn modelId="{FEE18B1E-692E-4410-A439-FE3E7649874C}" type="presParOf" srcId="{1EFBCAC8-69F2-49C2-9355-8C38637F2B19}" destId="{4636B610-D76D-4616-8AC0-0702956F44DD}" srcOrd="10" destOrd="0" presId="urn:microsoft.com/office/officeart/2005/8/layout/hProcess11"/>
    <dgm:cxn modelId="{9F3798FD-B693-43C4-8A85-C08166C69164}" type="presParOf" srcId="{4636B610-D76D-4616-8AC0-0702956F44DD}" destId="{96A8C6A4-983F-46CF-9CFF-48D8023BDBA4}" srcOrd="0" destOrd="0" presId="urn:microsoft.com/office/officeart/2005/8/layout/hProcess11"/>
    <dgm:cxn modelId="{345E2324-BEBD-446C-94E2-74E6AC815AF8}" type="presParOf" srcId="{4636B610-D76D-4616-8AC0-0702956F44DD}" destId="{15692931-38A1-4A63-A823-75D878925A06}" srcOrd="1" destOrd="0" presId="urn:microsoft.com/office/officeart/2005/8/layout/hProcess11"/>
    <dgm:cxn modelId="{AFD79432-CBC2-440B-91D3-FE7875929232}" type="presParOf" srcId="{4636B610-D76D-4616-8AC0-0702956F44DD}" destId="{1DAB6BBC-9D23-4980-BE2B-47BD878F0C05}" srcOrd="2" destOrd="0" presId="urn:microsoft.com/office/officeart/2005/8/layout/hProcess11"/>
    <dgm:cxn modelId="{01B21EF9-FC08-4F75-8DA9-D10ABD8E78A7}" type="presParOf" srcId="{1EFBCAC8-69F2-49C2-9355-8C38637F2B19}" destId="{A639ADF2-6D91-41C0-A591-7CAB958365B8}" srcOrd="11" destOrd="0" presId="urn:microsoft.com/office/officeart/2005/8/layout/hProcess11"/>
    <dgm:cxn modelId="{6E37D6A4-C167-4602-A596-ADCE603B2D1B}" type="presParOf" srcId="{1EFBCAC8-69F2-49C2-9355-8C38637F2B19}" destId="{EDADC8C4-4015-4EDC-AD50-FCEC1101A2B9}" srcOrd="12" destOrd="0" presId="urn:microsoft.com/office/officeart/2005/8/layout/hProcess11"/>
    <dgm:cxn modelId="{0C7CF65A-BBF7-4013-BCAE-A1C2CD55F2C0}" type="presParOf" srcId="{EDADC8C4-4015-4EDC-AD50-FCEC1101A2B9}" destId="{208F8E30-851C-476B-B1C0-13B490ED4939}" srcOrd="0" destOrd="0" presId="urn:microsoft.com/office/officeart/2005/8/layout/hProcess11"/>
    <dgm:cxn modelId="{DAF9B427-4F07-422F-876C-9682B00E5CA4}" type="presParOf" srcId="{EDADC8C4-4015-4EDC-AD50-FCEC1101A2B9}" destId="{5DFA3ECE-600D-4504-8755-EABDC663B63D}" srcOrd="1" destOrd="0" presId="urn:microsoft.com/office/officeart/2005/8/layout/hProcess11"/>
    <dgm:cxn modelId="{E4B1B537-223C-4773-9F44-FC1402911222}" type="presParOf" srcId="{EDADC8C4-4015-4EDC-AD50-FCEC1101A2B9}" destId="{61B39DB8-91AE-4725-A17E-005A9EBA41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1B87F07-1AF0-470D-BE28-5B2C3C40244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2442C7-1502-4E5E-BBB3-2E4A542A7A11}">
      <dgm:prSet/>
      <dgm:spPr/>
      <dgm:t>
        <a:bodyPr/>
        <a:lstStyle/>
        <a:p>
          <a:pPr rtl="0"/>
          <a:r>
            <a:rPr lang="en-US" b="0" i="0"/>
            <a:t>Extend this work for multimedia content using the same principal pipeline</a:t>
          </a:r>
          <a:endParaRPr lang="en-US"/>
        </a:p>
      </dgm:t>
    </dgm:pt>
    <dgm:pt modelId="{15C5B237-BEC0-4F72-B1D3-C71901399D86}" type="parTrans" cxnId="{DE1B5152-9D25-413E-9756-1B1CB0EFBD08}">
      <dgm:prSet/>
      <dgm:spPr/>
      <dgm:t>
        <a:bodyPr/>
        <a:lstStyle/>
        <a:p>
          <a:endParaRPr lang="en-US"/>
        </a:p>
      </dgm:t>
    </dgm:pt>
    <dgm:pt modelId="{FAA9A9BD-527A-456A-8AA0-9DE04170CD5E}" type="sibTrans" cxnId="{DE1B5152-9D25-413E-9756-1B1CB0EFBD08}">
      <dgm:prSet/>
      <dgm:spPr/>
      <dgm:t>
        <a:bodyPr/>
        <a:lstStyle/>
        <a:p>
          <a:endParaRPr lang="en-US"/>
        </a:p>
      </dgm:t>
    </dgm:pt>
    <dgm:pt modelId="{1F394FD4-79D4-4A80-AB99-7F00E82E8BF8}">
      <dgm:prSet/>
      <dgm:spPr/>
      <dgm:t>
        <a:bodyPr/>
        <a:lstStyle/>
        <a:p>
          <a:pPr rtl="0"/>
          <a:r>
            <a:rPr lang="en-US" b="0" i="0"/>
            <a:t>Capture multiple word senses in associated content.</a:t>
          </a:r>
          <a:endParaRPr lang="en-US"/>
        </a:p>
      </dgm:t>
    </dgm:pt>
    <dgm:pt modelId="{C89EF2B0-CE1E-4E95-9CA3-4C04D10B4251}" type="parTrans" cxnId="{14700F0E-407C-4E7D-ADAD-FA97BD6757C1}">
      <dgm:prSet/>
      <dgm:spPr/>
      <dgm:t>
        <a:bodyPr/>
        <a:lstStyle/>
        <a:p>
          <a:endParaRPr lang="en-US"/>
        </a:p>
      </dgm:t>
    </dgm:pt>
    <dgm:pt modelId="{C1806E5B-CD44-4BD9-AB6B-B0FC4CC20EC6}" type="sibTrans" cxnId="{14700F0E-407C-4E7D-ADAD-FA97BD6757C1}">
      <dgm:prSet/>
      <dgm:spPr/>
      <dgm:t>
        <a:bodyPr/>
        <a:lstStyle/>
        <a:p>
          <a:endParaRPr lang="en-US"/>
        </a:p>
      </dgm:t>
    </dgm:pt>
    <dgm:pt modelId="{136DD1F2-ABA4-408F-A63E-DAC11E109ED4}">
      <dgm:prSet/>
      <dgm:spPr/>
      <dgm:t>
        <a:bodyPr/>
        <a:lstStyle/>
        <a:p>
          <a:pPr rtl="0"/>
          <a:r>
            <a:rPr lang="en-US" b="0" i="0"/>
            <a:t>Optimize the application for low latency solution</a:t>
          </a:r>
          <a:endParaRPr lang="en-US"/>
        </a:p>
      </dgm:t>
    </dgm:pt>
    <dgm:pt modelId="{F0D02B11-0D7F-4989-91ED-0536483EB7FD}" type="parTrans" cxnId="{08DC531F-72D6-4B19-99E8-DEE609507E82}">
      <dgm:prSet/>
      <dgm:spPr/>
      <dgm:t>
        <a:bodyPr/>
        <a:lstStyle/>
        <a:p>
          <a:endParaRPr lang="en-US"/>
        </a:p>
      </dgm:t>
    </dgm:pt>
    <dgm:pt modelId="{95F36160-1593-42F4-A1C4-14CB4050B92A}" type="sibTrans" cxnId="{08DC531F-72D6-4B19-99E8-DEE609507E82}">
      <dgm:prSet/>
      <dgm:spPr/>
      <dgm:t>
        <a:bodyPr/>
        <a:lstStyle/>
        <a:p>
          <a:endParaRPr lang="en-US"/>
        </a:p>
      </dgm:t>
    </dgm:pt>
    <dgm:pt modelId="{18B268CA-74F6-476F-8B34-983A898882E0}">
      <dgm:prSet/>
      <dgm:spPr/>
      <dgm:t>
        <a:bodyPr/>
        <a:lstStyle/>
        <a:p>
          <a:pPr rtl="0"/>
          <a:r>
            <a:rPr lang="en-US" b="0" i="0"/>
            <a:t>Offer solution for rarely used images</a:t>
          </a:r>
          <a:endParaRPr lang="en-US"/>
        </a:p>
      </dgm:t>
    </dgm:pt>
    <dgm:pt modelId="{920B9809-BC34-4B51-ADF4-2757AFCF5F38}" type="parTrans" cxnId="{EBD691F6-20E3-42F4-A900-29D982039E37}">
      <dgm:prSet/>
      <dgm:spPr/>
      <dgm:t>
        <a:bodyPr/>
        <a:lstStyle/>
        <a:p>
          <a:endParaRPr lang="en-US"/>
        </a:p>
      </dgm:t>
    </dgm:pt>
    <dgm:pt modelId="{87EFEDAF-811C-48D6-86C0-CC9DD7AE3727}" type="sibTrans" cxnId="{EBD691F6-20E3-42F4-A900-29D982039E37}">
      <dgm:prSet/>
      <dgm:spPr/>
      <dgm:t>
        <a:bodyPr/>
        <a:lstStyle/>
        <a:p>
          <a:endParaRPr lang="en-US"/>
        </a:p>
      </dgm:t>
    </dgm:pt>
    <dgm:pt modelId="{DBAF05FE-AB32-4871-88BF-01D5014F1CFE}" type="pres">
      <dgm:prSet presAssocID="{D1B87F07-1AF0-470D-BE28-5B2C3C402445}" presName="outerComposite" presStyleCnt="0">
        <dgm:presLayoutVars>
          <dgm:chMax val="5"/>
          <dgm:dir/>
          <dgm:resizeHandles val="exact"/>
        </dgm:presLayoutVars>
      </dgm:prSet>
      <dgm:spPr/>
    </dgm:pt>
    <dgm:pt modelId="{355E1456-CBD7-4963-9A5E-60AD976B83FA}" type="pres">
      <dgm:prSet presAssocID="{D1B87F07-1AF0-470D-BE28-5B2C3C402445}" presName="dummyMaxCanvas" presStyleCnt="0">
        <dgm:presLayoutVars/>
      </dgm:prSet>
      <dgm:spPr/>
    </dgm:pt>
    <dgm:pt modelId="{262D0E14-54C0-40F1-83C6-668172CE192F}" type="pres">
      <dgm:prSet presAssocID="{D1B87F07-1AF0-470D-BE28-5B2C3C402445}" presName="FourNodes_1" presStyleLbl="node1" presStyleIdx="0" presStyleCnt="4">
        <dgm:presLayoutVars>
          <dgm:bulletEnabled val="1"/>
        </dgm:presLayoutVars>
      </dgm:prSet>
      <dgm:spPr/>
    </dgm:pt>
    <dgm:pt modelId="{D3C9EF3C-A2C5-4A7C-B193-E6C12D7E443B}" type="pres">
      <dgm:prSet presAssocID="{D1B87F07-1AF0-470D-BE28-5B2C3C402445}" presName="FourNodes_2" presStyleLbl="node1" presStyleIdx="1" presStyleCnt="4">
        <dgm:presLayoutVars>
          <dgm:bulletEnabled val="1"/>
        </dgm:presLayoutVars>
      </dgm:prSet>
      <dgm:spPr/>
    </dgm:pt>
    <dgm:pt modelId="{2EE0CB9A-0033-43EF-B586-08542E7B3497}" type="pres">
      <dgm:prSet presAssocID="{D1B87F07-1AF0-470D-BE28-5B2C3C402445}" presName="FourNodes_3" presStyleLbl="node1" presStyleIdx="2" presStyleCnt="4">
        <dgm:presLayoutVars>
          <dgm:bulletEnabled val="1"/>
        </dgm:presLayoutVars>
      </dgm:prSet>
      <dgm:spPr/>
    </dgm:pt>
    <dgm:pt modelId="{684B7439-A108-40A0-9CC7-908F8667A24F}" type="pres">
      <dgm:prSet presAssocID="{D1B87F07-1AF0-470D-BE28-5B2C3C402445}" presName="FourNodes_4" presStyleLbl="node1" presStyleIdx="3" presStyleCnt="4">
        <dgm:presLayoutVars>
          <dgm:bulletEnabled val="1"/>
        </dgm:presLayoutVars>
      </dgm:prSet>
      <dgm:spPr/>
    </dgm:pt>
    <dgm:pt modelId="{B03814B3-B94C-4BD7-811A-9E75A7A2D7E1}" type="pres">
      <dgm:prSet presAssocID="{D1B87F07-1AF0-470D-BE28-5B2C3C402445}" presName="FourConn_1-2" presStyleLbl="fgAccFollowNode1" presStyleIdx="0" presStyleCnt="3">
        <dgm:presLayoutVars>
          <dgm:bulletEnabled val="1"/>
        </dgm:presLayoutVars>
      </dgm:prSet>
      <dgm:spPr/>
    </dgm:pt>
    <dgm:pt modelId="{98C976F8-461A-4835-96B4-5A83632A2731}" type="pres">
      <dgm:prSet presAssocID="{D1B87F07-1AF0-470D-BE28-5B2C3C402445}" presName="FourConn_2-3" presStyleLbl="fgAccFollowNode1" presStyleIdx="1" presStyleCnt="3">
        <dgm:presLayoutVars>
          <dgm:bulletEnabled val="1"/>
        </dgm:presLayoutVars>
      </dgm:prSet>
      <dgm:spPr/>
    </dgm:pt>
    <dgm:pt modelId="{FFE25B15-EFE9-491C-92EA-52FE23B2E3D5}" type="pres">
      <dgm:prSet presAssocID="{D1B87F07-1AF0-470D-BE28-5B2C3C402445}" presName="FourConn_3-4" presStyleLbl="fgAccFollowNode1" presStyleIdx="2" presStyleCnt="3">
        <dgm:presLayoutVars>
          <dgm:bulletEnabled val="1"/>
        </dgm:presLayoutVars>
      </dgm:prSet>
      <dgm:spPr/>
    </dgm:pt>
    <dgm:pt modelId="{90540B89-C45E-43CE-A7D5-D5B7EB7E917F}" type="pres">
      <dgm:prSet presAssocID="{D1B87F07-1AF0-470D-BE28-5B2C3C402445}" presName="FourNodes_1_text" presStyleLbl="node1" presStyleIdx="3" presStyleCnt="4">
        <dgm:presLayoutVars>
          <dgm:bulletEnabled val="1"/>
        </dgm:presLayoutVars>
      </dgm:prSet>
      <dgm:spPr/>
    </dgm:pt>
    <dgm:pt modelId="{C8F08314-4A6B-4F94-9874-63FA16CE15A3}" type="pres">
      <dgm:prSet presAssocID="{D1B87F07-1AF0-470D-BE28-5B2C3C402445}" presName="FourNodes_2_text" presStyleLbl="node1" presStyleIdx="3" presStyleCnt="4">
        <dgm:presLayoutVars>
          <dgm:bulletEnabled val="1"/>
        </dgm:presLayoutVars>
      </dgm:prSet>
      <dgm:spPr/>
    </dgm:pt>
    <dgm:pt modelId="{64F372BE-E26D-4CEF-BBCC-AA8265A3D39F}" type="pres">
      <dgm:prSet presAssocID="{D1B87F07-1AF0-470D-BE28-5B2C3C402445}" presName="FourNodes_3_text" presStyleLbl="node1" presStyleIdx="3" presStyleCnt="4">
        <dgm:presLayoutVars>
          <dgm:bulletEnabled val="1"/>
        </dgm:presLayoutVars>
      </dgm:prSet>
      <dgm:spPr/>
    </dgm:pt>
    <dgm:pt modelId="{7C757933-E73D-4FD5-981A-F3EF40BB53F5}" type="pres">
      <dgm:prSet presAssocID="{D1B87F07-1AF0-470D-BE28-5B2C3C40244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826C00-B4FE-4962-934C-BD10AAAE689B}" type="presOf" srcId="{FAA9A9BD-527A-456A-8AA0-9DE04170CD5E}" destId="{B03814B3-B94C-4BD7-811A-9E75A7A2D7E1}" srcOrd="0" destOrd="0" presId="urn:microsoft.com/office/officeart/2005/8/layout/vProcess5"/>
    <dgm:cxn modelId="{7293C105-3E9D-49EC-92A0-A14C453D5690}" type="presOf" srcId="{1B2442C7-1502-4E5E-BBB3-2E4A542A7A11}" destId="{90540B89-C45E-43CE-A7D5-D5B7EB7E917F}" srcOrd="1" destOrd="0" presId="urn:microsoft.com/office/officeart/2005/8/layout/vProcess5"/>
    <dgm:cxn modelId="{E612830D-5992-4747-B476-23A6965811E6}" type="presOf" srcId="{18B268CA-74F6-476F-8B34-983A898882E0}" destId="{7C757933-E73D-4FD5-981A-F3EF40BB53F5}" srcOrd="1" destOrd="0" presId="urn:microsoft.com/office/officeart/2005/8/layout/vProcess5"/>
    <dgm:cxn modelId="{14700F0E-407C-4E7D-ADAD-FA97BD6757C1}" srcId="{D1B87F07-1AF0-470D-BE28-5B2C3C402445}" destId="{1F394FD4-79D4-4A80-AB99-7F00E82E8BF8}" srcOrd="1" destOrd="0" parTransId="{C89EF2B0-CE1E-4E95-9CA3-4C04D10B4251}" sibTransId="{C1806E5B-CD44-4BD9-AB6B-B0FC4CC20EC6}"/>
    <dgm:cxn modelId="{08DC531F-72D6-4B19-99E8-DEE609507E82}" srcId="{D1B87F07-1AF0-470D-BE28-5B2C3C402445}" destId="{136DD1F2-ABA4-408F-A63E-DAC11E109ED4}" srcOrd="2" destOrd="0" parTransId="{F0D02B11-0D7F-4989-91ED-0536483EB7FD}" sibTransId="{95F36160-1593-42F4-A1C4-14CB4050B92A}"/>
    <dgm:cxn modelId="{A1679771-E557-4C44-9E3B-2D634421DA48}" type="presOf" srcId="{18B268CA-74F6-476F-8B34-983A898882E0}" destId="{684B7439-A108-40A0-9CC7-908F8667A24F}" srcOrd="0" destOrd="0" presId="urn:microsoft.com/office/officeart/2005/8/layout/vProcess5"/>
    <dgm:cxn modelId="{DE1B5152-9D25-413E-9756-1B1CB0EFBD08}" srcId="{D1B87F07-1AF0-470D-BE28-5B2C3C402445}" destId="{1B2442C7-1502-4E5E-BBB3-2E4A542A7A11}" srcOrd="0" destOrd="0" parTransId="{15C5B237-BEC0-4F72-B1D3-C71901399D86}" sibTransId="{FAA9A9BD-527A-456A-8AA0-9DE04170CD5E}"/>
    <dgm:cxn modelId="{4A131F73-29FB-44C4-8ACE-ED73B5E282ED}" type="presOf" srcId="{95F36160-1593-42F4-A1C4-14CB4050B92A}" destId="{FFE25B15-EFE9-491C-92EA-52FE23B2E3D5}" srcOrd="0" destOrd="0" presId="urn:microsoft.com/office/officeart/2005/8/layout/vProcess5"/>
    <dgm:cxn modelId="{B0C74E7E-B6E4-44F3-9C00-E8224302543B}" type="presOf" srcId="{D1B87F07-1AF0-470D-BE28-5B2C3C402445}" destId="{DBAF05FE-AB32-4871-88BF-01D5014F1CFE}" srcOrd="0" destOrd="0" presId="urn:microsoft.com/office/officeart/2005/8/layout/vProcess5"/>
    <dgm:cxn modelId="{86687286-E909-409C-81CE-D70857B53054}" type="presOf" srcId="{136DD1F2-ABA4-408F-A63E-DAC11E109ED4}" destId="{64F372BE-E26D-4CEF-BBCC-AA8265A3D39F}" srcOrd="1" destOrd="0" presId="urn:microsoft.com/office/officeart/2005/8/layout/vProcess5"/>
    <dgm:cxn modelId="{4D1CFF99-D05A-40B1-986D-8E60FBC8B6AD}" type="presOf" srcId="{136DD1F2-ABA4-408F-A63E-DAC11E109ED4}" destId="{2EE0CB9A-0033-43EF-B586-08542E7B3497}" srcOrd="0" destOrd="0" presId="urn:microsoft.com/office/officeart/2005/8/layout/vProcess5"/>
    <dgm:cxn modelId="{0B4670A2-0436-4984-A224-EA4671D0DAE9}" type="presOf" srcId="{1B2442C7-1502-4E5E-BBB3-2E4A542A7A11}" destId="{262D0E14-54C0-40F1-83C6-668172CE192F}" srcOrd="0" destOrd="0" presId="urn:microsoft.com/office/officeart/2005/8/layout/vProcess5"/>
    <dgm:cxn modelId="{E5A49AA4-D1E6-4F3D-B4A5-BC28A6B5A052}" type="presOf" srcId="{1F394FD4-79D4-4A80-AB99-7F00E82E8BF8}" destId="{D3C9EF3C-A2C5-4A7C-B193-E6C12D7E443B}" srcOrd="0" destOrd="0" presId="urn:microsoft.com/office/officeart/2005/8/layout/vProcess5"/>
    <dgm:cxn modelId="{258BFCA8-D47C-4524-839C-0D9A8612C937}" type="presOf" srcId="{C1806E5B-CD44-4BD9-AB6B-B0FC4CC20EC6}" destId="{98C976F8-461A-4835-96B4-5A83632A2731}" srcOrd="0" destOrd="0" presId="urn:microsoft.com/office/officeart/2005/8/layout/vProcess5"/>
    <dgm:cxn modelId="{C6B6AAD0-3A30-4BFD-ACE6-9774E511E50F}" type="presOf" srcId="{1F394FD4-79D4-4A80-AB99-7F00E82E8BF8}" destId="{C8F08314-4A6B-4F94-9874-63FA16CE15A3}" srcOrd="1" destOrd="0" presId="urn:microsoft.com/office/officeart/2005/8/layout/vProcess5"/>
    <dgm:cxn modelId="{EBD691F6-20E3-42F4-A900-29D982039E37}" srcId="{D1B87F07-1AF0-470D-BE28-5B2C3C402445}" destId="{18B268CA-74F6-476F-8B34-983A898882E0}" srcOrd="3" destOrd="0" parTransId="{920B9809-BC34-4B51-ADF4-2757AFCF5F38}" sibTransId="{87EFEDAF-811C-48D6-86C0-CC9DD7AE3727}"/>
    <dgm:cxn modelId="{1C37185A-099A-4BCB-89BA-E95B6487D387}" type="presParOf" srcId="{DBAF05FE-AB32-4871-88BF-01D5014F1CFE}" destId="{355E1456-CBD7-4963-9A5E-60AD976B83FA}" srcOrd="0" destOrd="0" presId="urn:microsoft.com/office/officeart/2005/8/layout/vProcess5"/>
    <dgm:cxn modelId="{817E32D2-8DD5-4F6A-9BC0-12124861C2D9}" type="presParOf" srcId="{DBAF05FE-AB32-4871-88BF-01D5014F1CFE}" destId="{262D0E14-54C0-40F1-83C6-668172CE192F}" srcOrd="1" destOrd="0" presId="urn:microsoft.com/office/officeart/2005/8/layout/vProcess5"/>
    <dgm:cxn modelId="{F46EB6FD-C49F-4DCB-AE3F-F0994A829157}" type="presParOf" srcId="{DBAF05FE-AB32-4871-88BF-01D5014F1CFE}" destId="{D3C9EF3C-A2C5-4A7C-B193-E6C12D7E443B}" srcOrd="2" destOrd="0" presId="urn:microsoft.com/office/officeart/2005/8/layout/vProcess5"/>
    <dgm:cxn modelId="{5AD492A7-7F90-4304-9C36-A48C1881B6F0}" type="presParOf" srcId="{DBAF05FE-AB32-4871-88BF-01D5014F1CFE}" destId="{2EE0CB9A-0033-43EF-B586-08542E7B3497}" srcOrd="3" destOrd="0" presId="urn:microsoft.com/office/officeart/2005/8/layout/vProcess5"/>
    <dgm:cxn modelId="{96337341-C1D4-49F7-B38C-13A5B80B1A50}" type="presParOf" srcId="{DBAF05FE-AB32-4871-88BF-01D5014F1CFE}" destId="{684B7439-A108-40A0-9CC7-908F8667A24F}" srcOrd="4" destOrd="0" presId="urn:microsoft.com/office/officeart/2005/8/layout/vProcess5"/>
    <dgm:cxn modelId="{F886AAEB-4356-4C2B-BCA8-0CEE1E02DA73}" type="presParOf" srcId="{DBAF05FE-AB32-4871-88BF-01D5014F1CFE}" destId="{B03814B3-B94C-4BD7-811A-9E75A7A2D7E1}" srcOrd="5" destOrd="0" presId="urn:microsoft.com/office/officeart/2005/8/layout/vProcess5"/>
    <dgm:cxn modelId="{5B3A7D46-C016-442D-8169-DB66B7919FBC}" type="presParOf" srcId="{DBAF05FE-AB32-4871-88BF-01D5014F1CFE}" destId="{98C976F8-461A-4835-96B4-5A83632A2731}" srcOrd="6" destOrd="0" presId="urn:microsoft.com/office/officeart/2005/8/layout/vProcess5"/>
    <dgm:cxn modelId="{F6D6427D-D315-4320-B2D9-A2A2E4FE92A8}" type="presParOf" srcId="{DBAF05FE-AB32-4871-88BF-01D5014F1CFE}" destId="{FFE25B15-EFE9-491C-92EA-52FE23B2E3D5}" srcOrd="7" destOrd="0" presId="urn:microsoft.com/office/officeart/2005/8/layout/vProcess5"/>
    <dgm:cxn modelId="{FD871D02-7D0D-4FFB-9827-68DCB0563BAA}" type="presParOf" srcId="{DBAF05FE-AB32-4871-88BF-01D5014F1CFE}" destId="{90540B89-C45E-43CE-A7D5-D5B7EB7E917F}" srcOrd="8" destOrd="0" presId="urn:microsoft.com/office/officeart/2005/8/layout/vProcess5"/>
    <dgm:cxn modelId="{DE8C499D-18B2-4653-B0DF-5E3FEFD3ABD2}" type="presParOf" srcId="{DBAF05FE-AB32-4871-88BF-01D5014F1CFE}" destId="{C8F08314-4A6B-4F94-9874-63FA16CE15A3}" srcOrd="9" destOrd="0" presId="urn:microsoft.com/office/officeart/2005/8/layout/vProcess5"/>
    <dgm:cxn modelId="{B4289A5F-329A-4743-961D-935E0AF87CC5}" type="presParOf" srcId="{DBAF05FE-AB32-4871-88BF-01D5014F1CFE}" destId="{64F372BE-E26D-4CEF-BBCC-AA8265A3D39F}" srcOrd="10" destOrd="0" presId="urn:microsoft.com/office/officeart/2005/8/layout/vProcess5"/>
    <dgm:cxn modelId="{56191ACC-9DAC-4C93-BEDA-DA4782E4A66B}" type="presParOf" srcId="{DBAF05FE-AB32-4871-88BF-01D5014F1CFE}" destId="{7C757933-E73D-4FD5-981A-F3EF40BB53F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0C7692-0B58-4E26-8F9D-C1D7FA5BC9D6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C8D5723-4352-4EAF-BDF7-E23AD2A3B107}">
      <dgm:prSet/>
      <dgm:spPr/>
      <dgm:t>
        <a:bodyPr/>
        <a:lstStyle/>
        <a:p>
          <a:pPr rtl="0"/>
          <a:r>
            <a:rPr lang="en-US" b="0" i="0"/>
            <a:t>In the Proceedings of Pacific-Asia Conference on Knowledge Discovery and Data Mining (PAKDD2017) Conference as a long presentation paper with the title "Usage based Tag enhancement of images".</a:t>
          </a:r>
          <a:endParaRPr lang="en-US"/>
        </a:p>
      </dgm:t>
    </dgm:pt>
    <dgm:pt modelId="{CE89A9DA-033C-4034-B9CC-6E4096DCA0A1}" type="parTrans" cxnId="{1E16ABAF-18EC-42E0-8E45-D2084D87998A}">
      <dgm:prSet/>
      <dgm:spPr/>
      <dgm:t>
        <a:bodyPr/>
        <a:lstStyle/>
        <a:p>
          <a:endParaRPr lang="en-US"/>
        </a:p>
      </dgm:t>
    </dgm:pt>
    <dgm:pt modelId="{39F92954-0278-489E-8DF4-2E6E7A5F14C4}" type="sibTrans" cxnId="{1E16ABAF-18EC-42E0-8E45-D2084D87998A}">
      <dgm:prSet/>
      <dgm:spPr/>
      <dgm:t>
        <a:bodyPr/>
        <a:lstStyle/>
        <a:p>
          <a:endParaRPr lang="en-US"/>
        </a:p>
      </dgm:t>
    </dgm:pt>
    <dgm:pt modelId="{65AF8D87-7409-43A6-B8CC-A1390F791611}">
      <dgm:prSet/>
      <dgm:spPr/>
      <dgm:t>
        <a:bodyPr/>
        <a:lstStyle/>
        <a:p>
          <a:pPr rtl="0"/>
          <a:r>
            <a:rPr lang="en-US" b="0" i="0"/>
            <a:t>Out of 458 submissions, 45 papers are selected as long presentation paper.  </a:t>
          </a:r>
          <a:endParaRPr lang="en-US"/>
        </a:p>
      </dgm:t>
    </dgm:pt>
    <dgm:pt modelId="{A662EBAC-2895-4D99-8B67-0790AC3B24B4}" type="parTrans" cxnId="{C1489A7E-3F76-4418-A908-8C1C7AB32215}">
      <dgm:prSet/>
      <dgm:spPr/>
      <dgm:t>
        <a:bodyPr/>
        <a:lstStyle/>
        <a:p>
          <a:endParaRPr lang="en-US"/>
        </a:p>
      </dgm:t>
    </dgm:pt>
    <dgm:pt modelId="{5E1DC96A-8AD9-48A0-B343-B9BFDBA38739}" type="sibTrans" cxnId="{C1489A7E-3F76-4418-A908-8C1C7AB32215}">
      <dgm:prSet/>
      <dgm:spPr/>
      <dgm:t>
        <a:bodyPr/>
        <a:lstStyle/>
        <a:p>
          <a:endParaRPr lang="en-US"/>
        </a:p>
      </dgm:t>
    </dgm:pt>
    <dgm:pt modelId="{F664C23D-822F-415E-8A18-E8E769EB708F}" type="pres">
      <dgm:prSet presAssocID="{940C7692-0B58-4E26-8F9D-C1D7FA5BC9D6}" presName="Name0" presStyleCnt="0">
        <dgm:presLayoutVars>
          <dgm:dir/>
          <dgm:animLvl val="lvl"/>
          <dgm:resizeHandles val="exact"/>
        </dgm:presLayoutVars>
      </dgm:prSet>
      <dgm:spPr/>
    </dgm:pt>
    <dgm:pt modelId="{81FD5B7A-36D0-411D-9ADF-1BCA264FD1BE}" type="pres">
      <dgm:prSet presAssocID="{65AF8D87-7409-43A6-B8CC-A1390F791611}" presName="boxAndChildren" presStyleCnt="0"/>
      <dgm:spPr/>
    </dgm:pt>
    <dgm:pt modelId="{058C9C5E-B988-4C7F-B2EF-E483AD3E7B0D}" type="pres">
      <dgm:prSet presAssocID="{65AF8D87-7409-43A6-B8CC-A1390F791611}" presName="parentTextBox" presStyleLbl="node1" presStyleIdx="0" presStyleCnt="2"/>
      <dgm:spPr/>
    </dgm:pt>
    <dgm:pt modelId="{77165BE4-455A-4016-8E3B-98C06AFCD12E}" type="pres">
      <dgm:prSet presAssocID="{39F92954-0278-489E-8DF4-2E6E7A5F14C4}" presName="sp" presStyleCnt="0"/>
      <dgm:spPr/>
    </dgm:pt>
    <dgm:pt modelId="{B440E3DE-C2C7-4737-9A1A-6DF338C95326}" type="pres">
      <dgm:prSet presAssocID="{7C8D5723-4352-4EAF-BDF7-E23AD2A3B107}" presName="arrowAndChildren" presStyleCnt="0"/>
      <dgm:spPr/>
    </dgm:pt>
    <dgm:pt modelId="{95F21E9E-E9B0-4990-998B-633186BCDF2B}" type="pres">
      <dgm:prSet presAssocID="{7C8D5723-4352-4EAF-BDF7-E23AD2A3B107}" presName="parentTextArrow" presStyleLbl="node1" presStyleIdx="1" presStyleCnt="2"/>
      <dgm:spPr/>
    </dgm:pt>
  </dgm:ptLst>
  <dgm:cxnLst>
    <dgm:cxn modelId="{D57D8C0F-31B5-4F0C-A18F-013ADD1BB113}" type="presOf" srcId="{65AF8D87-7409-43A6-B8CC-A1390F791611}" destId="{058C9C5E-B988-4C7F-B2EF-E483AD3E7B0D}" srcOrd="0" destOrd="0" presId="urn:microsoft.com/office/officeart/2005/8/layout/process4"/>
    <dgm:cxn modelId="{7BDAF876-F0F0-4B9B-A6C5-6DEE65869A76}" type="presOf" srcId="{7C8D5723-4352-4EAF-BDF7-E23AD2A3B107}" destId="{95F21E9E-E9B0-4990-998B-633186BCDF2B}" srcOrd="0" destOrd="0" presId="urn:microsoft.com/office/officeart/2005/8/layout/process4"/>
    <dgm:cxn modelId="{ECF68177-14E6-4256-A1A5-D5C18F280D5D}" type="presOf" srcId="{940C7692-0B58-4E26-8F9D-C1D7FA5BC9D6}" destId="{F664C23D-822F-415E-8A18-E8E769EB708F}" srcOrd="0" destOrd="0" presId="urn:microsoft.com/office/officeart/2005/8/layout/process4"/>
    <dgm:cxn modelId="{C1489A7E-3F76-4418-A908-8C1C7AB32215}" srcId="{940C7692-0B58-4E26-8F9D-C1D7FA5BC9D6}" destId="{65AF8D87-7409-43A6-B8CC-A1390F791611}" srcOrd="1" destOrd="0" parTransId="{A662EBAC-2895-4D99-8B67-0790AC3B24B4}" sibTransId="{5E1DC96A-8AD9-48A0-B343-B9BFDBA38739}"/>
    <dgm:cxn modelId="{1E16ABAF-18EC-42E0-8E45-D2084D87998A}" srcId="{940C7692-0B58-4E26-8F9D-C1D7FA5BC9D6}" destId="{7C8D5723-4352-4EAF-BDF7-E23AD2A3B107}" srcOrd="0" destOrd="0" parTransId="{CE89A9DA-033C-4034-B9CC-6E4096DCA0A1}" sibTransId="{39F92954-0278-489E-8DF4-2E6E7A5F14C4}"/>
    <dgm:cxn modelId="{86F556FD-CBBA-4D82-843C-C5B9F85F79D5}" type="presParOf" srcId="{F664C23D-822F-415E-8A18-E8E769EB708F}" destId="{81FD5B7A-36D0-411D-9ADF-1BCA264FD1BE}" srcOrd="0" destOrd="0" presId="urn:microsoft.com/office/officeart/2005/8/layout/process4"/>
    <dgm:cxn modelId="{DA133C82-0F40-4BC4-AFE8-C400E1C5F018}" type="presParOf" srcId="{81FD5B7A-36D0-411D-9ADF-1BCA264FD1BE}" destId="{058C9C5E-B988-4C7F-B2EF-E483AD3E7B0D}" srcOrd="0" destOrd="0" presId="urn:microsoft.com/office/officeart/2005/8/layout/process4"/>
    <dgm:cxn modelId="{DD54857B-9202-4F69-92FA-6A21565B8E2C}" type="presParOf" srcId="{F664C23D-822F-415E-8A18-E8E769EB708F}" destId="{77165BE4-455A-4016-8E3B-98C06AFCD12E}" srcOrd="1" destOrd="0" presId="urn:microsoft.com/office/officeart/2005/8/layout/process4"/>
    <dgm:cxn modelId="{233E8CAD-41CD-489B-9A13-0EC0530F1C63}" type="presParOf" srcId="{F664C23D-822F-415E-8A18-E8E769EB708F}" destId="{B440E3DE-C2C7-4737-9A1A-6DF338C95326}" srcOrd="2" destOrd="0" presId="urn:microsoft.com/office/officeart/2005/8/layout/process4"/>
    <dgm:cxn modelId="{AD29F610-2D74-427B-BA24-5644ABE7023F}" type="presParOf" srcId="{B440E3DE-C2C7-4737-9A1A-6DF338C95326}" destId="{95F21E9E-E9B0-4990-998B-633186BCDF2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6746D-460B-4F21-AB5D-0C4E73FED9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41A3816-5DAA-4572-A7EE-BB5704B05204}">
      <dgm:prSet/>
      <dgm:spPr/>
      <dgm:t>
        <a:bodyPr/>
        <a:lstStyle/>
        <a:p>
          <a:pPr rtl="0"/>
          <a:r>
            <a:rPr lang="en-US" b="0" i="0"/>
            <a:t>Combine visual and textual features for tagging of images </a:t>
          </a:r>
          <a:endParaRPr lang="en-US"/>
        </a:p>
      </dgm:t>
    </dgm:pt>
    <dgm:pt modelId="{06D2712E-4409-48D3-85F7-D17664833053}" type="parTrans" cxnId="{B9F9840F-F21F-48F3-9C65-96FB3C1CD75F}">
      <dgm:prSet/>
      <dgm:spPr/>
      <dgm:t>
        <a:bodyPr/>
        <a:lstStyle/>
        <a:p>
          <a:endParaRPr lang="en-US"/>
        </a:p>
      </dgm:t>
    </dgm:pt>
    <dgm:pt modelId="{10CDA03C-1A84-43F4-B60A-1B8606090C09}" type="sibTrans" cxnId="{B9F9840F-F21F-48F3-9C65-96FB3C1CD75F}">
      <dgm:prSet/>
      <dgm:spPr/>
      <dgm:t>
        <a:bodyPr/>
        <a:lstStyle/>
        <a:p>
          <a:endParaRPr lang="en-US"/>
        </a:p>
      </dgm:t>
    </dgm:pt>
    <dgm:pt modelId="{41B6F7C5-1CEC-4810-976D-4267346B701A}">
      <dgm:prSet/>
      <dgm:spPr/>
      <dgm:t>
        <a:bodyPr/>
        <a:lstStyle/>
        <a:p>
          <a:pPr rtl="0"/>
          <a:r>
            <a:rPr lang="en-US" b="0" i="0"/>
            <a:t>Enhance the given set of tags using background knowledge from large knowledge bases</a:t>
          </a:r>
          <a:endParaRPr lang="en-US"/>
        </a:p>
      </dgm:t>
    </dgm:pt>
    <dgm:pt modelId="{EAC816FF-54F9-4AE9-B4AA-AC09CD09708B}" type="parTrans" cxnId="{C060E14A-5831-4A59-97B5-197FF10FCCBC}">
      <dgm:prSet/>
      <dgm:spPr/>
      <dgm:t>
        <a:bodyPr/>
        <a:lstStyle/>
        <a:p>
          <a:endParaRPr lang="en-US"/>
        </a:p>
      </dgm:t>
    </dgm:pt>
    <dgm:pt modelId="{85ED5C11-4C54-41E0-B8BC-4C9E4C6703CD}" type="sibTrans" cxnId="{C060E14A-5831-4A59-97B5-197FF10FCCBC}">
      <dgm:prSet/>
      <dgm:spPr/>
      <dgm:t>
        <a:bodyPr/>
        <a:lstStyle/>
        <a:p>
          <a:endParaRPr lang="en-US"/>
        </a:p>
      </dgm:t>
    </dgm:pt>
    <dgm:pt modelId="{6BC9DC8F-B1F9-4D5B-A858-D18C3D6DEE87}">
      <dgm:prSet/>
      <dgm:spPr/>
      <dgm:t>
        <a:bodyPr/>
        <a:lstStyle/>
        <a:p>
          <a:pPr rtl="0"/>
          <a:r>
            <a:rPr lang="en-US" b="0" i="0"/>
            <a:t>Use the final tags to improve retrieval and recommendation engines</a:t>
          </a:r>
          <a:endParaRPr lang="en-US"/>
        </a:p>
      </dgm:t>
    </dgm:pt>
    <dgm:pt modelId="{0B438B96-BA64-4F0F-AEAB-9B15126A6C7E}" type="parTrans" cxnId="{4EB9050C-73FF-4839-ACCB-802429595663}">
      <dgm:prSet/>
      <dgm:spPr/>
      <dgm:t>
        <a:bodyPr/>
        <a:lstStyle/>
        <a:p>
          <a:endParaRPr lang="en-US"/>
        </a:p>
      </dgm:t>
    </dgm:pt>
    <dgm:pt modelId="{833EA578-4646-4A25-A9BD-F962B60F659B}" type="sibTrans" cxnId="{4EB9050C-73FF-4839-ACCB-802429595663}">
      <dgm:prSet/>
      <dgm:spPr/>
      <dgm:t>
        <a:bodyPr/>
        <a:lstStyle/>
        <a:p>
          <a:endParaRPr lang="en-US"/>
        </a:p>
      </dgm:t>
    </dgm:pt>
    <dgm:pt modelId="{D77B4257-5553-4DA9-ACCF-FE2787B22865}">
      <dgm:prSet/>
      <dgm:spPr/>
      <dgm:t>
        <a:bodyPr/>
        <a:lstStyle/>
        <a:p>
          <a:pPr rtl="0"/>
          <a:r>
            <a:rPr lang="en-US" b="0" i="0"/>
            <a:t>Develop a cross-platform and re-entrant pipeline</a:t>
          </a:r>
          <a:endParaRPr lang="en-US"/>
        </a:p>
      </dgm:t>
    </dgm:pt>
    <dgm:pt modelId="{B9ED4BCF-1A06-4F60-B155-00429E311958}" type="parTrans" cxnId="{9D46EC60-29E5-40F5-8607-F00CD54C0822}">
      <dgm:prSet/>
      <dgm:spPr/>
      <dgm:t>
        <a:bodyPr/>
        <a:lstStyle/>
        <a:p>
          <a:endParaRPr lang="en-US"/>
        </a:p>
      </dgm:t>
    </dgm:pt>
    <dgm:pt modelId="{90D83B37-4D32-4AA6-8FBB-7EDC5D840A93}" type="sibTrans" cxnId="{9D46EC60-29E5-40F5-8607-F00CD54C0822}">
      <dgm:prSet/>
      <dgm:spPr/>
      <dgm:t>
        <a:bodyPr/>
        <a:lstStyle/>
        <a:p>
          <a:endParaRPr lang="en-US"/>
        </a:p>
      </dgm:t>
    </dgm:pt>
    <dgm:pt modelId="{FDDAD1F4-D50F-49AF-AAEC-D2F4D6BF3822}" type="pres">
      <dgm:prSet presAssocID="{47E6746D-460B-4F21-AB5D-0C4E73FED9EA}" presName="linear" presStyleCnt="0">
        <dgm:presLayoutVars>
          <dgm:animLvl val="lvl"/>
          <dgm:resizeHandles val="exact"/>
        </dgm:presLayoutVars>
      </dgm:prSet>
      <dgm:spPr/>
    </dgm:pt>
    <dgm:pt modelId="{A1D64563-6597-4E83-8919-08E443205FBC}" type="pres">
      <dgm:prSet presAssocID="{A41A3816-5DAA-4572-A7EE-BB5704B052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27929A-EE00-45F7-A8FF-F374C4D2631D}" type="pres">
      <dgm:prSet presAssocID="{10CDA03C-1A84-43F4-B60A-1B8606090C09}" presName="spacer" presStyleCnt="0"/>
      <dgm:spPr/>
    </dgm:pt>
    <dgm:pt modelId="{8963F2A7-B499-48A4-A9F2-CA47341D6B05}" type="pres">
      <dgm:prSet presAssocID="{41B6F7C5-1CEC-4810-976D-4267346B70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97572-1DE6-4BD8-9F70-1958253C256B}" type="pres">
      <dgm:prSet presAssocID="{85ED5C11-4C54-41E0-B8BC-4C9E4C6703CD}" presName="spacer" presStyleCnt="0"/>
      <dgm:spPr/>
    </dgm:pt>
    <dgm:pt modelId="{62A5036C-3D60-4561-8A0C-59B15A402669}" type="pres">
      <dgm:prSet presAssocID="{6BC9DC8F-B1F9-4D5B-A858-D18C3D6DEE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B3362F-C479-473C-9713-36C25D092CF7}" type="pres">
      <dgm:prSet presAssocID="{833EA578-4646-4A25-A9BD-F962B60F659B}" presName="spacer" presStyleCnt="0"/>
      <dgm:spPr/>
    </dgm:pt>
    <dgm:pt modelId="{F9F842FF-FA7D-4535-A198-CA3821977D7A}" type="pres">
      <dgm:prSet presAssocID="{D77B4257-5553-4DA9-ACCF-FE2787B2286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B9050C-73FF-4839-ACCB-802429595663}" srcId="{47E6746D-460B-4F21-AB5D-0C4E73FED9EA}" destId="{6BC9DC8F-B1F9-4D5B-A858-D18C3D6DEE87}" srcOrd="2" destOrd="0" parTransId="{0B438B96-BA64-4F0F-AEAB-9B15126A6C7E}" sibTransId="{833EA578-4646-4A25-A9BD-F962B60F659B}"/>
    <dgm:cxn modelId="{B9F9840F-F21F-48F3-9C65-96FB3C1CD75F}" srcId="{47E6746D-460B-4F21-AB5D-0C4E73FED9EA}" destId="{A41A3816-5DAA-4572-A7EE-BB5704B05204}" srcOrd="0" destOrd="0" parTransId="{06D2712E-4409-48D3-85F7-D17664833053}" sibTransId="{10CDA03C-1A84-43F4-B60A-1B8606090C09}"/>
    <dgm:cxn modelId="{74B8961B-48B0-412E-B927-19D838C3C2B8}" type="presOf" srcId="{6BC9DC8F-B1F9-4D5B-A858-D18C3D6DEE87}" destId="{62A5036C-3D60-4561-8A0C-59B15A402669}" srcOrd="0" destOrd="0" presId="urn:microsoft.com/office/officeart/2005/8/layout/vList2"/>
    <dgm:cxn modelId="{7EE9431D-5EB1-404B-B83C-E413D6E93C70}" type="presOf" srcId="{D77B4257-5553-4DA9-ACCF-FE2787B22865}" destId="{F9F842FF-FA7D-4535-A198-CA3821977D7A}" srcOrd="0" destOrd="0" presId="urn:microsoft.com/office/officeart/2005/8/layout/vList2"/>
    <dgm:cxn modelId="{9D46EC60-29E5-40F5-8607-F00CD54C0822}" srcId="{47E6746D-460B-4F21-AB5D-0C4E73FED9EA}" destId="{D77B4257-5553-4DA9-ACCF-FE2787B22865}" srcOrd="3" destOrd="0" parTransId="{B9ED4BCF-1A06-4F60-B155-00429E311958}" sibTransId="{90D83B37-4D32-4AA6-8FBB-7EDC5D840A93}"/>
    <dgm:cxn modelId="{C060E14A-5831-4A59-97B5-197FF10FCCBC}" srcId="{47E6746D-460B-4F21-AB5D-0C4E73FED9EA}" destId="{41B6F7C5-1CEC-4810-976D-4267346B701A}" srcOrd="1" destOrd="0" parTransId="{EAC816FF-54F9-4AE9-B4AA-AC09CD09708B}" sibTransId="{85ED5C11-4C54-41E0-B8BC-4C9E4C6703CD}"/>
    <dgm:cxn modelId="{3BD5EF4A-A4D7-4BD6-B9EF-B8AB56097D8F}" type="presOf" srcId="{A41A3816-5DAA-4572-A7EE-BB5704B05204}" destId="{A1D64563-6597-4E83-8919-08E443205FBC}" srcOrd="0" destOrd="0" presId="urn:microsoft.com/office/officeart/2005/8/layout/vList2"/>
    <dgm:cxn modelId="{731A02AA-9855-4222-AE15-D3C315AD8ECC}" type="presOf" srcId="{47E6746D-460B-4F21-AB5D-0C4E73FED9EA}" destId="{FDDAD1F4-D50F-49AF-AAEC-D2F4D6BF3822}" srcOrd="0" destOrd="0" presId="urn:microsoft.com/office/officeart/2005/8/layout/vList2"/>
    <dgm:cxn modelId="{8C0E42F4-A257-4542-B974-67A6950E6FA2}" type="presOf" srcId="{41B6F7C5-1CEC-4810-976D-4267346B701A}" destId="{8963F2A7-B499-48A4-A9F2-CA47341D6B05}" srcOrd="0" destOrd="0" presId="urn:microsoft.com/office/officeart/2005/8/layout/vList2"/>
    <dgm:cxn modelId="{E5A66801-B480-4016-8D7A-3C2B949BE9C4}" type="presParOf" srcId="{FDDAD1F4-D50F-49AF-AAEC-D2F4D6BF3822}" destId="{A1D64563-6597-4E83-8919-08E443205FBC}" srcOrd="0" destOrd="0" presId="urn:microsoft.com/office/officeart/2005/8/layout/vList2"/>
    <dgm:cxn modelId="{F9D85E1D-367E-4041-BA30-50EAA4F0FE44}" type="presParOf" srcId="{FDDAD1F4-D50F-49AF-AAEC-D2F4D6BF3822}" destId="{5027929A-EE00-45F7-A8FF-F374C4D2631D}" srcOrd="1" destOrd="0" presId="urn:microsoft.com/office/officeart/2005/8/layout/vList2"/>
    <dgm:cxn modelId="{C65AFAF8-E778-4CF4-BA4A-049A7511EE4C}" type="presParOf" srcId="{FDDAD1F4-D50F-49AF-AAEC-D2F4D6BF3822}" destId="{8963F2A7-B499-48A4-A9F2-CA47341D6B05}" srcOrd="2" destOrd="0" presId="urn:microsoft.com/office/officeart/2005/8/layout/vList2"/>
    <dgm:cxn modelId="{5EA1A494-C4F2-4310-8347-2CE7628FD5BA}" type="presParOf" srcId="{FDDAD1F4-D50F-49AF-AAEC-D2F4D6BF3822}" destId="{EE297572-1DE6-4BD8-9F70-1958253C256B}" srcOrd="3" destOrd="0" presId="urn:microsoft.com/office/officeart/2005/8/layout/vList2"/>
    <dgm:cxn modelId="{D098634F-0420-4ED3-A114-54D608913270}" type="presParOf" srcId="{FDDAD1F4-D50F-49AF-AAEC-D2F4D6BF3822}" destId="{62A5036C-3D60-4561-8A0C-59B15A402669}" srcOrd="4" destOrd="0" presId="urn:microsoft.com/office/officeart/2005/8/layout/vList2"/>
    <dgm:cxn modelId="{66AF5DFF-1D0D-41D9-99CC-5783EFCF4B90}" type="presParOf" srcId="{FDDAD1F4-D50F-49AF-AAEC-D2F4D6BF3822}" destId="{BFB3362F-C479-473C-9713-36C25D092CF7}" srcOrd="5" destOrd="0" presId="urn:microsoft.com/office/officeart/2005/8/layout/vList2"/>
    <dgm:cxn modelId="{DF471D8F-F0F3-4F83-8D39-33BBDBF4B9A2}" type="presParOf" srcId="{FDDAD1F4-D50F-49AF-AAEC-D2F4D6BF3822}" destId="{F9F842FF-FA7D-4535-A198-CA3821977D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41E07-7304-4A5F-8843-A98F889B21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640FC58-6D5F-4397-A7DB-3804FB07BBFA}">
      <dgm:prSet phldrT="[Text]"/>
      <dgm:spPr/>
      <dgm:t>
        <a:bodyPr/>
        <a:lstStyle/>
        <a:p>
          <a:r>
            <a:rPr lang="en-US" dirty="0"/>
            <a:t>Tag Shortlisting</a:t>
          </a:r>
        </a:p>
      </dgm:t>
    </dgm:pt>
    <dgm:pt modelId="{1F1F30CF-FDE3-4B1B-B583-BFC887703359}" type="parTrans" cxnId="{556D13EA-852A-4A88-BC1E-B42E80EEF561}">
      <dgm:prSet/>
      <dgm:spPr/>
    </dgm:pt>
    <dgm:pt modelId="{7EC77671-0B9B-44F9-8368-8FC1215D471D}" type="sibTrans" cxnId="{556D13EA-852A-4A88-BC1E-B42E80EEF561}">
      <dgm:prSet/>
      <dgm:spPr/>
    </dgm:pt>
    <dgm:pt modelId="{F4298D54-9BBB-4E62-B607-8F3E50D81F46}">
      <dgm:prSet phldrT="[Text]"/>
      <dgm:spPr/>
      <dgm:t>
        <a:bodyPr/>
        <a:lstStyle/>
        <a:p>
          <a:r>
            <a:rPr lang="en-US" dirty="0"/>
            <a:t>Tag Extraction</a:t>
          </a:r>
        </a:p>
      </dgm:t>
    </dgm:pt>
    <dgm:pt modelId="{9BF32FD3-F9C7-43CA-8D32-99C332184EA4}" type="parTrans" cxnId="{DC55DC57-2574-43E1-AC12-6D0632ABE118}">
      <dgm:prSet/>
      <dgm:spPr/>
    </dgm:pt>
    <dgm:pt modelId="{317946F7-D8A2-4077-BAD1-3BF54F1772B0}" type="sibTrans" cxnId="{DC55DC57-2574-43E1-AC12-6D0632ABE118}">
      <dgm:prSet/>
      <dgm:spPr/>
    </dgm:pt>
    <dgm:pt modelId="{A93F05C4-68D3-4171-8A7A-F7383638B962}">
      <dgm:prSet phldrT="[Text]"/>
      <dgm:spPr/>
      <dgm:t>
        <a:bodyPr/>
        <a:lstStyle/>
        <a:p>
          <a:r>
            <a:rPr lang="en-US" dirty="0"/>
            <a:t>Inter-tag relationship</a:t>
          </a:r>
        </a:p>
      </dgm:t>
    </dgm:pt>
    <dgm:pt modelId="{C292D6B9-2DC2-4C37-87C5-6BF2B6C51B85}" type="parTrans" cxnId="{5D5CE1DC-B12F-475D-A553-03874DF3DFB2}">
      <dgm:prSet/>
      <dgm:spPr/>
    </dgm:pt>
    <dgm:pt modelId="{AC66D78F-0E1E-473C-858E-D059D09961BA}" type="sibTrans" cxnId="{5D5CE1DC-B12F-475D-A553-03874DF3DFB2}">
      <dgm:prSet/>
      <dgm:spPr/>
    </dgm:pt>
    <dgm:pt modelId="{659DB5E7-A8FB-4130-8A3B-F44D66C31BA6}">
      <dgm:prSet phldrT="[Text]"/>
      <dgm:spPr/>
      <dgm:t>
        <a:bodyPr/>
        <a:lstStyle/>
        <a:p>
          <a:r>
            <a:rPr lang="en-US" dirty="0"/>
            <a:t>Tag Importance</a:t>
          </a:r>
        </a:p>
      </dgm:t>
    </dgm:pt>
    <dgm:pt modelId="{3FA7BD7A-6F44-48C2-9237-89B36C6AEC3F}" type="parTrans" cxnId="{500FE288-9EC1-4AE4-B1B6-16D9794B3A45}">
      <dgm:prSet/>
      <dgm:spPr/>
    </dgm:pt>
    <dgm:pt modelId="{C9B47CB9-18AF-40F4-9FA7-EF6CF7A5913B}" type="sibTrans" cxnId="{500FE288-9EC1-4AE4-B1B6-16D9794B3A45}">
      <dgm:prSet/>
      <dgm:spPr/>
    </dgm:pt>
    <dgm:pt modelId="{24173DF5-00A6-495C-9886-001579B4B396}" type="pres">
      <dgm:prSet presAssocID="{51741E07-7304-4A5F-8843-A98F889B21F4}" presName="CompostProcess" presStyleCnt="0">
        <dgm:presLayoutVars>
          <dgm:dir/>
          <dgm:resizeHandles val="exact"/>
        </dgm:presLayoutVars>
      </dgm:prSet>
      <dgm:spPr/>
    </dgm:pt>
    <dgm:pt modelId="{D3055CEA-337F-4C71-B371-BD509B4DE4C5}" type="pres">
      <dgm:prSet presAssocID="{51741E07-7304-4A5F-8843-A98F889B21F4}" presName="arrow" presStyleLbl="bgShp" presStyleIdx="0" presStyleCnt="1"/>
      <dgm:spPr/>
    </dgm:pt>
    <dgm:pt modelId="{53E53571-C948-4D99-A687-34ED737F7F29}" type="pres">
      <dgm:prSet presAssocID="{51741E07-7304-4A5F-8843-A98F889B21F4}" presName="linearProcess" presStyleCnt="0"/>
      <dgm:spPr/>
    </dgm:pt>
    <dgm:pt modelId="{E4D2D0EB-7095-45B0-A61F-6F369F3FE243}" type="pres">
      <dgm:prSet presAssocID="{B640FC58-6D5F-4397-A7DB-3804FB07BBFA}" presName="textNode" presStyleLbl="node1" presStyleIdx="0" presStyleCnt="4">
        <dgm:presLayoutVars>
          <dgm:bulletEnabled val="1"/>
        </dgm:presLayoutVars>
      </dgm:prSet>
      <dgm:spPr/>
    </dgm:pt>
    <dgm:pt modelId="{129EFA30-B4BD-49A7-A287-7A64394211EE}" type="pres">
      <dgm:prSet presAssocID="{7EC77671-0B9B-44F9-8368-8FC1215D471D}" presName="sibTrans" presStyleCnt="0"/>
      <dgm:spPr/>
    </dgm:pt>
    <dgm:pt modelId="{7DDDB72F-A29C-47C9-99B2-F76667A9873E}" type="pres">
      <dgm:prSet presAssocID="{659DB5E7-A8FB-4130-8A3B-F44D66C31BA6}" presName="textNode" presStyleLbl="node1" presStyleIdx="1" presStyleCnt="4">
        <dgm:presLayoutVars>
          <dgm:bulletEnabled val="1"/>
        </dgm:presLayoutVars>
      </dgm:prSet>
      <dgm:spPr/>
    </dgm:pt>
    <dgm:pt modelId="{F8098E25-92CA-486E-857E-62FDDB762F10}" type="pres">
      <dgm:prSet presAssocID="{C9B47CB9-18AF-40F4-9FA7-EF6CF7A5913B}" presName="sibTrans" presStyleCnt="0"/>
      <dgm:spPr/>
    </dgm:pt>
    <dgm:pt modelId="{D842E94C-F002-4B85-9FF5-1F433FBCE56C}" type="pres">
      <dgm:prSet presAssocID="{A93F05C4-68D3-4171-8A7A-F7383638B962}" presName="textNode" presStyleLbl="node1" presStyleIdx="2" presStyleCnt="4">
        <dgm:presLayoutVars>
          <dgm:bulletEnabled val="1"/>
        </dgm:presLayoutVars>
      </dgm:prSet>
      <dgm:spPr/>
    </dgm:pt>
    <dgm:pt modelId="{EDF6EE67-3561-4030-8F17-7BECEE50771F}" type="pres">
      <dgm:prSet presAssocID="{AC66D78F-0E1E-473C-858E-D059D09961BA}" presName="sibTrans" presStyleCnt="0"/>
      <dgm:spPr/>
    </dgm:pt>
    <dgm:pt modelId="{959553FA-E963-42C3-A83E-6D4B2703E1AF}" type="pres">
      <dgm:prSet presAssocID="{F4298D54-9BBB-4E62-B607-8F3E50D81F4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FE2CD07-C3D2-47F9-87E9-8B7550B61639}" type="presOf" srcId="{51741E07-7304-4A5F-8843-A98F889B21F4}" destId="{24173DF5-00A6-495C-9886-001579B4B396}" srcOrd="0" destOrd="0" presId="urn:microsoft.com/office/officeart/2005/8/layout/hProcess9"/>
    <dgm:cxn modelId="{AE175418-F90F-4ADC-8AAE-E0B0FDA9901E}" type="presOf" srcId="{B640FC58-6D5F-4397-A7DB-3804FB07BBFA}" destId="{E4D2D0EB-7095-45B0-A61F-6F369F3FE243}" srcOrd="0" destOrd="0" presId="urn:microsoft.com/office/officeart/2005/8/layout/hProcess9"/>
    <dgm:cxn modelId="{DC55DC57-2574-43E1-AC12-6D0632ABE118}" srcId="{51741E07-7304-4A5F-8843-A98F889B21F4}" destId="{F4298D54-9BBB-4E62-B607-8F3E50D81F46}" srcOrd="3" destOrd="0" parTransId="{9BF32FD3-F9C7-43CA-8D32-99C332184EA4}" sibTransId="{317946F7-D8A2-4077-BAD1-3BF54F1772B0}"/>
    <dgm:cxn modelId="{FD24F179-4189-4063-8698-91FFDF77CC90}" type="presOf" srcId="{F4298D54-9BBB-4E62-B607-8F3E50D81F46}" destId="{959553FA-E963-42C3-A83E-6D4B2703E1AF}" srcOrd="0" destOrd="0" presId="urn:microsoft.com/office/officeart/2005/8/layout/hProcess9"/>
    <dgm:cxn modelId="{500FE288-9EC1-4AE4-B1B6-16D9794B3A45}" srcId="{51741E07-7304-4A5F-8843-A98F889B21F4}" destId="{659DB5E7-A8FB-4130-8A3B-F44D66C31BA6}" srcOrd="1" destOrd="0" parTransId="{3FA7BD7A-6F44-48C2-9237-89B36C6AEC3F}" sibTransId="{C9B47CB9-18AF-40F4-9FA7-EF6CF7A5913B}"/>
    <dgm:cxn modelId="{5C0506AF-2EC0-4BB1-B3D8-912DE60D22DD}" type="presOf" srcId="{A93F05C4-68D3-4171-8A7A-F7383638B962}" destId="{D842E94C-F002-4B85-9FF5-1F433FBCE56C}" srcOrd="0" destOrd="0" presId="urn:microsoft.com/office/officeart/2005/8/layout/hProcess9"/>
    <dgm:cxn modelId="{C7D29BC6-FADA-4CAF-AE7F-BA0718543931}" type="presOf" srcId="{659DB5E7-A8FB-4130-8A3B-F44D66C31BA6}" destId="{7DDDB72F-A29C-47C9-99B2-F76667A9873E}" srcOrd="0" destOrd="0" presId="urn:microsoft.com/office/officeart/2005/8/layout/hProcess9"/>
    <dgm:cxn modelId="{5D5CE1DC-B12F-475D-A553-03874DF3DFB2}" srcId="{51741E07-7304-4A5F-8843-A98F889B21F4}" destId="{A93F05C4-68D3-4171-8A7A-F7383638B962}" srcOrd="2" destOrd="0" parTransId="{C292D6B9-2DC2-4C37-87C5-6BF2B6C51B85}" sibTransId="{AC66D78F-0E1E-473C-858E-D059D09961BA}"/>
    <dgm:cxn modelId="{556D13EA-852A-4A88-BC1E-B42E80EEF561}" srcId="{51741E07-7304-4A5F-8843-A98F889B21F4}" destId="{B640FC58-6D5F-4397-A7DB-3804FB07BBFA}" srcOrd="0" destOrd="0" parTransId="{1F1F30CF-FDE3-4B1B-B583-BFC887703359}" sibTransId="{7EC77671-0B9B-44F9-8368-8FC1215D471D}"/>
    <dgm:cxn modelId="{8F8E180F-2C9B-4139-BA3F-5D4CF98988B5}" type="presParOf" srcId="{24173DF5-00A6-495C-9886-001579B4B396}" destId="{D3055CEA-337F-4C71-B371-BD509B4DE4C5}" srcOrd="0" destOrd="0" presId="urn:microsoft.com/office/officeart/2005/8/layout/hProcess9"/>
    <dgm:cxn modelId="{BB215A5E-7DDD-4EB4-B179-076A4E0D2054}" type="presParOf" srcId="{24173DF5-00A6-495C-9886-001579B4B396}" destId="{53E53571-C948-4D99-A687-34ED737F7F29}" srcOrd="1" destOrd="0" presId="urn:microsoft.com/office/officeart/2005/8/layout/hProcess9"/>
    <dgm:cxn modelId="{D576C0CB-BD1B-4C20-B379-27D1722FF4B2}" type="presParOf" srcId="{53E53571-C948-4D99-A687-34ED737F7F29}" destId="{E4D2D0EB-7095-45B0-A61F-6F369F3FE243}" srcOrd="0" destOrd="0" presId="urn:microsoft.com/office/officeart/2005/8/layout/hProcess9"/>
    <dgm:cxn modelId="{701BCED3-93D7-4159-86CB-F6C8F9E3DADE}" type="presParOf" srcId="{53E53571-C948-4D99-A687-34ED737F7F29}" destId="{129EFA30-B4BD-49A7-A287-7A64394211EE}" srcOrd="1" destOrd="0" presId="urn:microsoft.com/office/officeart/2005/8/layout/hProcess9"/>
    <dgm:cxn modelId="{7DB2502C-F633-4CE9-B3FD-5E1FD4B94CCE}" type="presParOf" srcId="{53E53571-C948-4D99-A687-34ED737F7F29}" destId="{7DDDB72F-A29C-47C9-99B2-F76667A9873E}" srcOrd="2" destOrd="0" presId="urn:microsoft.com/office/officeart/2005/8/layout/hProcess9"/>
    <dgm:cxn modelId="{E995FBD0-658F-4F8F-892C-850E12A4E36E}" type="presParOf" srcId="{53E53571-C948-4D99-A687-34ED737F7F29}" destId="{F8098E25-92CA-486E-857E-62FDDB762F10}" srcOrd="3" destOrd="0" presId="urn:microsoft.com/office/officeart/2005/8/layout/hProcess9"/>
    <dgm:cxn modelId="{340C0361-24A5-404D-8BAF-ADCCB6832487}" type="presParOf" srcId="{53E53571-C948-4D99-A687-34ED737F7F29}" destId="{D842E94C-F002-4B85-9FF5-1F433FBCE56C}" srcOrd="4" destOrd="0" presId="urn:microsoft.com/office/officeart/2005/8/layout/hProcess9"/>
    <dgm:cxn modelId="{8C65BA5C-39B3-47BB-B88F-68AAFB8F3FBC}" type="presParOf" srcId="{53E53571-C948-4D99-A687-34ED737F7F29}" destId="{EDF6EE67-3561-4030-8F17-7BECEE50771F}" srcOrd="5" destOrd="0" presId="urn:microsoft.com/office/officeart/2005/8/layout/hProcess9"/>
    <dgm:cxn modelId="{83D56B68-70FA-42C2-84D3-FE45F151ABF0}" type="presParOf" srcId="{53E53571-C948-4D99-A687-34ED737F7F29}" destId="{959553FA-E963-42C3-A83E-6D4B2703E1A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1F27CE-4009-486B-B934-120C6CB7BC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1B21A-BE3F-4DF6-911D-7FAA3044632C}">
      <dgm:prSet phldrT="[Text]"/>
      <dgm:spPr/>
      <dgm:t>
        <a:bodyPr/>
        <a:lstStyle/>
        <a:p>
          <a:r>
            <a:rPr lang="en-US" dirty="0"/>
            <a:t>Input associated Text</a:t>
          </a:r>
        </a:p>
      </dgm:t>
    </dgm:pt>
    <dgm:pt modelId="{DA27CB20-9347-40DA-AB76-40919905448A}" type="parTrans" cxnId="{8235A0C8-AD77-429D-9934-FFEAACFACC4C}">
      <dgm:prSet/>
      <dgm:spPr/>
      <dgm:t>
        <a:bodyPr/>
        <a:lstStyle/>
        <a:p>
          <a:endParaRPr lang="en-US"/>
        </a:p>
      </dgm:t>
    </dgm:pt>
    <dgm:pt modelId="{5CBEBCC2-D91A-40CE-83D5-8AEE3F33644C}" type="sibTrans" cxnId="{8235A0C8-AD77-429D-9934-FFEAACFACC4C}">
      <dgm:prSet/>
      <dgm:spPr/>
      <dgm:t>
        <a:bodyPr/>
        <a:lstStyle/>
        <a:p>
          <a:endParaRPr lang="en-US"/>
        </a:p>
      </dgm:t>
    </dgm:pt>
    <dgm:pt modelId="{EEFD749E-D529-4202-AD9E-5917D5C0BD27}">
      <dgm:prSet phldrT="[Text]"/>
      <dgm:spPr/>
      <dgm:t>
        <a:bodyPr/>
        <a:lstStyle/>
        <a:p>
          <a:r>
            <a:rPr lang="en-US" dirty="0"/>
            <a:t>AIDA - YAGO</a:t>
          </a:r>
        </a:p>
      </dgm:t>
    </dgm:pt>
    <dgm:pt modelId="{890A7903-CD7E-4913-991D-BFFBDA67FE86}" type="parTrans" cxnId="{DBFFE2B2-D67A-4CC0-84E2-D84F4DED3721}">
      <dgm:prSet/>
      <dgm:spPr/>
      <dgm:t>
        <a:bodyPr/>
        <a:lstStyle/>
        <a:p>
          <a:endParaRPr lang="en-US"/>
        </a:p>
      </dgm:t>
    </dgm:pt>
    <dgm:pt modelId="{192A812C-93E6-47AC-9B5F-F5AE5C721C0E}" type="sibTrans" cxnId="{DBFFE2B2-D67A-4CC0-84E2-D84F4DED3721}">
      <dgm:prSet/>
      <dgm:spPr/>
      <dgm:t>
        <a:bodyPr/>
        <a:lstStyle/>
        <a:p>
          <a:endParaRPr lang="en-US"/>
        </a:p>
      </dgm:t>
    </dgm:pt>
    <dgm:pt modelId="{EEF528D9-6589-4894-BDF0-F3B181C700D7}">
      <dgm:prSet phldrT="[Text]"/>
      <dgm:spPr/>
      <dgm:t>
        <a:bodyPr/>
        <a:lstStyle/>
        <a:p>
          <a:r>
            <a:rPr lang="en-US" dirty="0"/>
            <a:t>Stanford NLP Parser</a:t>
          </a:r>
        </a:p>
      </dgm:t>
    </dgm:pt>
    <dgm:pt modelId="{69D7B3DE-49A2-427B-9C56-24D42BDB1F72}" type="parTrans" cxnId="{DD37A03D-9593-4735-A671-7921BC81EA9A}">
      <dgm:prSet/>
      <dgm:spPr/>
      <dgm:t>
        <a:bodyPr/>
        <a:lstStyle/>
        <a:p>
          <a:endParaRPr lang="en-US"/>
        </a:p>
      </dgm:t>
    </dgm:pt>
    <dgm:pt modelId="{18EEC031-33A4-4E1E-9BC5-7A03C92C0724}" type="sibTrans" cxnId="{DD37A03D-9593-4735-A671-7921BC81EA9A}">
      <dgm:prSet/>
      <dgm:spPr/>
      <dgm:t>
        <a:bodyPr/>
        <a:lstStyle/>
        <a:p>
          <a:endParaRPr lang="en-US"/>
        </a:p>
      </dgm:t>
    </dgm:pt>
    <dgm:pt modelId="{52294651-49CE-47EA-9580-E6220A1DA284}">
      <dgm:prSet phldrT="[Text]"/>
      <dgm:spPr/>
      <dgm:t>
        <a:bodyPr/>
        <a:lstStyle/>
        <a:p>
          <a:r>
            <a:rPr lang="en-US" dirty="0"/>
            <a:t>Named Entities and Noun Phrases</a:t>
          </a:r>
        </a:p>
      </dgm:t>
    </dgm:pt>
    <dgm:pt modelId="{94B97D00-E4BF-4277-BC47-6DA02682FD38}" type="parTrans" cxnId="{B2499648-20CA-46BA-8A1F-195414C33416}">
      <dgm:prSet/>
      <dgm:spPr/>
      <dgm:t>
        <a:bodyPr/>
        <a:lstStyle/>
        <a:p>
          <a:endParaRPr lang="en-US"/>
        </a:p>
      </dgm:t>
    </dgm:pt>
    <dgm:pt modelId="{98EF7B47-F992-452E-BE22-5D14EB3F03EF}" type="sibTrans" cxnId="{B2499648-20CA-46BA-8A1F-195414C33416}">
      <dgm:prSet/>
      <dgm:spPr/>
      <dgm:t>
        <a:bodyPr/>
        <a:lstStyle/>
        <a:p>
          <a:endParaRPr lang="en-US"/>
        </a:p>
      </dgm:t>
    </dgm:pt>
    <dgm:pt modelId="{4A1C2DC8-9DD6-47F1-A9E5-7039490B0AB2}" type="pres">
      <dgm:prSet presAssocID="{051F27CE-4009-486B-B934-120C6CB7BC35}" presName="outerComposite" presStyleCnt="0">
        <dgm:presLayoutVars>
          <dgm:chMax val="5"/>
          <dgm:dir/>
          <dgm:resizeHandles val="exact"/>
        </dgm:presLayoutVars>
      </dgm:prSet>
      <dgm:spPr/>
    </dgm:pt>
    <dgm:pt modelId="{9E2DA736-9ACE-4E1E-801B-94DECAB31E44}" type="pres">
      <dgm:prSet presAssocID="{051F27CE-4009-486B-B934-120C6CB7BC35}" presName="dummyMaxCanvas" presStyleCnt="0">
        <dgm:presLayoutVars/>
      </dgm:prSet>
      <dgm:spPr/>
    </dgm:pt>
    <dgm:pt modelId="{C2C0738D-2E18-42E2-82C5-5C707058393B}" type="pres">
      <dgm:prSet presAssocID="{051F27CE-4009-486B-B934-120C6CB7BC35}" presName="FourNodes_1" presStyleLbl="node1" presStyleIdx="0" presStyleCnt="4">
        <dgm:presLayoutVars>
          <dgm:bulletEnabled val="1"/>
        </dgm:presLayoutVars>
      </dgm:prSet>
      <dgm:spPr/>
    </dgm:pt>
    <dgm:pt modelId="{92A39115-0E3E-4FB6-99F0-C1E5610157DF}" type="pres">
      <dgm:prSet presAssocID="{051F27CE-4009-486B-B934-120C6CB7BC35}" presName="FourNodes_2" presStyleLbl="node1" presStyleIdx="1" presStyleCnt="4">
        <dgm:presLayoutVars>
          <dgm:bulletEnabled val="1"/>
        </dgm:presLayoutVars>
      </dgm:prSet>
      <dgm:spPr/>
    </dgm:pt>
    <dgm:pt modelId="{C8634BC5-747F-4D72-B095-244677B1E5A1}" type="pres">
      <dgm:prSet presAssocID="{051F27CE-4009-486B-B934-120C6CB7BC35}" presName="FourNodes_3" presStyleLbl="node1" presStyleIdx="2" presStyleCnt="4">
        <dgm:presLayoutVars>
          <dgm:bulletEnabled val="1"/>
        </dgm:presLayoutVars>
      </dgm:prSet>
      <dgm:spPr/>
    </dgm:pt>
    <dgm:pt modelId="{1F080C49-698C-4DBE-BE95-26AB6CC971E3}" type="pres">
      <dgm:prSet presAssocID="{051F27CE-4009-486B-B934-120C6CB7BC35}" presName="FourNodes_4" presStyleLbl="node1" presStyleIdx="3" presStyleCnt="4">
        <dgm:presLayoutVars>
          <dgm:bulletEnabled val="1"/>
        </dgm:presLayoutVars>
      </dgm:prSet>
      <dgm:spPr/>
    </dgm:pt>
    <dgm:pt modelId="{1E35A03B-51EB-4795-BFD6-10CFF54D9D0C}" type="pres">
      <dgm:prSet presAssocID="{051F27CE-4009-486B-B934-120C6CB7BC35}" presName="FourConn_1-2" presStyleLbl="fgAccFollowNode1" presStyleIdx="0" presStyleCnt="3">
        <dgm:presLayoutVars>
          <dgm:bulletEnabled val="1"/>
        </dgm:presLayoutVars>
      </dgm:prSet>
      <dgm:spPr/>
    </dgm:pt>
    <dgm:pt modelId="{BE63E55B-8B99-41DF-81D5-219BC7B02777}" type="pres">
      <dgm:prSet presAssocID="{051F27CE-4009-486B-B934-120C6CB7BC35}" presName="FourConn_2-3" presStyleLbl="fgAccFollowNode1" presStyleIdx="1" presStyleCnt="3">
        <dgm:presLayoutVars>
          <dgm:bulletEnabled val="1"/>
        </dgm:presLayoutVars>
      </dgm:prSet>
      <dgm:spPr/>
    </dgm:pt>
    <dgm:pt modelId="{39A89FC9-0F7A-4BF4-9E6A-7DBF359EECDC}" type="pres">
      <dgm:prSet presAssocID="{051F27CE-4009-486B-B934-120C6CB7BC35}" presName="FourConn_3-4" presStyleLbl="fgAccFollowNode1" presStyleIdx="2" presStyleCnt="3">
        <dgm:presLayoutVars>
          <dgm:bulletEnabled val="1"/>
        </dgm:presLayoutVars>
      </dgm:prSet>
      <dgm:spPr/>
    </dgm:pt>
    <dgm:pt modelId="{179CDC28-D54F-4B1A-BB06-851E4698FB7C}" type="pres">
      <dgm:prSet presAssocID="{051F27CE-4009-486B-B934-120C6CB7BC35}" presName="FourNodes_1_text" presStyleLbl="node1" presStyleIdx="3" presStyleCnt="4">
        <dgm:presLayoutVars>
          <dgm:bulletEnabled val="1"/>
        </dgm:presLayoutVars>
      </dgm:prSet>
      <dgm:spPr/>
    </dgm:pt>
    <dgm:pt modelId="{B12B01DD-880E-46AE-AC76-A1E02B2922E6}" type="pres">
      <dgm:prSet presAssocID="{051F27CE-4009-486B-B934-120C6CB7BC35}" presName="FourNodes_2_text" presStyleLbl="node1" presStyleIdx="3" presStyleCnt="4">
        <dgm:presLayoutVars>
          <dgm:bulletEnabled val="1"/>
        </dgm:presLayoutVars>
      </dgm:prSet>
      <dgm:spPr/>
    </dgm:pt>
    <dgm:pt modelId="{50593D14-D6C0-4F7F-82F2-0B7995F739EB}" type="pres">
      <dgm:prSet presAssocID="{051F27CE-4009-486B-B934-120C6CB7BC35}" presName="FourNodes_3_text" presStyleLbl="node1" presStyleIdx="3" presStyleCnt="4">
        <dgm:presLayoutVars>
          <dgm:bulletEnabled val="1"/>
        </dgm:presLayoutVars>
      </dgm:prSet>
      <dgm:spPr/>
    </dgm:pt>
    <dgm:pt modelId="{C61C1F46-2ED6-44AC-BCAF-12AE3EF67FF4}" type="pres">
      <dgm:prSet presAssocID="{051F27CE-4009-486B-B934-120C6CB7BC3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F512C0D-B004-4875-9F2E-503CFE4E4895}" type="presOf" srcId="{EEF528D9-6589-4894-BDF0-F3B181C700D7}" destId="{C8634BC5-747F-4D72-B095-244677B1E5A1}" srcOrd="0" destOrd="0" presId="urn:microsoft.com/office/officeart/2005/8/layout/vProcess5"/>
    <dgm:cxn modelId="{9A08992F-7511-4E96-A3D5-E09F56366BC8}" type="presOf" srcId="{52294651-49CE-47EA-9580-E6220A1DA284}" destId="{C61C1F46-2ED6-44AC-BCAF-12AE3EF67FF4}" srcOrd="1" destOrd="0" presId="urn:microsoft.com/office/officeart/2005/8/layout/vProcess5"/>
    <dgm:cxn modelId="{DD37A03D-9593-4735-A671-7921BC81EA9A}" srcId="{051F27CE-4009-486B-B934-120C6CB7BC35}" destId="{EEF528D9-6589-4894-BDF0-F3B181C700D7}" srcOrd="2" destOrd="0" parTransId="{69D7B3DE-49A2-427B-9C56-24D42BDB1F72}" sibTransId="{18EEC031-33A4-4E1E-9BC5-7A03C92C0724}"/>
    <dgm:cxn modelId="{B2499648-20CA-46BA-8A1F-195414C33416}" srcId="{051F27CE-4009-486B-B934-120C6CB7BC35}" destId="{52294651-49CE-47EA-9580-E6220A1DA284}" srcOrd="3" destOrd="0" parTransId="{94B97D00-E4BF-4277-BC47-6DA02682FD38}" sibTransId="{98EF7B47-F992-452E-BE22-5D14EB3F03EF}"/>
    <dgm:cxn modelId="{95003A56-58F3-4E36-9DEF-46C722D43C39}" type="presOf" srcId="{EEFD749E-D529-4202-AD9E-5917D5C0BD27}" destId="{B12B01DD-880E-46AE-AC76-A1E02B2922E6}" srcOrd="1" destOrd="0" presId="urn:microsoft.com/office/officeart/2005/8/layout/vProcess5"/>
    <dgm:cxn modelId="{90CAAF58-99F9-4347-95C2-62C7A7CF61A2}" type="presOf" srcId="{EEF528D9-6589-4894-BDF0-F3B181C700D7}" destId="{50593D14-D6C0-4F7F-82F2-0B7995F739EB}" srcOrd="1" destOrd="0" presId="urn:microsoft.com/office/officeart/2005/8/layout/vProcess5"/>
    <dgm:cxn modelId="{CA87557A-EBD9-447C-8A15-305535513871}" type="presOf" srcId="{18EEC031-33A4-4E1E-9BC5-7A03C92C0724}" destId="{39A89FC9-0F7A-4BF4-9E6A-7DBF359EECDC}" srcOrd="0" destOrd="0" presId="urn:microsoft.com/office/officeart/2005/8/layout/vProcess5"/>
    <dgm:cxn modelId="{5B2CF095-FDE4-465B-82C5-DE17447D5B06}" type="presOf" srcId="{192A812C-93E6-47AC-9B5F-F5AE5C721C0E}" destId="{BE63E55B-8B99-41DF-81D5-219BC7B02777}" srcOrd="0" destOrd="0" presId="urn:microsoft.com/office/officeart/2005/8/layout/vProcess5"/>
    <dgm:cxn modelId="{52051DA4-4EB2-41AE-B7E5-138D46ED78E4}" type="presOf" srcId="{EEFD749E-D529-4202-AD9E-5917D5C0BD27}" destId="{92A39115-0E3E-4FB6-99F0-C1E5610157DF}" srcOrd="0" destOrd="0" presId="urn:microsoft.com/office/officeart/2005/8/layout/vProcess5"/>
    <dgm:cxn modelId="{F0A3A2AA-211D-4BDC-8680-24E284D13345}" type="presOf" srcId="{D501B21A-BE3F-4DF6-911D-7FAA3044632C}" destId="{C2C0738D-2E18-42E2-82C5-5C707058393B}" srcOrd="0" destOrd="0" presId="urn:microsoft.com/office/officeart/2005/8/layout/vProcess5"/>
    <dgm:cxn modelId="{911A04AB-D412-4C1C-9C65-4C225565F715}" type="presOf" srcId="{5CBEBCC2-D91A-40CE-83D5-8AEE3F33644C}" destId="{1E35A03B-51EB-4795-BFD6-10CFF54D9D0C}" srcOrd="0" destOrd="0" presId="urn:microsoft.com/office/officeart/2005/8/layout/vProcess5"/>
    <dgm:cxn modelId="{DBFFE2B2-D67A-4CC0-84E2-D84F4DED3721}" srcId="{051F27CE-4009-486B-B934-120C6CB7BC35}" destId="{EEFD749E-D529-4202-AD9E-5917D5C0BD27}" srcOrd="1" destOrd="0" parTransId="{890A7903-CD7E-4913-991D-BFFBDA67FE86}" sibTransId="{192A812C-93E6-47AC-9B5F-F5AE5C721C0E}"/>
    <dgm:cxn modelId="{8235A0C8-AD77-429D-9934-FFEAACFACC4C}" srcId="{051F27CE-4009-486B-B934-120C6CB7BC35}" destId="{D501B21A-BE3F-4DF6-911D-7FAA3044632C}" srcOrd="0" destOrd="0" parTransId="{DA27CB20-9347-40DA-AB76-40919905448A}" sibTransId="{5CBEBCC2-D91A-40CE-83D5-8AEE3F33644C}"/>
    <dgm:cxn modelId="{97335FD3-0260-42B7-830C-9C8FC98EC566}" type="presOf" srcId="{051F27CE-4009-486B-B934-120C6CB7BC35}" destId="{4A1C2DC8-9DD6-47F1-A9E5-7039490B0AB2}" srcOrd="0" destOrd="0" presId="urn:microsoft.com/office/officeart/2005/8/layout/vProcess5"/>
    <dgm:cxn modelId="{A2C5F6E8-DA10-48C9-AAF3-93CA033E45BA}" type="presOf" srcId="{52294651-49CE-47EA-9580-E6220A1DA284}" destId="{1F080C49-698C-4DBE-BE95-26AB6CC971E3}" srcOrd="0" destOrd="0" presId="urn:microsoft.com/office/officeart/2005/8/layout/vProcess5"/>
    <dgm:cxn modelId="{992846EC-7114-456B-A068-A7D267090E12}" type="presOf" srcId="{D501B21A-BE3F-4DF6-911D-7FAA3044632C}" destId="{179CDC28-D54F-4B1A-BB06-851E4698FB7C}" srcOrd="1" destOrd="0" presId="urn:microsoft.com/office/officeart/2005/8/layout/vProcess5"/>
    <dgm:cxn modelId="{7DD4F86F-8423-46DF-B3A9-D0DF43511C98}" type="presParOf" srcId="{4A1C2DC8-9DD6-47F1-A9E5-7039490B0AB2}" destId="{9E2DA736-9ACE-4E1E-801B-94DECAB31E44}" srcOrd="0" destOrd="0" presId="urn:microsoft.com/office/officeart/2005/8/layout/vProcess5"/>
    <dgm:cxn modelId="{49E3AF4A-2A19-4C3D-BD2E-94B16AEE4626}" type="presParOf" srcId="{4A1C2DC8-9DD6-47F1-A9E5-7039490B0AB2}" destId="{C2C0738D-2E18-42E2-82C5-5C707058393B}" srcOrd="1" destOrd="0" presId="urn:microsoft.com/office/officeart/2005/8/layout/vProcess5"/>
    <dgm:cxn modelId="{C0EF88D5-E10B-49E1-ADED-E1E7E8AAC9E5}" type="presParOf" srcId="{4A1C2DC8-9DD6-47F1-A9E5-7039490B0AB2}" destId="{92A39115-0E3E-4FB6-99F0-C1E5610157DF}" srcOrd="2" destOrd="0" presId="urn:microsoft.com/office/officeart/2005/8/layout/vProcess5"/>
    <dgm:cxn modelId="{B4D3D6FB-A00E-4BC8-8D85-EC8034E11602}" type="presParOf" srcId="{4A1C2DC8-9DD6-47F1-A9E5-7039490B0AB2}" destId="{C8634BC5-747F-4D72-B095-244677B1E5A1}" srcOrd="3" destOrd="0" presId="urn:microsoft.com/office/officeart/2005/8/layout/vProcess5"/>
    <dgm:cxn modelId="{0E833D00-E949-490C-B779-508BB5AE1653}" type="presParOf" srcId="{4A1C2DC8-9DD6-47F1-A9E5-7039490B0AB2}" destId="{1F080C49-698C-4DBE-BE95-26AB6CC971E3}" srcOrd="4" destOrd="0" presId="urn:microsoft.com/office/officeart/2005/8/layout/vProcess5"/>
    <dgm:cxn modelId="{13F3A79D-B9CE-4CAD-A603-869E355D2728}" type="presParOf" srcId="{4A1C2DC8-9DD6-47F1-A9E5-7039490B0AB2}" destId="{1E35A03B-51EB-4795-BFD6-10CFF54D9D0C}" srcOrd="5" destOrd="0" presId="urn:microsoft.com/office/officeart/2005/8/layout/vProcess5"/>
    <dgm:cxn modelId="{C7D38E49-EEB2-4D69-AD16-07AB898BC5CA}" type="presParOf" srcId="{4A1C2DC8-9DD6-47F1-A9E5-7039490B0AB2}" destId="{BE63E55B-8B99-41DF-81D5-219BC7B02777}" srcOrd="6" destOrd="0" presId="urn:microsoft.com/office/officeart/2005/8/layout/vProcess5"/>
    <dgm:cxn modelId="{A4A05ADC-F006-45A6-8CD7-03863965E660}" type="presParOf" srcId="{4A1C2DC8-9DD6-47F1-A9E5-7039490B0AB2}" destId="{39A89FC9-0F7A-4BF4-9E6A-7DBF359EECDC}" srcOrd="7" destOrd="0" presId="urn:microsoft.com/office/officeart/2005/8/layout/vProcess5"/>
    <dgm:cxn modelId="{D77291F9-8CEB-4F30-A6EC-806D2E0D051F}" type="presParOf" srcId="{4A1C2DC8-9DD6-47F1-A9E5-7039490B0AB2}" destId="{179CDC28-D54F-4B1A-BB06-851E4698FB7C}" srcOrd="8" destOrd="0" presId="urn:microsoft.com/office/officeart/2005/8/layout/vProcess5"/>
    <dgm:cxn modelId="{AFB691B4-9202-4FEF-9A50-6102D5211947}" type="presParOf" srcId="{4A1C2DC8-9DD6-47F1-A9E5-7039490B0AB2}" destId="{B12B01DD-880E-46AE-AC76-A1E02B2922E6}" srcOrd="9" destOrd="0" presId="urn:microsoft.com/office/officeart/2005/8/layout/vProcess5"/>
    <dgm:cxn modelId="{D449507B-328A-4431-9EA7-C69C329E2522}" type="presParOf" srcId="{4A1C2DC8-9DD6-47F1-A9E5-7039490B0AB2}" destId="{50593D14-D6C0-4F7F-82F2-0B7995F739EB}" srcOrd="10" destOrd="0" presId="urn:microsoft.com/office/officeart/2005/8/layout/vProcess5"/>
    <dgm:cxn modelId="{2966B063-C085-4BAC-8A02-BD5877D4EF57}" type="presParOf" srcId="{4A1C2DC8-9DD6-47F1-A9E5-7039490B0AB2}" destId="{C61C1F46-2ED6-44AC-BCAF-12AE3EF67F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C5EA2F-4A9B-438C-A3C7-2E2E0303FB86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518539-BB98-4FA9-875F-750EF3DD7883}">
      <dgm:prSet phldrT="[Text]"/>
      <dgm:spPr/>
      <dgm:t>
        <a:bodyPr/>
        <a:lstStyle/>
        <a:p>
          <a:r>
            <a:rPr lang="en-US" dirty="0"/>
            <a:t>Input Image</a:t>
          </a:r>
        </a:p>
      </dgm:t>
    </dgm:pt>
    <dgm:pt modelId="{CD55EC80-4CE0-4009-87D1-E26C83EC6A15}" type="parTrans" cxnId="{DA40B66B-E74D-42F2-9C8F-7CFE91B6248C}">
      <dgm:prSet/>
      <dgm:spPr/>
      <dgm:t>
        <a:bodyPr/>
        <a:lstStyle/>
        <a:p>
          <a:endParaRPr lang="en-US"/>
        </a:p>
      </dgm:t>
    </dgm:pt>
    <dgm:pt modelId="{18745118-B223-485E-BDB2-25A76506F612}" type="sibTrans" cxnId="{DA40B66B-E74D-42F2-9C8F-7CFE91B6248C}">
      <dgm:prSet/>
      <dgm:spPr/>
      <dgm:t>
        <a:bodyPr/>
        <a:lstStyle/>
        <a:p>
          <a:endParaRPr lang="en-US"/>
        </a:p>
      </dgm:t>
    </dgm:pt>
    <dgm:pt modelId="{8ED2259F-7554-47CC-B23C-3BB8399B8CE5}">
      <dgm:prSet phldrT="[Text]"/>
      <dgm:spPr/>
      <dgm:t>
        <a:bodyPr/>
        <a:lstStyle/>
        <a:p>
          <a:r>
            <a:rPr lang="en-US" dirty="0" err="1"/>
            <a:t>Clarifai</a:t>
          </a:r>
          <a:r>
            <a:rPr lang="en-US" dirty="0"/>
            <a:t> API</a:t>
          </a:r>
        </a:p>
      </dgm:t>
    </dgm:pt>
    <dgm:pt modelId="{67B3D768-700F-4B8F-96D9-FC422FBD8C33}" type="parTrans" cxnId="{893DD700-7C22-417B-ADF3-8F0A30ED9536}">
      <dgm:prSet/>
      <dgm:spPr/>
      <dgm:t>
        <a:bodyPr/>
        <a:lstStyle/>
        <a:p>
          <a:endParaRPr lang="en-US"/>
        </a:p>
      </dgm:t>
    </dgm:pt>
    <dgm:pt modelId="{BAF7F01F-6BA8-4B0E-B77E-059069339044}" type="sibTrans" cxnId="{893DD700-7C22-417B-ADF3-8F0A30ED9536}">
      <dgm:prSet/>
      <dgm:spPr/>
      <dgm:t>
        <a:bodyPr/>
        <a:lstStyle/>
        <a:p>
          <a:endParaRPr lang="en-US"/>
        </a:p>
      </dgm:t>
    </dgm:pt>
    <dgm:pt modelId="{0F7A4A71-6F09-467E-939D-41605A171B3D}">
      <dgm:prSet phldrT="[Text]"/>
      <dgm:spPr/>
      <dgm:t>
        <a:bodyPr/>
        <a:lstStyle/>
        <a:p>
          <a:r>
            <a:rPr lang="en-US" dirty="0"/>
            <a:t>Candidate Tags with weights</a:t>
          </a:r>
        </a:p>
      </dgm:t>
    </dgm:pt>
    <dgm:pt modelId="{C78496DD-6875-47B8-A403-45EC8EC2ED0D}" type="parTrans" cxnId="{B8455019-F7A4-45EF-8A73-6061A7317D01}">
      <dgm:prSet/>
      <dgm:spPr/>
      <dgm:t>
        <a:bodyPr/>
        <a:lstStyle/>
        <a:p>
          <a:endParaRPr lang="en-US"/>
        </a:p>
      </dgm:t>
    </dgm:pt>
    <dgm:pt modelId="{193DFC52-7664-4270-8E2B-E078741EE397}" type="sibTrans" cxnId="{B8455019-F7A4-45EF-8A73-6061A7317D01}">
      <dgm:prSet/>
      <dgm:spPr/>
      <dgm:t>
        <a:bodyPr/>
        <a:lstStyle/>
        <a:p>
          <a:endParaRPr lang="en-US"/>
        </a:p>
      </dgm:t>
    </dgm:pt>
    <dgm:pt modelId="{0EB6A5C4-133B-4D2D-ABB0-92634EEF4472}" type="pres">
      <dgm:prSet presAssocID="{FDC5EA2F-4A9B-438C-A3C7-2E2E0303FB86}" presName="outerComposite" presStyleCnt="0">
        <dgm:presLayoutVars>
          <dgm:chMax val="5"/>
          <dgm:dir/>
          <dgm:resizeHandles val="exact"/>
        </dgm:presLayoutVars>
      </dgm:prSet>
      <dgm:spPr/>
    </dgm:pt>
    <dgm:pt modelId="{8624E3BE-663E-4C9E-8280-50D72B65821E}" type="pres">
      <dgm:prSet presAssocID="{FDC5EA2F-4A9B-438C-A3C7-2E2E0303FB86}" presName="dummyMaxCanvas" presStyleCnt="0">
        <dgm:presLayoutVars/>
      </dgm:prSet>
      <dgm:spPr/>
    </dgm:pt>
    <dgm:pt modelId="{11819695-8DEF-4141-BE91-8ED8751B6DF9}" type="pres">
      <dgm:prSet presAssocID="{FDC5EA2F-4A9B-438C-A3C7-2E2E0303FB86}" presName="ThreeNodes_1" presStyleLbl="node1" presStyleIdx="0" presStyleCnt="3">
        <dgm:presLayoutVars>
          <dgm:bulletEnabled val="1"/>
        </dgm:presLayoutVars>
      </dgm:prSet>
      <dgm:spPr/>
    </dgm:pt>
    <dgm:pt modelId="{21A3F1D5-D098-4A1E-8C87-E927A73DA748}" type="pres">
      <dgm:prSet presAssocID="{FDC5EA2F-4A9B-438C-A3C7-2E2E0303FB86}" presName="ThreeNodes_2" presStyleLbl="node1" presStyleIdx="1" presStyleCnt="3">
        <dgm:presLayoutVars>
          <dgm:bulletEnabled val="1"/>
        </dgm:presLayoutVars>
      </dgm:prSet>
      <dgm:spPr/>
    </dgm:pt>
    <dgm:pt modelId="{02E7595C-ED65-487A-A0DD-A7EBE8E17A28}" type="pres">
      <dgm:prSet presAssocID="{FDC5EA2F-4A9B-438C-A3C7-2E2E0303FB86}" presName="ThreeNodes_3" presStyleLbl="node1" presStyleIdx="2" presStyleCnt="3">
        <dgm:presLayoutVars>
          <dgm:bulletEnabled val="1"/>
        </dgm:presLayoutVars>
      </dgm:prSet>
      <dgm:spPr/>
    </dgm:pt>
    <dgm:pt modelId="{D007231A-95A8-4CB2-BF6F-CA60CE3C5AC0}" type="pres">
      <dgm:prSet presAssocID="{FDC5EA2F-4A9B-438C-A3C7-2E2E0303FB86}" presName="ThreeConn_1-2" presStyleLbl="fgAccFollowNode1" presStyleIdx="0" presStyleCnt="2">
        <dgm:presLayoutVars>
          <dgm:bulletEnabled val="1"/>
        </dgm:presLayoutVars>
      </dgm:prSet>
      <dgm:spPr/>
    </dgm:pt>
    <dgm:pt modelId="{4AAAA960-E560-465A-89AC-8EF21D278B4F}" type="pres">
      <dgm:prSet presAssocID="{FDC5EA2F-4A9B-438C-A3C7-2E2E0303FB86}" presName="ThreeConn_2-3" presStyleLbl="fgAccFollowNode1" presStyleIdx="1" presStyleCnt="2">
        <dgm:presLayoutVars>
          <dgm:bulletEnabled val="1"/>
        </dgm:presLayoutVars>
      </dgm:prSet>
      <dgm:spPr/>
    </dgm:pt>
    <dgm:pt modelId="{4880FE47-C69A-4C05-8CE9-14C6F0852D63}" type="pres">
      <dgm:prSet presAssocID="{FDC5EA2F-4A9B-438C-A3C7-2E2E0303FB86}" presName="ThreeNodes_1_text" presStyleLbl="node1" presStyleIdx="2" presStyleCnt="3">
        <dgm:presLayoutVars>
          <dgm:bulletEnabled val="1"/>
        </dgm:presLayoutVars>
      </dgm:prSet>
      <dgm:spPr/>
    </dgm:pt>
    <dgm:pt modelId="{6B433BBA-B5A9-4A2B-BE64-D53BA4563F22}" type="pres">
      <dgm:prSet presAssocID="{FDC5EA2F-4A9B-438C-A3C7-2E2E0303FB86}" presName="ThreeNodes_2_text" presStyleLbl="node1" presStyleIdx="2" presStyleCnt="3">
        <dgm:presLayoutVars>
          <dgm:bulletEnabled val="1"/>
        </dgm:presLayoutVars>
      </dgm:prSet>
      <dgm:spPr/>
    </dgm:pt>
    <dgm:pt modelId="{7FD38289-7CB3-4A6C-AA46-A3DEB8ED7AE1}" type="pres">
      <dgm:prSet presAssocID="{FDC5EA2F-4A9B-438C-A3C7-2E2E0303FB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3DD700-7C22-417B-ADF3-8F0A30ED9536}" srcId="{FDC5EA2F-4A9B-438C-A3C7-2E2E0303FB86}" destId="{8ED2259F-7554-47CC-B23C-3BB8399B8CE5}" srcOrd="1" destOrd="0" parTransId="{67B3D768-700F-4B8F-96D9-FC422FBD8C33}" sibTransId="{BAF7F01F-6BA8-4B0E-B77E-059069339044}"/>
    <dgm:cxn modelId="{B8455019-F7A4-45EF-8A73-6061A7317D01}" srcId="{FDC5EA2F-4A9B-438C-A3C7-2E2E0303FB86}" destId="{0F7A4A71-6F09-467E-939D-41605A171B3D}" srcOrd="2" destOrd="0" parTransId="{C78496DD-6875-47B8-A403-45EC8EC2ED0D}" sibTransId="{193DFC52-7664-4270-8E2B-E078741EE397}"/>
    <dgm:cxn modelId="{5C7E0A25-BA8C-420B-9A14-9B43D402403B}" type="presOf" srcId="{8ED2259F-7554-47CC-B23C-3BB8399B8CE5}" destId="{21A3F1D5-D098-4A1E-8C87-E927A73DA748}" srcOrd="0" destOrd="0" presId="urn:microsoft.com/office/officeart/2005/8/layout/vProcess5"/>
    <dgm:cxn modelId="{A6A1F03F-2819-4266-86B4-18C8354A7F10}" type="presOf" srcId="{0F7A4A71-6F09-467E-939D-41605A171B3D}" destId="{7FD38289-7CB3-4A6C-AA46-A3DEB8ED7AE1}" srcOrd="1" destOrd="0" presId="urn:microsoft.com/office/officeart/2005/8/layout/vProcess5"/>
    <dgm:cxn modelId="{DA40B66B-E74D-42F2-9C8F-7CFE91B6248C}" srcId="{FDC5EA2F-4A9B-438C-A3C7-2E2E0303FB86}" destId="{D5518539-BB98-4FA9-875F-750EF3DD7883}" srcOrd="0" destOrd="0" parTransId="{CD55EC80-4CE0-4009-87D1-E26C83EC6A15}" sibTransId="{18745118-B223-485E-BDB2-25A76506F612}"/>
    <dgm:cxn modelId="{A7777D72-95F4-4EC6-B216-331DB2ADA559}" type="presOf" srcId="{0F7A4A71-6F09-467E-939D-41605A171B3D}" destId="{02E7595C-ED65-487A-A0DD-A7EBE8E17A28}" srcOrd="0" destOrd="0" presId="urn:microsoft.com/office/officeart/2005/8/layout/vProcess5"/>
    <dgm:cxn modelId="{6E3D7D91-85D3-4952-99C4-1E13B5532400}" type="presOf" srcId="{D5518539-BB98-4FA9-875F-750EF3DD7883}" destId="{4880FE47-C69A-4C05-8CE9-14C6F0852D63}" srcOrd="1" destOrd="0" presId="urn:microsoft.com/office/officeart/2005/8/layout/vProcess5"/>
    <dgm:cxn modelId="{0B5C37CD-A063-4B0E-8B5B-6BADCAD7F061}" type="presOf" srcId="{FDC5EA2F-4A9B-438C-A3C7-2E2E0303FB86}" destId="{0EB6A5C4-133B-4D2D-ABB0-92634EEF4472}" srcOrd="0" destOrd="0" presId="urn:microsoft.com/office/officeart/2005/8/layout/vProcess5"/>
    <dgm:cxn modelId="{474AD7D8-0D78-4EF0-B4F5-A575EB6EE9CB}" type="presOf" srcId="{D5518539-BB98-4FA9-875F-750EF3DD7883}" destId="{11819695-8DEF-4141-BE91-8ED8751B6DF9}" srcOrd="0" destOrd="0" presId="urn:microsoft.com/office/officeart/2005/8/layout/vProcess5"/>
    <dgm:cxn modelId="{6048D2DB-19B1-4363-BA0C-AEB31A5C598A}" type="presOf" srcId="{BAF7F01F-6BA8-4B0E-B77E-059069339044}" destId="{4AAAA960-E560-465A-89AC-8EF21D278B4F}" srcOrd="0" destOrd="0" presId="urn:microsoft.com/office/officeart/2005/8/layout/vProcess5"/>
    <dgm:cxn modelId="{AD0DC5DC-3ED4-43E8-8CF6-E9141613ECA2}" type="presOf" srcId="{18745118-B223-485E-BDB2-25A76506F612}" destId="{D007231A-95A8-4CB2-BF6F-CA60CE3C5AC0}" srcOrd="0" destOrd="0" presId="urn:microsoft.com/office/officeart/2005/8/layout/vProcess5"/>
    <dgm:cxn modelId="{4AB0D4EA-8034-437A-98A4-2748D92D8C53}" type="presOf" srcId="{8ED2259F-7554-47CC-B23C-3BB8399B8CE5}" destId="{6B433BBA-B5A9-4A2B-BE64-D53BA4563F22}" srcOrd="1" destOrd="0" presId="urn:microsoft.com/office/officeart/2005/8/layout/vProcess5"/>
    <dgm:cxn modelId="{96046106-2823-4FAA-AE3B-5716CA813006}" type="presParOf" srcId="{0EB6A5C4-133B-4D2D-ABB0-92634EEF4472}" destId="{8624E3BE-663E-4C9E-8280-50D72B65821E}" srcOrd="0" destOrd="0" presId="urn:microsoft.com/office/officeart/2005/8/layout/vProcess5"/>
    <dgm:cxn modelId="{F3E98D2D-B89A-4B86-9362-D0CB9208423E}" type="presParOf" srcId="{0EB6A5C4-133B-4D2D-ABB0-92634EEF4472}" destId="{11819695-8DEF-4141-BE91-8ED8751B6DF9}" srcOrd="1" destOrd="0" presId="urn:microsoft.com/office/officeart/2005/8/layout/vProcess5"/>
    <dgm:cxn modelId="{66E109F3-6C89-47AE-A051-FF0981F3A0EB}" type="presParOf" srcId="{0EB6A5C4-133B-4D2D-ABB0-92634EEF4472}" destId="{21A3F1D5-D098-4A1E-8C87-E927A73DA748}" srcOrd="2" destOrd="0" presId="urn:microsoft.com/office/officeart/2005/8/layout/vProcess5"/>
    <dgm:cxn modelId="{D14EC824-F505-48B6-9F97-188B611AE87C}" type="presParOf" srcId="{0EB6A5C4-133B-4D2D-ABB0-92634EEF4472}" destId="{02E7595C-ED65-487A-A0DD-A7EBE8E17A28}" srcOrd="3" destOrd="0" presId="urn:microsoft.com/office/officeart/2005/8/layout/vProcess5"/>
    <dgm:cxn modelId="{E6ACD9D0-5A34-44C5-8701-44119D70B632}" type="presParOf" srcId="{0EB6A5C4-133B-4D2D-ABB0-92634EEF4472}" destId="{D007231A-95A8-4CB2-BF6F-CA60CE3C5AC0}" srcOrd="4" destOrd="0" presId="urn:microsoft.com/office/officeart/2005/8/layout/vProcess5"/>
    <dgm:cxn modelId="{32A213B0-E6B4-4A04-8E78-38BBD29F989D}" type="presParOf" srcId="{0EB6A5C4-133B-4D2D-ABB0-92634EEF4472}" destId="{4AAAA960-E560-465A-89AC-8EF21D278B4F}" srcOrd="5" destOrd="0" presId="urn:microsoft.com/office/officeart/2005/8/layout/vProcess5"/>
    <dgm:cxn modelId="{CEA451CF-9AE9-44FB-8D51-EB81D865C02A}" type="presParOf" srcId="{0EB6A5C4-133B-4D2D-ABB0-92634EEF4472}" destId="{4880FE47-C69A-4C05-8CE9-14C6F0852D63}" srcOrd="6" destOrd="0" presId="urn:microsoft.com/office/officeart/2005/8/layout/vProcess5"/>
    <dgm:cxn modelId="{576ED051-A445-4E7C-9B98-4B2CEFF13822}" type="presParOf" srcId="{0EB6A5C4-133B-4D2D-ABB0-92634EEF4472}" destId="{6B433BBA-B5A9-4A2B-BE64-D53BA4563F22}" srcOrd="7" destOrd="0" presId="urn:microsoft.com/office/officeart/2005/8/layout/vProcess5"/>
    <dgm:cxn modelId="{342D72F7-2773-4ECC-8FBF-AAA37D56D91C}" type="presParOf" srcId="{0EB6A5C4-133B-4D2D-ABB0-92634EEF4472}" destId="{7FD38289-7CB3-4A6C-AA46-A3DEB8ED7A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37D85-B48B-41FA-8613-3E7DEB6D03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AA70E-25C4-4862-9C71-00C5FF116E69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44CC9DE2-461A-4549-B244-781F2A4EB2E1}" type="parTrans" cxnId="{FCA22988-B144-4EB8-9CE6-E4ACBAF7DA76}">
      <dgm:prSet/>
      <dgm:spPr/>
      <dgm:t>
        <a:bodyPr/>
        <a:lstStyle/>
        <a:p>
          <a:endParaRPr lang="en-US"/>
        </a:p>
      </dgm:t>
    </dgm:pt>
    <dgm:pt modelId="{BD4F6C33-1342-4C4D-86B0-DB1073E6F4BC}" type="sibTrans" cxnId="{FCA22988-B144-4EB8-9CE6-E4ACBAF7DA76}">
      <dgm:prSet/>
      <dgm:spPr/>
      <dgm:t>
        <a:bodyPr/>
        <a:lstStyle/>
        <a:p>
          <a:endParaRPr lang="en-US"/>
        </a:p>
      </dgm:t>
    </dgm:pt>
    <dgm:pt modelId="{41DF64DA-1FB1-49DA-99A0-B39202140631}">
      <dgm:prSet phldrT="[Text]"/>
      <dgm:spPr/>
      <dgm:t>
        <a:bodyPr/>
        <a:lstStyle/>
        <a:p>
          <a:r>
            <a:rPr lang="en-US" dirty="0"/>
            <a:t>Total frequency of the candidate tag occurrence in the associated text accounting for the co-reference or indirect mentions</a:t>
          </a:r>
        </a:p>
      </dgm:t>
    </dgm:pt>
    <dgm:pt modelId="{95520EF2-4350-4F03-937C-83F239DAAD33}" type="parTrans" cxnId="{714ABA39-0A6F-47B9-A759-96D603282983}">
      <dgm:prSet/>
      <dgm:spPr/>
      <dgm:t>
        <a:bodyPr/>
        <a:lstStyle/>
        <a:p>
          <a:endParaRPr lang="en-US"/>
        </a:p>
      </dgm:t>
    </dgm:pt>
    <dgm:pt modelId="{7B73F432-94D7-4866-9A7B-8871B8FA5EBF}" type="sibTrans" cxnId="{714ABA39-0A6F-47B9-A759-96D603282983}">
      <dgm:prSet/>
      <dgm:spPr/>
      <dgm:t>
        <a:bodyPr/>
        <a:lstStyle/>
        <a:p>
          <a:endParaRPr lang="en-US"/>
        </a:p>
      </dgm:t>
    </dgm:pt>
    <dgm:pt modelId="{D36E18DB-1486-46CA-9449-ED908BE5C145}">
      <dgm:prSet phldrT="[Text]"/>
      <dgm:spPr/>
      <dgm:t>
        <a:bodyPr/>
        <a:lstStyle/>
        <a:p>
          <a:r>
            <a:rPr lang="en-US" dirty="0"/>
            <a:t>Distance in dependency tree</a:t>
          </a:r>
        </a:p>
      </dgm:t>
    </dgm:pt>
    <dgm:pt modelId="{BC13E705-A84B-44F1-AFEE-80C9B3BC30B7}" type="parTrans" cxnId="{6E5BB6F4-4BB4-4788-BFB3-B295B8261408}">
      <dgm:prSet/>
      <dgm:spPr/>
      <dgm:t>
        <a:bodyPr/>
        <a:lstStyle/>
        <a:p>
          <a:endParaRPr lang="en-US"/>
        </a:p>
      </dgm:t>
    </dgm:pt>
    <dgm:pt modelId="{878339A6-AF70-4EC2-984F-48FB60302D42}" type="sibTrans" cxnId="{6E5BB6F4-4BB4-4788-BFB3-B295B8261408}">
      <dgm:prSet/>
      <dgm:spPr/>
      <dgm:t>
        <a:bodyPr/>
        <a:lstStyle/>
        <a:p>
          <a:endParaRPr lang="en-US"/>
        </a:p>
      </dgm:t>
    </dgm:pt>
    <dgm:pt modelId="{2048022D-69B8-4188-9BC3-1E5ECB21394F}">
      <dgm:prSet phldrT="[Text]"/>
      <dgm:spPr/>
      <dgm:t>
        <a:bodyPr/>
        <a:lstStyle/>
        <a:p>
          <a:r>
            <a:rPr lang="en-US" dirty="0"/>
            <a:t>Inverse of the average distance of the entity from the root of the corresponding dependency tree obtained through a dependency parser.</a:t>
          </a:r>
        </a:p>
      </dgm:t>
    </dgm:pt>
    <dgm:pt modelId="{B108A3FD-C4D6-4AF1-B785-FCDAEE2C0B00}" type="parTrans" cxnId="{855BE81A-D53B-4E7D-9F7B-2FA0B947A113}">
      <dgm:prSet/>
      <dgm:spPr/>
      <dgm:t>
        <a:bodyPr/>
        <a:lstStyle/>
        <a:p>
          <a:endParaRPr lang="en-US"/>
        </a:p>
      </dgm:t>
    </dgm:pt>
    <dgm:pt modelId="{08C6CD77-49FF-4234-B1F0-999C983C88E6}" type="sibTrans" cxnId="{855BE81A-D53B-4E7D-9F7B-2FA0B947A113}">
      <dgm:prSet/>
      <dgm:spPr/>
      <dgm:t>
        <a:bodyPr/>
        <a:lstStyle/>
        <a:p>
          <a:endParaRPr lang="en-US"/>
        </a:p>
      </dgm:t>
    </dgm:pt>
    <dgm:pt modelId="{A264E67B-FCB1-468C-B5D3-D3EDB669C9B0}">
      <dgm:prSet phldrT="[Text]"/>
      <dgm:spPr/>
      <dgm:t>
        <a:bodyPr/>
        <a:lstStyle/>
        <a:p>
          <a:r>
            <a:rPr lang="en-US" dirty="0"/>
            <a:t>Final Score</a:t>
          </a:r>
        </a:p>
      </dgm:t>
    </dgm:pt>
    <dgm:pt modelId="{04B5B675-5CC7-4EDB-BF80-CDFF79E4B1E5}" type="parTrans" cxnId="{D90B90A0-E136-4BEE-916A-AA1C62B6F228}">
      <dgm:prSet/>
      <dgm:spPr/>
      <dgm:t>
        <a:bodyPr/>
        <a:lstStyle/>
        <a:p>
          <a:endParaRPr lang="en-US"/>
        </a:p>
      </dgm:t>
    </dgm:pt>
    <dgm:pt modelId="{729522A9-02BA-4DFE-BBCA-C59AE78530CC}" type="sibTrans" cxnId="{D90B90A0-E136-4BEE-916A-AA1C62B6F228}">
      <dgm:prSet/>
      <dgm:spPr/>
      <dgm:t>
        <a:bodyPr/>
        <a:lstStyle/>
        <a:p>
          <a:endParaRPr lang="en-US"/>
        </a:p>
      </dgm:t>
    </dgm:pt>
    <dgm:pt modelId="{B33EF4CE-6E0C-4D83-A890-09F11B0A3F8E}">
      <dgm:prSet phldrT="[Text]"/>
      <dgm:spPr/>
      <dgm:t>
        <a:bodyPr/>
        <a:lstStyle/>
        <a:p>
          <a:r>
            <a:rPr lang="en-US" dirty="0"/>
            <a:t>The average of the two measures above. </a:t>
          </a:r>
        </a:p>
      </dgm:t>
    </dgm:pt>
    <dgm:pt modelId="{977D32D1-B633-429E-A0DE-2D88133C7994}" type="parTrans" cxnId="{9D34F8C5-B88D-495F-A382-6D9BB9CBF60C}">
      <dgm:prSet/>
      <dgm:spPr/>
      <dgm:t>
        <a:bodyPr/>
        <a:lstStyle/>
        <a:p>
          <a:endParaRPr lang="en-US"/>
        </a:p>
      </dgm:t>
    </dgm:pt>
    <dgm:pt modelId="{6C1F1E43-D6F9-46A5-B3A2-951BD5F93CDC}" type="sibTrans" cxnId="{9D34F8C5-B88D-495F-A382-6D9BB9CBF60C}">
      <dgm:prSet/>
      <dgm:spPr/>
      <dgm:t>
        <a:bodyPr/>
        <a:lstStyle/>
        <a:p>
          <a:endParaRPr lang="en-US"/>
        </a:p>
      </dgm:t>
    </dgm:pt>
    <dgm:pt modelId="{26550AD3-4E4D-4F8B-9A3B-F0A1458CEE86}" type="pres">
      <dgm:prSet presAssocID="{B6D37D85-B48B-41FA-8613-3E7DEB6D0358}" presName="Name0" presStyleCnt="0">
        <dgm:presLayoutVars>
          <dgm:dir/>
          <dgm:animLvl val="lvl"/>
          <dgm:resizeHandles val="exact"/>
        </dgm:presLayoutVars>
      </dgm:prSet>
      <dgm:spPr/>
    </dgm:pt>
    <dgm:pt modelId="{F5E580F4-C93C-47E2-AD94-4D1C9461CF69}" type="pres">
      <dgm:prSet presAssocID="{A59AA70E-25C4-4862-9C71-00C5FF116E69}" presName="composite" presStyleCnt="0"/>
      <dgm:spPr/>
    </dgm:pt>
    <dgm:pt modelId="{4170652E-72F7-48BE-A942-07DBEE540F79}" type="pres">
      <dgm:prSet presAssocID="{A59AA70E-25C4-4862-9C71-00C5FF116E6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5F7CCB-CCCD-4738-9225-EA66476A2591}" type="pres">
      <dgm:prSet presAssocID="{A59AA70E-25C4-4862-9C71-00C5FF116E69}" presName="desTx" presStyleLbl="alignAccFollowNode1" presStyleIdx="0" presStyleCnt="3">
        <dgm:presLayoutVars>
          <dgm:bulletEnabled val="1"/>
        </dgm:presLayoutVars>
      </dgm:prSet>
      <dgm:spPr/>
    </dgm:pt>
    <dgm:pt modelId="{67F227C4-4B38-49E1-86B5-FF996E3BC0F1}" type="pres">
      <dgm:prSet presAssocID="{BD4F6C33-1342-4C4D-86B0-DB1073E6F4BC}" presName="space" presStyleCnt="0"/>
      <dgm:spPr/>
    </dgm:pt>
    <dgm:pt modelId="{4DA25C67-E706-45F6-8C4B-D816E9AA793C}" type="pres">
      <dgm:prSet presAssocID="{D36E18DB-1486-46CA-9449-ED908BE5C145}" presName="composite" presStyleCnt="0"/>
      <dgm:spPr/>
    </dgm:pt>
    <dgm:pt modelId="{FE1BF8C7-D988-44B4-B933-5C453BD2057A}" type="pres">
      <dgm:prSet presAssocID="{D36E18DB-1486-46CA-9449-ED908BE5C1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EED6C3D-56DB-4632-9A2F-51949CAF9643}" type="pres">
      <dgm:prSet presAssocID="{D36E18DB-1486-46CA-9449-ED908BE5C145}" presName="desTx" presStyleLbl="alignAccFollowNode1" presStyleIdx="1" presStyleCnt="3">
        <dgm:presLayoutVars>
          <dgm:bulletEnabled val="1"/>
        </dgm:presLayoutVars>
      </dgm:prSet>
      <dgm:spPr/>
    </dgm:pt>
    <dgm:pt modelId="{79531308-E209-4A59-A2F7-5CAE87065959}" type="pres">
      <dgm:prSet presAssocID="{878339A6-AF70-4EC2-984F-48FB60302D42}" presName="space" presStyleCnt="0"/>
      <dgm:spPr/>
    </dgm:pt>
    <dgm:pt modelId="{3E90E54C-97ED-448A-B469-79CBAC01D130}" type="pres">
      <dgm:prSet presAssocID="{A264E67B-FCB1-468C-B5D3-D3EDB669C9B0}" presName="composite" presStyleCnt="0"/>
      <dgm:spPr/>
    </dgm:pt>
    <dgm:pt modelId="{5FCCD47D-5FA4-4F1E-BD7C-B01E14DADE74}" type="pres">
      <dgm:prSet presAssocID="{A264E67B-FCB1-468C-B5D3-D3EDB669C9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55A1AE-E80A-41DA-9005-7051175C01A3}" type="pres">
      <dgm:prSet presAssocID="{A264E67B-FCB1-468C-B5D3-D3EDB669C9B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FD0C601-D241-4F08-9E9F-2B91917D18C5}" type="presOf" srcId="{A59AA70E-25C4-4862-9C71-00C5FF116E69}" destId="{4170652E-72F7-48BE-A942-07DBEE540F79}" srcOrd="0" destOrd="0" presId="urn:microsoft.com/office/officeart/2005/8/layout/hList1"/>
    <dgm:cxn modelId="{855BE81A-D53B-4E7D-9F7B-2FA0B947A113}" srcId="{D36E18DB-1486-46CA-9449-ED908BE5C145}" destId="{2048022D-69B8-4188-9BC3-1E5ECB21394F}" srcOrd="0" destOrd="0" parTransId="{B108A3FD-C4D6-4AF1-B785-FCDAEE2C0B00}" sibTransId="{08C6CD77-49FF-4234-B1F0-999C983C88E6}"/>
    <dgm:cxn modelId="{C4417D1E-CC36-4ECA-A6B1-81AA64249250}" type="presOf" srcId="{41DF64DA-1FB1-49DA-99A0-B39202140631}" destId="{315F7CCB-CCCD-4738-9225-EA66476A2591}" srcOrd="0" destOrd="0" presId="urn:microsoft.com/office/officeart/2005/8/layout/hList1"/>
    <dgm:cxn modelId="{714ABA39-0A6F-47B9-A759-96D603282983}" srcId="{A59AA70E-25C4-4862-9C71-00C5FF116E69}" destId="{41DF64DA-1FB1-49DA-99A0-B39202140631}" srcOrd="0" destOrd="0" parTransId="{95520EF2-4350-4F03-937C-83F239DAAD33}" sibTransId="{7B73F432-94D7-4866-9A7B-8871B8FA5EBF}"/>
    <dgm:cxn modelId="{5023AC73-261F-4315-9DAC-F97ADF4F2A23}" type="presOf" srcId="{B6D37D85-B48B-41FA-8613-3E7DEB6D0358}" destId="{26550AD3-4E4D-4F8B-9A3B-F0A1458CEE86}" srcOrd="0" destOrd="0" presId="urn:microsoft.com/office/officeart/2005/8/layout/hList1"/>
    <dgm:cxn modelId="{FCA22988-B144-4EB8-9CE6-E4ACBAF7DA76}" srcId="{B6D37D85-B48B-41FA-8613-3E7DEB6D0358}" destId="{A59AA70E-25C4-4862-9C71-00C5FF116E69}" srcOrd="0" destOrd="0" parTransId="{44CC9DE2-461A-4549-B244-781F2A4EB2E1}" sibTransId="{BD4F6C33-1342-4C4D-86B0-DB1073E6F4BC}"/>
    <dgm:cxn modelId="{0C919689-D7F1-4C99-A69F-8076CEFAE4B4}" type="presOf" srcId="{2048022D-69B8-4188-9BC3-1E5ECB21394F}" destId="{3EED6C3D-56DB-4632-9A2F-51949CAF9643}" srcOrd="0" destOrd="0" presId="urn:microsoft.com/office/officeart/2005/8/layout/hList1"/>
    <dgm:cxn modelId="{D90B90A0-E136-4BEE-916A-AA1C62B6F228}" srcId="{B6D37D85-B48B-41FA-8613-3E7DEB6D0358}" destId="{A264E67B-FCB1-468C-B5D3-D3EDB669C9B0}" srcOrd="2" destOrd="0" parTransId="{04B5B675-5CC7-4EDB-BF80-CDFF79E4B1E5}" sibTransId="{729522A9-02BA-4DFE-BBCA-C59AE78530CC}"/>
    <dgm:cxn modelId="{18CD2FAE-84BF-424D-96F3-D4DA9425EFA4}" type="presOf" srcId="{D36E18DB-1486-46CA-9449-ED908BE5C145}" destId="{FE1BF8C7-D988-44B4-B933-5C453BD2057A}" srcOrd="0" destOrd="0" presId="urn:microsoft.com/office/officeart/2005/8/layout/hList1"/>
    <dgm:cxn modelId="{9D34F8C5-B88D-495F-A382-6D9BB9CBF60C}" srcId="{A264E67B-FCB1-468C-B5D3-D3EDB669C9B0}" destId="{B33EF4CE-6E0C-4D83-A890-09F11B0A3F8E}" srcOrd="0" destOrd="0" parTransId="{977D32D1-B633-429E-A0DE-2D88133C7994}" sibTransId="{6C1F1E43-D6F9-46A5-B3A2-951BD5F93CDC}"/>
    <dgm:cxn modelId="{333FD8DB-8078-42E7-934F-A5389BCB29D0}" type="presOf" srcId="{B33EF4CE-6E0C-4D83-A890-09F11B0A3F8E}" destId="{4755A1AE-E80A-41DA-9005-7051175C01A3}" srcOrd="0" destOrd="0" presId="urn:microsoft.com/office/officeart/2005/8/layout/hList1"/>
    <dgm:cxn modelId="{17EC6EDC-CF15-4C4B-B007-BACA6EEAF562}" type="presOf" srcId="{A264E67B-FCB1-468C-B5D3-D3EDB669C9B0}" destId="{5FCCD47D-5FA4-4F1E-BD7C-B01E14DADE74}" srcOrd="0" destOrd="0" presId="urn:microsoft.com/office/officeart/2005/8/layout/hList1"/>
    <dgm:cxn modelId="{6E5BB6F4-4BB4-4788-BFB3-B295B8261408}" srcId="{B6D37D85-B48B-41FA-8613-3E7DEB6D0358}" destId="{D36E18DB-1486-46CA-9449-ED908BE5C145}" srcOrd="1" destOrd="0" parTransId="{BC13E705-A84B-44F1-AFEE-80C9B3BC30B7}" sibTransId="{878339A6-AF70-4EC2-984F-48FB60302D42}"/>
    <dgm:cxn modelId="{91F71608-827C-4DEF-816F-A03238D1B1E0}" type="presParOf" srcId="{26550AD3-4E4D-4F8B-9A3B-F0A1458CEE86}" destId="{F5E580F4-C93C-47E2-AD94-4D1C9461CF69}" srcOrd="0" destOrd="0" presId="urn:microsoft.com/office/officeart/2005/8/layout/hList1"/>
    <dgm:cxn modelId="{6F77636B-A730-4DC1-9B6F-A497B5D7DCC8}" type="presParOf" srcId="{F5E580F4-C93C-47E2-AD94-4D1C9461CF69}" destId="{4170652E-72F7-48BE-A942-07DBEE540F79}" srcOrd="0" destOrd="0" presId="urn:microsoft.com/office/officeart/2005/8/layout/hList1"/>
    <dgm:cxn modelId="{ACF02482-2BE1-4870-A02E-2AAD7F5F49E9}" type="presParOf" srcId="{F5E580F4-C93C-47E2-AD94-4D1C9461CF69}" destId="{315F7CCB-CCCD-4738-9225-EA66476A2591}" srcOrd="1" destOrd="0" presId="urn:microsoft.com/office/officeart/2005/8/layout/hList1"/>
    <dgm:cxn modelId="{62D69F6C-03E4-4C40-AE9F-16F618F34E9A}" type="presParOf" srcId="{26550AD3-4E4D-4F8B-9A3B-F0A1458CEE86}" destId="{67F227C4-4B38-49E1-86B5-FF996E3BC0F1}" srcOrd="1" destOrd="0" presId="urn:microsoft.com/office/officeart/2005/8/layout/hList1"/>
    <dgm:cxn modelId="{8641854E-E4B8-4B10-83DA-2839579F707A}" type="presParOf" srcId="{26550AD3-4E4D-4F8B-9A3B-F0A1458CEE86}" destId="{4DA25C67-E706-45F6-8C4B-D816E9AA793C}" srcOrd="2" destOrd="0" presId="urn:microsoft.com/office/officeart/2005/8/layout/hList1"/>
    <dgm:cxn modelId="{20427B38-31AA-4970-BFF0-A7D28DDDD3FE}" type="presParOf" srcId="{4DA25C67-E706-45F6-8C4B-D816E9AA793C}" destId="{FE1BF8C7-D988-44B4-B933-5C453BD2057A}" srcOrd="0" destOrd="0" presId="urn:microsoft.com/office/officeart/2005/8/layout/hList1"/>
    <dgm:cxn modelId="{36B96EF9-75F0-46D4-8F23-EED9BC524DEF}" type="presParOf" srcId="{4DA25C67-E706-45F6-8C4B-D816E9AA793C}" destId="{3EED6C3D-56DB-4632-9A2F-51949CAF9643}" srcOrd="1" destOrd="0" presId="urn:microsoft.com/office/officeart/2005/8/layout/hList1"/>
    <dgm:cxn modelId="{C76ABE1B-424E-4168-A5FA-8D381D9ED6D4}" type="presParOf" srcId="{26550AD3-4E4D-4F8B-9A3B-F0A1458CEE86}" destId="{79531308-E209-4A59-A2F7-5CAE87065959}" srcOrd="3" destOrd="0" presId="urn:microsoft.com/office/officeart/2005/8/layout/hList1"/>
    <dgm:cxn modelId="{353486D9-0103-4669-8202-7F3994AEA07C}" type="presParOf" srcId="{26550AD3-4E4D-4F8B-9A3B-F0A1458CEE86}" destId="{3E90E54C-97ED-448A-B469-79CBAC01D130}" srcOrd="4" destOrd="0" presId="urn:microsoft.com/office/officeart/2005/8/layout/hList1"/>
    <dgm:cxn modelId="{3AA4F6AB-2853-4C6A-A85D-C93195786C25}" type="presParOf" srcId="{3E90E54C-97ED-448A-B469-79CBAC01D130}" destId="{5FCCD47D-5FA4-4F1E-BD7C-B01E14DADE74}" srcOrd="0" destOrd="0" presId="urn:microsoft.com/office/officeart/2005/8/layout/hList1"/>
    <dgm:cxn modelId="{8C005D84-30B5-4CF2-A93A-A3E1D8FD1518}" type="presParOf" srcId="{3E90E54C-97ED-448A-B469-79CBAC01D130}" destId="{4755A1AE-E80A-41DA-9005-7051175C01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70636B-35A4-46B9-8E7C-905E9AAA2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FCF69-411E-4C18-9532-F6B093D5D3DC}">
      <dgm:prSet phldrT="[Text]"/>
      <dgm:spPr/>
      <dgm:t>
        <a:bodyPr/>
        <a:lstStyle/>
        <a:p>
          <a:r>
            <a:rPr lang="en-US" dirty="0"/>
            <a:t>Word2Vec</a:t>
          </a:r>
        </a:p>
      </dgm:t>
    </dgm:pt>
    <dgm:pt modelId="{78336866-C6B8-4133-987E-02A2592EF4E9}" type="parTrans" cxnId="{41D6A036-F12A-43FE-BC82-F23C00E52E3B}">
      <dgm:prSet/>
      <dgm:spPr/>
      <dgm:t>
        <a:bodyPr/>
        <a:lstStyle/>
        <a:p>
          <a:endParaRPr lang="en-US"/>
        </a:p>
      </dgm:t>
    </dgm:pt>
    <dgm:pt modelId="{0D24A932-9CB3-4D95-8BE5-9BBEE6896037}" type="sibTrans" cxnId="{41D6A036-F12A-43FE-BC82-F23C00E52E3B}">
      <dgm:prSet/>
      <dgm:spPr/>
      <dgm:t>
        <a:bodyPr/>
        <a:lstStyle/>
        <a:p>
          <a:endParaRPr lang="en-US"/>
        </a:p>
      </dgm:t>
    </dgm:pt>
    <dgm:pt modelId="{FA710B37-5BD5-49BF-9E83-0807B99F7104}">
      <dgm:prSet phldrT="[Text]"/>
      <dgm:spPr/>
      <dgm:t>
        <a:bodyPr/>
        <a:lstStyle/>
        <a:p>
          <a:r>
            <a:rPr lang="en-US" dirty="0"/>
            <a:t>Co-occurrence</a:t>
          </a:r>
        </a:p>
      </dgm:t>
    </dgm:pt>
    <dgm:pt modelId="{3AE02E59-9064-4AB6-8C87-7DDC194BBCAA}" type="parTrans" cxnId="{B8359D68-EDB8-4406-8863-98301FA39514}">
      <dgm:prSet/>
      <dgm:spPr/>
      <dgm:t>
        <a:bodyPr/>
        <a:lstStyle/>
        <a:p>
          <a:endParaRPr lang="en-US"/>
        </a:p>
      </dgm:t>
    </dgm:pt>
    <dgm:pt modelId="{D5B4E8A6-6392-41EF-8BDA-B15B69058B62}" type="sibTrans" cxnId="{B8359D68-EDB8-4406-8863-98301FA39514}">
      <dgm:prSet/>
      <dgm:spPr/>
      <dgm:t>
        <a:bodyPr/>
        <a:lstStyle/>
        <a:p>
          <a:endParaRPr lang="en-US"/>
        </a:p>
      </dgm:t>
    </dgm:pt>
    <dgm:pt modelId="{6E46AD49-FFDC-4EB2-9CE6-8A7B4B88FB46}">
      <dgm:prSet phldrT="[Text]"/>
      <dgm:spPr/>
      <dgm:t>
        <a:bodyPr/>
        <a:lstStyle/>
        <a:p>
          <a:r>
            <a:rPr lang="en-US" dirty="0"/>
            <a:t>Pre-trained model trained on a corpus of Google News dataset with 100 billion words resulting in a final corpus of 3 million word representations.</a:t>
          </a:r>
        </a:p>
      </dgm:t>
    </dgm:pt>
    <dgm:pt modelId="{FECB2698-B2C2-42BB-B2BC-EB3307EEB258}" type="parTrans" cxnId="{BBCD3B1C-8DF2-4DAC-A4DC-6B4D381AC340}">
      <dgm:prSet/>
      <dgm:spPr/>
      <dgm:t>
        <a:bodyPr/>
        <a:lstStyle/>
        <a:p>
          <a:endParaRPr lang="en-US"/>
        </a:p>
      </dgm:t>
    </dgm:pt>
    <dgm:pt modelId="{BC5C12D2-4CB1-4B34-9FEA-6FE8580D7E7B}" type="sibTrans" cxnId="{BBCD3B1C-8DF2-4DAC-A4DC-6B4D381AC340}">
      <dgm:prSet/>
      <dgm:spPr/>
      <dgm:t>
        <a:bodyPr/>
        <a:lstStyle/>
        <a:p>
          <a:endParaRPr lang="en-US"/>
        </a:p>
      </dgm:t>
    </dgm:pt>
    <dgm:pt modelId="{5FAF7065-92EF-4A44-AD2A-5D91B25E4487}">
      <dgm:prSet phldrT="[Text]"/>
      <dgm:spPr/>
      <dgm:t>
        <a:bodyPr/>
        <a:lstStyle/>
        <a:p>
          <a:r>
            <a:rPr lang="en-US" dirty="0"/>
            <a:t>Yields a 300-dimensional vector for candidate tag representing the word in the space of trained deep neural network.</a:t>
          </a:r>
        </a:p>
      </dgm:t>
    </dgm:pt>
    <dgm:pt modelId="{11950EE3-47C2-4C61-88CE-103812DC9A08}" type="parTrans" cxnId="{F9B85604-20D4-4942-A295-2F30421B451E}">
      <dgm:prSet/>
      <dgm:spPr/>
      <dgm:t>
        <a:bodyPr/>
        <a:lstStyle/>
        <a:p>
          <a:endParaRPr lang="en-US"/>
        </a:p>
      </dgm:t>
    </dgm:pt>
    <dgm:pt modelId="{C96C0CB7-E1DF-41BB-8613-E4C059F525FF}" type="sibTrans" cxnId="{F9B85604-20D4-4942-A295-2F30421B451E}">
      <dgm:prSet/>
      <dgm:spPr/>
      <dgm:t>
        <a:bodyPr/>
        <a:lstStyle/>
        <a:p>
          <a:endParaRPr lang="en-US"/>
        </a:p>
      </dgm:t>
    </dgm:pt>
    <dgm:pt modelId="{D6FE78C2-4365-48F9-822B-102C539CAA7F}">
      <dgm:prSet phldrT="[Text]"/>
      <dgm:spPr/>
      <dgm:t>
        <a:bodyPr/>
        <a:lstStyle/>
        <a:p>
          <a:r>
            <a:rPr lang="en-US" dirty="0"/>
            <a:t>Cosine-similarity to capture semantic closeness between the tags for interchangeable use.</a:t>
          </a:r>
        </a:p>
      </dgm:t>
    </dgm:pt>
    <dgm:pt modelId="{A96DBF84-32AA-4AC1-B414-CA1155E35ACE}" type="parTrans" cxnId="{8D1FD7B8-7083-44A3-A599-EF46785714A2}">
      <dgm:prSet/>
      <dgm:spPr/>
      <dgm:t>
        <a:bodyPr/>
        <a:lstStyle/>
        <a:p>
          <a:endParaRPr lang="en-US"/>
        </a:p>
      </dgm:t>
    </dgm:pt>
    <dgm:pt modelId="{3C93F854-5638-4A60-A587-D37421276E29}" type="sibTrans" cxnId="{8D1FD7B8-7083-44A3-A599-EF46785714A2}">
      <dgm:prSet/>
      <dgm:spPr/>
      <dgm:t>
        <a:bodyPr/>
        <a:lstStyle/>
        <a:p>
          <a:endParaRPr lang="en-US"/>
        </a:p>
      </dgm:t>
    </dgm:pt>
    <dgm:pt modelId="{B9079AB2-72FC-4B01-9D7E-C972A7B5566F}">
      <dgm:prSet phldrT="[Text]"/>
      <dgm:spPr/>
      <dgm:t>
        <a:bodyPr/>
        <a:lstStyle/>
        <a:p>
          <a:r>
            <a:rPr lang="en-US" dirty="0"/>
            <a:t>Point-wise Mutual Information between two entities based on their co-occurrences in the Wikipedia articles. </a:t>
          </a:r>
        </a:p>
      </dgm:t>
    </dgm:pt>
    <dgm:pt modelId="{1AB42F1C-BB13-4454-AA55-83C99BAF397F}" type="parTrans" cxnId="{BC8ABE58-2EF4-4BAB-9EF6-280F82A7479E}">
      <dgm:prSet/>
      <dgm:spPr/>
      <dgm:t>
        <a:bodyPr/>
        <a:lstStyle/>
        <a:p>
          <a:endParaRPr lang="en-US"/>
        </a:p>
      </dgm:t>
    </dgm:pt>
    <dgm:pt modelId="{28B88B4D-A0CD-4804-8595-B0F9E01ED113}" type="sibTrans" cxnId="{BC8ABE58-2EF4-4BAB-9EF6-280F82A7479E}">
      <dgm:prSet/>
      <dgm:spPr/>
      <dgm:t>
        <a:bodyPr/>
        <a:lstStyle/>
        <a:p>
          <a:endParaRPr lang="en-US"/>
        </a:p>
      </dgm:t>
    </dgm:pt>
    <dgm:pt modelId="{C4B9398A-0CA5-41F7-89BD-5BD3B3FB5C90}">
      <dgm:prSet phldrT="[Text]"/>
      <dgm:spPr/>
      <dgm:t>
        <a:bodyPr/>
        <a:lstStyle/>
        <a:p>
          <a:r>
            <a:rPr lang="en-US" dirty="0"/>
            <a:t>Similarity based on how coherent the two tags are. It measures topical closeness.</a:t>
          </a:r>
        </a:p>
      </dgm:t>
    </dgm:pt>
    <dgm:pt modelId="{1E7F4CED-C46E-4AD8-AEF7-58F42945317D}" type="parTrans" cxnId="{033AA6AF-4B48-4BF8-8688-CBADAE6BF4CC}">
      <dgm:prSet/>
      <dgm:spPr/>
      <dgm:t>
        <a:bodyPr/>
        <a:lstStyle/>
        <a:p>
          <a:endParaRPr lang="en-US"/>
        </a:p>
      </dgm:t>
    </dgm:pt>
    <dgm:pt modelId="{B9D29E34-708A-4AA4-816A-5B4CBDCE34E1}" type="sibTrans" cxnId="{033AA6AF-4B48-4BF8-8688-CBADAE6BF4C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5076A56-96B2-40C6-AE24-57A1EC9EC4C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𝑝𝑚𝑖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m:oMathPara>
              </a14:m>
              <a:endParaRPr lang="en-US" dirty="0"/>
            </a:p>
          </dgm:t>
        </dgm:pt>
      </mc:Choice>
      <mc:Fallback xmlns="">
        <dgm:pt modelId="{55076A56-96B2-40C6-AE24-57A1EC9EC4CC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𝑝𝑚𝑖(𝑥;𝑦)=𝑙𝑜𝑔 (𝑝(𝑥,𝑦))/(𝑝(𝑥)𝑝(𝑦))</a:t>
              </a:r>
              <a:endParaRPr lang="en-US" dirty="0"/>
            </a:p>
          </dgm:t>
        </dgm:pt>
      </mc:Fallback>
    </mc:AlternateContent>
    <dgm:pt modelId="{4C11E798-BDE2-4603-93EE-A2F0C107F0E5}" type="parTrans" cxnId="{F9168C36-0D13-4B2F-BEAB-781E6BCCF91B}">
      <dgm:prSet/>
      <dgm:spPr/>
      <dgm:t>
        <a:bodyPr/>
        <a:lstStyle/>
        <a:p>
          <a:endParaRPr lang="en-US"/>
        </a:p>
      </dgm:t>
    </dgm:pt>
    <dgm:pt modelId="{548EB2E8-FE7C-468F-8C18-49D926279C48}" type="sibTrans" cxnId="{F9168C36-0D13-4B2F-BEAB-781E6BCCF91B}">
      <dgm:prSet/>
      <dgm:spPr/>
      <dgm:t>
        <a:bodyPr/>
        <a:lstStyle/>
        <a:p>
          <a:endParaRPr lang="en-US"/>
        </a:p>
      </dgm:t>
    </dgm:pt>
    <dgm:pt modelId="{BBB1FF23-BE5B-4072-BD83-65D81E9C5ADF}" type="pres">
      <dgm:prSet presAssocID="{4A70636B-35A4-46B9-8E7C-905E9AAA210B}" presName="linear" presStyleCnt="0">
        <dgm:presLayoutVars>
          <dgm:animLvl val="lvl"/>
          <dgm:resizeHandles val="exact"/>
        </dgm:presLayoutVars>
      </dgm:prSet>
      <dgm:spPr/>
    </dgm:pt>
    <dgm:pt modelId="{2FA33FA5-236E-4A12-9657-BFDBA202774B}" type="pres">
      <dgm:prSet presAssocID="{D61FCF69-411E-4C18-9532-F6B093D5D3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C5D20F-CD3C-4D73-A3C2-728CE32D4FDB}" type="pres">
      <dgm:prSet presAssocID="{D61FCF69-411E-4C18-9532-F6B093D5D3DC}" presName="childText" presStyleLbl="revTx" presStyleIdx="0" presStyleCnt="2">
        <dgm:presLayoutVars>
          <dgm:bulletEnabled val="1"/>
        </dgm:presLayoutVars>
      </dgm:prSet>
      <dgm:spPr/>
    </dgm:pt>
    <dgm:pt modelId="{D1AE1E97-9D45-4655-A942-C736F0A77DB8}" type="pres">
      <dgm:prSet presAssocID="{FA710B37-5BD5-49BF-9E83-0807B99F71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CC27C7-DEA0-44FF-B661-7339041C91E6}" type="pres">
      <dgm:prSet presAssocID="{FA710B37-5BD5-49BF-9E83-0807B99F71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9B85604-20D4-4942-A295-2F30421B451E}" srcId="{D61FCF69-411E-4C18-9532-F6B093D5D3DC}" destId="{5FAF7065-92EF-4A44-AD2A-5D91B25E4487}" srcOrd="1" destOrd="0" parTransId="{11950EE3-47C2-4C61-88CE-103812DC9A08}" sibTransId="{C96C0CB7-E1DF-41BB-8613-E4C059F525FF}"/>
    <dgm:cxn modelId="{BBCD3B1C-8DF2-4DAC-A4DC-6B4D381AC340}" srcId="{D61FCF69-411E-4C18-9532-F6B093D5D3DC}" destId="{6E46AD49-FFDC-4EB2-9CE6-8A7B4B88FB46}" srcOrd="0" destOrd="0" parTransId="{FECB2698-B2C2-42BB-B2BC-EB3307EEB258}" sibTransId="{BC5C12D2-4CB1-4B34-9FEA-6FE8580D7E7B}"/>
    <dgm:cxn modelId="{E5DC1C2A-1FF8-4569-9206-935D36CB1606}" type="presOf" srcId="{4A70636B-35A4-46B9-8E7C-905E9AAA210B}" destId="{BBB1FF23-BE5B-4072-BD83-65D81E9C5ADF}" srcOrd="0" destOrd="0" presId="urn:microsoft.com/office/officeart/2005/8/layout/vList2"/>
    <dgm:cxn modelId="{BCD93B30-5234-43CD-A66F-14E39FDD2E30}" type="presOf" srcId="{C4B9398A-0CA5-41F7-89BD-5BD3B3FB5C90}" destId="{EFCC27C7-DEA0-44FF-B661-7339041C91E6}" srcOrd="0" destOrd="1" presId="urn:microsoft.com/office/officeart/2005/8/layout/vList2"/>
    <dgm:cxn modelId="{F9168C36-0D13-4B2F-BEAB-781E6BCCF91B}" srcId="{FA710B37-5BD5-49BF-9E83-0807B99F7104}" destId="{55076A56-96B2-40C6-AE24-57A1EC9EC4CC}" srcOrd="2" destOrd="0" parTransId="{4C11E798-BDE2-4603-93EE-A2F0C107F0E5}" sibTransId="{548EB2E8-FE7C-468F-8C18-49D926279C48}"/>
    <dgm:cxn modelId="{41D6A036-F12A-43FE-BC82-F23C00E52E3B}" srcId="{4A70636B-35A4-46B9-8E7C-905E9AAA210B}" destId="{D61FCF69-411E-4C18-9532-F6B093D5D3DC}" srcOrd="0" destOrd="0" parTransId="{78336866-C6B8-4133-987E-02A2592EF4E9}" sibTransId="{0D24A932-9CB3-4D95-8BE5-9BBEE6896037}"/>
    <dgm:cxn modelId="{BAD7583C-7497-4646-B875-DB2BC2E6278A}" type="presOf" srcId="{FA710B37-5BD5-49BF-9E83-0807B99F7104}" destId="{D1AE1E97-9D45-4655-A942-C736F0A77DB8}" srcOrd="0" destOrd="0" presId="urn:microsoft.com/office/officeart/2005/8/layout/vList2"/>
    <dgm:cxn modelId="{C1BE7162-7D02-4E9F-B71B-42395FB73059}" type="presOf" srcId="{5FAF7065-92EF-4A44-AD2A-5D91B25E4487}" destId="{02C5D20F-CD3C-4D73-A3C2-728CE32D4FDB}" srcOrd="0" destOrd="1" presId="urn:microsoft.com/office/officeart/2005/8/layout/vList2"/>
    <dgm:cxn modelId="{B8359D68-EDB8-4406-8863-98301FA39514}" srcId="{4A70636B-35A4-46B9-8E7C-905E9AAA210B}" destId="{FA710B37-5BD5-49BF-9E83-0807B99F7104}" srcOrd="1" destOrd="0" parTransId="{3AE02E59-9064-4AB6-8C87-7DDC194BBCAA}" sibTransId="{D5B4E8A6-6392-41EF-8BDA-B15B69058B62}"/>
    <dgm:cxn modelId="{988E0F71-DB8C-4AA0-8D3C-1EBAA3A73AF2}" type="presOf" srcId="{D61FCF69-411E-4C18-9532-F6B093D5D3DC}" destId="{2FA33FA5-236E-4A12-9657-BFDBA202774B}" srcOrd="0" destOrd="0" presId="urn:microsoft.com/office/officeart/2005/8/layout/vList2"/>
    <dgm:cxn modelId="{BC8ABE58-2EF4-4BAB-9EF6-280F82A7479E}" srcId="{FA710B37-5BD5-49BF-9E83-0807B99F7104}" destId="{B9079AB2-72FC-4B01-9D7E-C972A7B5566F}" srcOrd="0" destOrd="0" parTransId="{1AB42F1C-BB13-4454-AA55-83C99BAF397F}" sibTransId="{28B88B4D-A0CD-4804-8595-B0F9E01ED113}"/>
    <dgm:cxn modelId="{96D54795-06C6-4BE8-B155-DDA9D05BC959}" type="presOf" srcId="{D6FE78C2-4365-48F9-822B-102C539CAA7F}" destId="{02C5D20F-CD3C-4D73-A3C2-728CE32D4FDB}" srcOrd="0" destOrd="2" presId="urn:microsoft.com/office/officeart/2005/8/layout/vList2"/>
    <dgm:cxn modelId="{033AA6AF-4B48-4BF8-8688-CBADAE6BF4CC}" srcId="{FA710B37-5BD5-49BF-9E83-0807B99F7104}" destId="{C4B9398A-0CA5-41F7-89BD-5BD3B3FB5C90}" srcOrd="1" destOrd="0" parTransId="{1E7F4CED-C46E-4AD8-AEF7-58F42945317D}" sibTransId="{B9D29E34-708A-4AA4-816A-5B4CBDCE34E1}"/>
    <dgm:cxn modelId="{21482DB3-3DB4-4E6D-A35D-6B3DDF78CAB4}" type="presOf" srcId="{B9079AB2-72FC-4B01-9D7E-C972A7B5566F}" destId="{EFCC27C7-DEA0-44FF-B661-7339041C91E6}" srcOrd="0" destOrd="0" presId="urn:microsoft.com/office/officeart/2005/8/layout/vList2"/>
    <dgm:cxn modelId="{8D1FD7B8-7083-44A3-A599-EF46785714A2}" srcId="{D61FCF69-411E-4C18-9532-F6B093D5D3DC}" destId="{D6FE78C2-4365-48F9-822B-102C539CAA7F}" srcOrd="2" destOrd="0" parTransId="{A96DBF84-32AA-4AC1-B414-CA1155E35ACE}" sibTransId="{3C93F854-5638-4A60-A587-D37421276E29}"/>
    <dgm:cxn modelId="{2A511CCD-A3C4-4255-A4F5-06C2472056DA}" type="presOf" srcId="{55076A56-96B2-40C6-AE24-57A1EC9EC4CC}" destId="{EFCC27C7-DEA0-44FF-B661-7339041C91E6}" srcOrd="0" destOrd="2" presId="urn:microsoft.com/office/officeart/2005/8/layout/vList2"/>
    <dgm:cxn modelId="{D1BC5DEC-21B7-40D3-A231-F21CCE06F75F}" type="presOf" srcId="{6E46AD49-FFDC-4EB2-9CE6-8A7B4B88FB46}" destId="{02C5D20F-CD3C-4D73-A3C2-728CE32D4FDB}" srcOrd="0" destOrd="0" presId="urn:microsoft.com/office/officeart/2005/8/layout/vList2"/>
    <dgm:cxn modelId="{5A44E688-EEDB-4B17-A3C9-33DCE4712074}" type="presParOf" srcId="{BBB1FF23-BE5B-4072-BD83-65D81E9C5ADF}" destId="{2FA33FA5-236E-4A12-9657-BFDBA202774B}" srcOrd="0" destOrd="0" presId="urn:microsoft.com/office/officeart/2005/8/layout/vList2"/>
    <dgm:cxn modelId="{EE53E643-7D1D-4C9E-8905-7965ED1CB5FA}" type="presParOf" srcId="{BBB1FF23-BE5B-4072-BD83-65D81E9C5ADF}" destId="{02C5D20F-CD3C-4D73-A3C2-728CE32D4FDB}" srcOrd="1" destOrd="0" presId="urn:microsoft.com/office/officeart/2005/8/layout/vList2"/>
    <dgm:cxn modelId="{CC2B45E0-832C-40F0-BE63-079788AB9049}" type="presParOf" srcId="{BBB1FF23-BE5B-4072-BD83-65D81E9C5ADF}" destId="{D1AE1E97-9D45-4655-A942-C736F0A77DB8}" srcOrd="2" destOrd="0" presId="urn:microsoft.com/office/officeart/2005/8/layout/vList2"/>
    <dgm:cxn modelId="{BDAA2F1F-1352-4FE5-B21E-2784592F70FC}" type="presParOf" srcId="{BBB1FF23-BE5B-4072-BD83-65D81E9C5ADF}" destId="{EFCC27C7-DEA0-44FF-B661-7339041C91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70636B-35A4-46B9-8E7C-905E9AAA2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FCF69-411E-4C18-9532-F6B093D5D3DC}">
      <dgm:prSet phldrT="[Text]"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8336866-C6B8-4133-987E-02A2592EF4E9}" type="parTrans" cxnId="{41D6A036-F12A-43FE-BC82-F23C00E52E3B}">
      <dgm:prSet/>
      <dgm:spPr/>
      <dgm:t>
        <a:bodyPr/>
        <a:lstStyle/>
        <a:p>
          <a:endParaRPr lang="en-US"/>
        </a:p>
      </dgm:t>
    </dgm:pt>
    <dgm:pt modelId="{0D24A932-9CB3-4D95-8BE5-9BBEE6896037}" type="sibTrans" cxnId="{41D6A036-F12A-43FE-BC82-F23C00E52E3B}">
      <dgm:prSet/>
      <dgm:spPr/>
      <dgm:t>
        <a:bodyPr/>
        <a:lstStyle/>
        <a:p>
          <a:endParaRPr lang="en-US"/>
        </a:p>
      </dgm:t>
    </dgm:pt>
    <dgm:pt modelId="{FA710B37-5BD5-49BF-9E83-0807B99F7104}">
      <dgm:prSet phldrT="[Text]"/>
      <dgm:spPr/>
      <dgm:t>
        <a:bodyPr/>
        <a:lstStyle/>
        <a:p>
          <a:r>
            <a:rPr lang="en-US" dirty="0" smtClean="0"/>
            <a:t>Co-occurrence</a:t>
          </a:r>
          <a:endParaRPr lang="en-US" dirty="0"/>
        </a:p>
      </dgm:t>
    </dgm:pt>
    <dgm:pt modelId="{3AE02E59-9064-4AB6-8C87-7DDC194BBCAA}" type="parTrans" cxnId="{B8359D68-EDB8-4406-8863-98301FA39514}">
      <dgm:prSet/>
      <dgm:spPr/>
      <dgm:t>
        <a:bodyPr/>
        <a:lstStyle/>
        <a:p>
          <a:endParaRPr lang="en-US"/>
        </a:p>
      </dgm:t>
    </dgm:pt>
    <dgm:pt modelId="{D5B4E8A6-6392-41EF-8BDA-B15B69058B62}" type="sibTrans" cxnId="{B8359D68-EDB8-4406-8863-98301FA39514}">
      <dgm:prSet/>
      <dgm:spPr/>
      <dgm:t>
        <a:bodyPr/>
        <a:lstStyle/>
        <a:p>
          <a:endParaRPr lang="en-US"/>
        </a:p>
      </dgm:t>
    </dgm:pt>
    <dgm:pt modelId="{6E46AD49-FFDC-4EB2-9CE6-8A7B4B88FB46}">
      <dgm:prSet phldrT="[Text]"/>
      <dgm:spPr/>
      <dgm:t>
        <a:bodyPr/>
        <a:lstStyle/>
        <a:p>
          <a:r>
            <a:rPr lang="en-US" dirty="0" smtClean="0"/>
            <a:t>Pre-trained model trained on a corpus of Google News dataset with 100 billion words resulting in a final corpus of 3 million word representations.</a:t>
          </a:r>
          <a:endParaRPr lang="en-US" dirty="0"/>
        </a:p>
      </dgm:t>
    </dgm:pt>
    <dgm:pt modelId="{FECB2698-B2C2-42BB-B2BC-EB3307EEB258}" type="parTrans" cxnId="{BBCD3B1C-8DF2-4DAC-A4DC-6B4D381AC340}">
      <dgm:prSet/>
      <dgm:spPr/>
      <dgm:t>
        <a:bodyPr/>
        <a:lstStyle/>
        <a:p>
          <a:endParaRPr lang="en-US"/>
        </a:p>
      </dgm:t>
    </dgm:pt>
    <dgm:pt modelId="{BC5C12D2-4CB1-4B34-9FEA-6FE8580D7E7B}" type="sibTrans" cxnId="{BBCD3B1C-8DF2-4DAC-A4DC-6B4D381AC340}">
      <dgm:prSet/>
      <dgm:spPr/>
      <dgm:t>
        <a:bodyPr/>
        <a:lstStyle/>
        <a:p>
          <a:endParaRPr lang="en-US"/>
        </a:p>
      </dgm:t>
    </dgm:pt>
    <dgm:pt modelId="{5FAF7065-92EF-4A44-AD2A-5D91B25E4487}">
      <dgm:prSet phldrT="[Text]"/>
      <dgm:spPr/>
      <dgm:t>
        <a:bodyPr/>
        <a:lstStyle/>
        <a:p>
          <a:r>
            <a:rPr lang="en-US" dirty="0" smtClean="0"/>
            <a:t>Yields a 300-dimensional vector for candidate tag representing the word in the space of trained deep neural network.</a:t>
          </a:r>
          <a:endParaRPr lang="en-US" dirty="0"/>
        </a:p>
      </dgm:t>
    </dgm:pt>
    <dgm:pt modelId="{11950EE3-47C2-4C61-88CE-103812DC9A08}" type="parTrans" cxnId="{F9B85604-20D4-4942-A295-2F30421B451E}">
      <dgm:prSet/>
      <dgm:spPr/>
      <dgm:t>
        <a:bodyPr/>
        <a:lstStyle/>
        <a:p>
          <a:endParaRPr lang="en-US"/>
        </a:p>
      </dgm:t>
    </dgm:pt>
    <dgm:pt modelId="{C96C0CB7-E1DF-41BB-8613-E4C059F525FF}" type="sibTrans" cxnId="{F9B85604-20D4-4942-A295-2F30421B451E}">
      <dgm:prSet/>
      <dgm:spPr/>
      <dgm:t>
        <a:bodyPr/>
        <a:lstStyle/>
        <a:p>
          <a:endParaRPr lang="en-US"/>
        </a:p>
      </dgm:t>
    </dgm:pt>
    <dgm:pt modelId="{D6FE78C2-4365-48F9-822B-102C539CAA7F}">
      <dgm:prSet phldrT="[Text]"/>
      <dgm:spPr/>
      <dgm:t>
        <a:bodyPr/>
        <a:lstStyle/>
        <a:p>
          <a:r>
            <a:rPr lang="en-US" dirty="0" smtClean="0"/>
            <a:t>Cosine-similarity to capture semantic closeness between the tags for interchangeable use.</a:t>
          </a:r>
          <a:endParaRPr lang="en-US" dirty="0"/>
        </a:p>
      </dgm:t>
    </dgm:pt>
    <dgm:pt modelId="{A96DBF84-32AA-4AC1-B414-CA1155E35ACE}" type="parTrans" cxnId="{8D1FD7B8-7083-44A3-A599-EF46785714A2}">
      <dgm:prSet/>
      <dgm:spPr/>
      <dgm:t>
        <a:bodyPr/>
        <a:lstStyle/>
        <a:p>
          <a:endParaRPr lang="en-US"/>
        </a:p>
      </dgm:t>
    </dgm:pt>
    <dgm:pt modelId="{3C93F854-5638-4A60-A587-D37421276E29}" type="sibTrans" cxnId="{8D1FD7B8-7083-44A3-A599-EF46785714A2}">
      <dgm:prSet/>
      <dgm:spPr/>
      <dgm:t>
        <a:bodyPr/>
        <a:lstStyle/>
        <a:p>
          <a:endParaRPr lang="en-US"/>
        </a:p>
      </dgm:t>
    </dgm:pt>
    <dgm:pt modelId="{B9079AB2-72FC-4B01-9D7E-C972A7B5566F}">
      <dgm:prSet phldrT="[Text]"/>
      <dgm:spPr>
        <a:blipFill rotWithShape="0">
          <a:blip xmlns:r="http://schemas.openxmlformats.org/officeDocument/2006/relationships" r:embed="rId1"/>
          <a:stretch>
            <a:fillRect t="-5479" b="-365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B42F1C-BB13-4454-AA55-83C99BAF397F}" type="parTrans" cxnId="{BC8ABE58-2EF4-4BAB-9EF6-280F82A7479E}">
      <dgm:prSet/>
      <dgm:spPr/>
      <dgm:t>
        <a:bodyPr/>
        <a:lstStyle/>
        <a:p>
          <a:endParaRPr lang="en-US"/>
        </a:p>
      </dgm:t>
    </dgm:pt>
    <dgm:pt modelId="{28B88B4D-A0CD-4804-8595-B0F9E01ED113}" type="sibTrans" cxnId="{BC8ABE58-2EF4-4BAB-9EF6-280F82A7479E}">
      <dgm:prSet/>
      <dgm:spPr/>
      <dgm:t>
        <a:bodyPr/>
        <a:lstStyle/>
        <a:p>
          <a:endParaRPr lang="en-US"/>
        </a:p>
      </dgm:t>
    </dgm:pt>
    <dgm:pt modelId="{C4B9398A-0CA5-41F7-89BD-5BD3B3FB5C90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E7F4CED-C46E-4AD8-AEF7-58F42945317D}" type="parTrans" cxnId="{033AA6AF-4B48-4BF8-8688-CBADAE6BF4CC}">
      <dgm:prSet/>
      <dgm:spPr/>
      <dgm:t>
        <a:bodyPr/>
        <a:lstStyle/>
        <a:p>
          <a:endParaRPr lang="en-US"/>
        </a:p>
      </dgm:t>
    </dgm:pt>
    <dgm:pt modelId="{B9D29E34-708A-4AA4-816A-5B4CBDCE34E1}" type="sibTrans" cxnId="{033AA6AF-4B48-4BF8-8688-CBADAE6BF4CC}">
      <dgm:prSet/>
      <dgm:spPr/>
      <dgm:t>
        <a:bodyPr/>
        <a:lstStyle/>
        <a:p>
          <a:endParaRPr lang="en-US"/>
        </a:p>
      </dgm:t>
    </dgm:pt>
    <dgm:pt modelId="{55076A56-96B2-40C6-AE24-57A1EC9EC4CC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C11E798-BDE2-4603-93EE-A2F0C107F0E5}" type="parTrans" cxnId="{F9168C36-0D13-4B2F-BEAB-781E6BCCF91B}">
      <dgm:prSet/>
      <dgm:spPr/>
      <dgm:t>
        <a:bodyPr/>
        <a:lstStyle/>
        <a:p>
          <a:endParaRPr lang="en-US"/>
        </a:p>
      </dgm:t>
    </dgm:pt>
    <dgm:pt modelId="{548EB2E8-FE7C-468F-8C18-49D926279C48}" type="sibTrans" cxnId="{F9168C36-0D13-4B2F-BEAB-781E6BCCF91B}">
      <dgm:prSet/>
      <dgm:spPr/>
      <dgm:t>
        <a:bodyPr/>
        <a:lstStyle/>
        <a:p>
          <a:endParaRPr lang="en-US"/>
        </a:p>
      </dgm:t>
    </dgm:pt>
    <dgm:pt modelId="{BBB1FF23-BE5B-4072-BD83-65D81E9C5ADF}" type="pres">
      <dgm:prSet presAssocID="{4A70636B-35A4-46B9-8E7C-905E9AAA21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A33FA5-236E-4A12-9657-BFDBA202774B}" type="pres">
      <dgm:prSet presAssocID="{D61FCF69-411E-4C18-9532-F6B093D5D3D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5D20F-CD3C-4D73-A3C2-728CE32D4FDB}" type="pres">
      <dgm:prSet presAssocID="{D61FCF69-411E-4C18-9532-F6B093D5D3D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E1E97-9D45-4655-A942-C736F0A77DB8}" type="pres">
      <dgm:prSet presAssocID="{FA710B37-5BD5-49BF-9E83-0807B99F710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C27C7-DEA0-44FF-B661-7339041C91E6}" type="pres">
      <dgm:prSet presAssocID="{FA710B37-5BD5-49BF-9E83-0807B99F710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82DB3-3DB4-4E6D-A35D-6B3DDF78CAB4}" type="presOf" srcId="{B9079AB2-72FC-4B01-9D7E-C972A7B5566F}" destId="{EFCC27C7-DEA0-44FF-B661-7339041C91E6}" srcOrd="0" destOrd="0" presId="urn:microsoft.com/office/officeart/2005/8/layout/vList2"/>
    <dgm:cxn modelId="{988E0F71-DB8C-4AA0-8D3C-1EBAA3A73AF2}" type="presOf" srcId="{D61FCF69-411E-4C18-9532-F6B093D5D3DC}" destId="{2FA33FA5-236E-4A12-9657-BFDBA202774B}" srcOrd="0" destOrd="0" presId="urn:microsoft.com/office/officeart/2005/8/layout/vList2"/>
    <dgm:cxn modelId="{8D1FD7B8-7083-44A3-A599-EF46785714A2}" srcId="{D61FCF69-411E-4C18-9532-F6B093D5D3DC}" destId="{D6FE78C2-4365-48F9-822B-102C539CAA7F}" srcOrd="2" destOrd="0" parTransId="{A96DBF84-32AA-4AC1-B414-CA1155E35ACE}" sibTransId="{3C93F854-5638-4A60-A587-D37421276E29}"/>
    <dgm:cxn modelId="{C1BE7162-7D02-4E9F-B71B-42395FB73059}" type="presOf" srcId="{5FAF7065-92EF-4A44-AD2A-5D91B25E4487}" destId="{02C5D20F-CD3C-4D73-A3C2-728CE32D4FDB}" srcOrd="0" destOrd="1" presId="urn:microsoft.com/office/officeart/2005/8/layout/vList2"/>
    <dgm:cxn modelId="{B8359D68-EDB8-4406-8863-98301FA39514}" srcId="{4A70636B-35A4-46B9-8E7C-905E9AAA210B}" destId="{FA710B37-5BD5-49BF-9E83-0807B99F7104}" srcOrd="1" destOrd="0" parTransId="{3AE02E59-9064-4AB6-8C87-7DDC194BBCAA}" sibTransId="{D5B4E8A6-6392-41EF-8BDA-B15B69058B62}"/>
    <dgm:cxn modelId="{96D54795-06C6-4BE8-B155-DDA9D05BC959}" type="presOf" srcId="{D6FE78C2-4365-48F9-822B-102C539CAA7F}" destId="{02C5D20F-CD3C-4D73-A3C2-728CE32D4FDB}" srcOrd="0" destOrd="2" presId="urn:microsoft.com/office/officeart/2005/8/layout/vList2"/>
    <dgm:cxn modelId="{41D6A036-F12A-43FE-BC82-F23C00E52E3B}" srcId="{4A70636B-35A4-46B9-8E7C-905E9AAA210B}" destId="{D61FCF69-411E-4C18-9532-F6B093D5D3DC}" srcOrd="0" destOrd="0" parTransId="{78336866-C6B8-4133-987E-02A2592EF4E9}" sibTransId="{0D24A932-9CB3-4D95-8BE5-9BBEE6896037}"/>
    <dgm:cxn modelId="{BAD7583C-7497-4646-B875-DB2BC2E6278A}" type="presOf" srcId="{FA710B37-5BD5-49BF-9E83-0807B99F7104}" destId="{D1AE1E97-9D45-4655-A942-C736F0A77DB8}" srcOrd="0" destOrd="0" presId="urn:microsoft.com/office/officeart/2005/8/layout/vList2"/>
    <dgm:cxn modelId="{D1BC5DEC-21B7-40D3-A231-F21CCE06F75F}" type="presOf" srcId="{6E46AD49-FFDC-4EB2-9CE6-8A7B4B88FB46}" destId="{02C5D20F-CD3C-4D73-A3C2-728CE32D4FDB}" srcOrd="0" destOrd="0" presId="urn:microsoft.com/office/officeart/2005/8/layout/vList2"/>
    <dgm:cxn modelId="{F9B85604-20D4-4942-A295-2F30421B451E}" srcId="{D61FCF69-411E-4C18-9532-F6B093D5D3DC}" destId="{5FAF7065-92EF-4A44-AD2A-5D91B25E4487}" srcOrd="1" destOrd="0" parTransId="{11950EE3-47C2-4C61-88CE-103812DC9A08}" sibTransId="{C96C0CB7-E1DF-41BB-8613-E4C059F525FF}"/>
    <dgm:cxn modelId="{2A511CCD-A3C4-4255-A4F5-06C2472056DA}" type="presOf" srcId="{55076A56-96B2-40C6-AE24-57A1EC9EC4CC}" destId="{EFCC27C7-DEA0-44FF-B661-7339041C91E6}" srcOrd="0" destOrd="2" presId="urn:microsoft.com/office/officeart/2005/8/layout/vList2"/>
    <dgm:cxn modelId="{033AA6AF-4B48-4BF8-8688-CBADAE6BF4CC}" srcId="{FA710B37-5BD5-49BF-9E83-0807B99F7104}" destId="{C4B9398A-0CA5-41F7-89BD-5BD3B3FB5C90}" srcOrd="1" destOrd="0" parTransId="{1E7F4CED-C46E-4AD8-AEF7-58F42945317D}" sibTransId="{B9D29E34-708A-4AA4-816A-5B4CBDCE34E1}"/>
    <dgm:cxn modelId="{F9168C36-0D13-4B2F-BEAB-781E6BCCF91B}" srcId="{FA710B37-5BD5-49BF-9E83-0807B99F7104}" destId="{55076A56-96B2-40C6-AE24-57A1EC9EC4CC}" srcOrd="2" destOrd="0" parTransId="{4C11E798-BDE2-4603-93EE-A2F0C107F0E5}" sibTransId="{548EB2E8-FE7C-468F-8C18-49D926279C48}"/>
    <dgm:cxn modelId="{BCD93B30-5234-43CD-A66F-14E39FDD2E30}" type="presOf" srcId="{C4B9398A-0CA5-41F7-89BD-5BD3B3FB5C90}" destId="{EFCC27C7-DEA0-44FF-B661-7339041C91E6}" srcOrd="0" destOrd="1" presId="urn:microsoft.com/office/officeart/2005/8/layout/vList2"/>
    <dgm:cxn modelId="{BC8ABE58-2EF4-4BAB-9EF6-280F82A7479E}" srcId="{FA710B37-5BD5-49BF-9E83-0807B99F7104}" destId="{B9079AB2-72FC-4B01-9D7E-C972A7B5566F}" srcOrd="0" destOrd="0" parTransId="{1AB42F1C-BB13-4454-AA55-83C99BAF397F}" sibTransId="{28B88B4D-A0CD-4804-8595-B0F9E01ED113}"/>
    <dgm:cxn modelId="{BBCD3B1C-8DF2-4DAC-A4DC-6B4D381AC340}" srcId="{D61FCF69-411E-4C18-9532-F6B093D5D3DC}" destId="{6E46AD49-FFDC-4EB2-9CE6-8A7B4B88FB46}" srcOrd="0" destOrd="0" parTransId="{FECB2698-B2C2-42BB-B2BC-EB3307EEB258}" sibTransId="{BC5C12D2-4CB1-4B34-9FEA-6FE8580D7E7B}"/>
    <dgm:cxn modelId="{E5DC1C2A-1FF8-4569-9206-935D36CB1606}" type="presOf" srcId="{4A70636B-35A4-46B9-8E7C-905E9AAA210B}" destId="{BBB1FF23-BE5B-4072-BD83-65D81E9C5ADF}" srcOrd="0" destOrd="0" presId="urn:microsoft.com/office/officeart/2005/8/layout/vList2"/>
    <dgm:cxn modelId="{5A44E688-EEDB-4B17-A3C9-33DCE4712074}" type="presParOf" srcId="{BBB1FF23-BE5B-4072-BD83-65D81E9C5ADF}" destId="{2FA33FA5-236E-4A12-9657-BFDBA202774B}" srcOrd="0" destOrd="0" presId="urn:microsoft.com/office/officeart/2005/8/layout/vList2"/>
    <dgm:cxn modelId="{EE53E643-7D1D-4C9E-8905-7965ED1CB5FA}" type="presParOf" srcId="{BBB1FF23-BE5B-4072-BD83-65D81E9C5ADF}" destId="{02C5D20F-CD3C-4D73-A3C2-728CE32D4FDB}" srcOrd="1" destOrd="0" presId="urn:microsoft.com/office/officeart/2005/8/layout/vList2"/>
    <dgm:cxn modelId="{CC2B45E0-832C-40F0-BE63-079788AB9049}" type="presParOf" srcId="{BBB1FF23-BE5B-4072-BD83-65D81E9C5ADF}" destId="{D1AE1E97-9D45-4655-A942-C736F0A77DB8}" srcOrd="2" destOrd="0" presId="urn:microsoft.com/office/officeart/2005/8/layout/vList2"/>
    <dgm:cxn modelId="{BDAA2F1F-1352-4FE5-B21E-2784592F70FC}" type="presParOf" srcId="{BBB1FF23-BE5B-4072-BD83-65D81E9C5ADF}" destId="{EFCC27C7-DEA0-44FF-B661-7339041C91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2AF1F-14EA-457D-A2D2-6794CD85832A}">
      <dsp:nvSpPr>
        <dsp:cNvPr id="0" name=""/>
        <dsp:cNvSpPr/>
      </dsp:nvSpPr>
      <dsp:spPr>
        <a:xfrm>
          <a:off x="4264067" y="446"/>
          <a:ext cx="6396102" cy="17412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Leong et al., </a:t>
          </a:r>
          <a:r>
            <a:rPr lang="en-US" sz="2000" i="1" kern="1200" dirty="0"/>
            <a:t>Proceedings of the 23rd International Conference on Computational Linguistics: Posters</a:t>
          </a:r>
          <a:r>
            <a:rPr lang="en-US" sz="2000" kern="1200" dirty="0"/>
            <a:t>. Association for Computational Linguistics, 2010.</a:t>
          </a:r>
        </a:p>
      </dsp:txBody>
      <dsp:txXfrm>
        <a:off x="4264067" y="218107"/>
        <a:ext cx="5743119" cy="1305967"/>
      </dsp:txXfrm>
    </dsp:sp>
    <dsp:sp modelId="{12090783-280F-447B-8719-094BF7AB6764}">
      <dsp:nvSpPr>
        <dsp:cNvPr id="0" name=""/>
        <dsp:cNvSpPr/>
      </dsp:nvSpPr>
      <dsp:spPr>
        <a:xfrm>
          <a:off x="0" y="446"/>
          <a:ext cx="4264068" cy="17412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Text mining for automatic image tagging</a:t>
          </a:r>
        </a:p>
      </dsp:txBody>
      <dsp:txXfrm>
        <a:off x="85003" y="85449"/>
        <a:ext cx="4094062" cy="1571283"/>
      </dsp:txXfrm>
    </dsp:sp>
    <dsp:sp modelId="{54959F25-AED2-4AFC-824D-7DB2B77202F8}">
      <dsp:nvSpPr>
        <dsp:cNvPr id="0" name=""/>
        <dsp:cNvSpPr/>
      </dsp:nvSpPr>
      <dsp:spPr>
        <a:xfrm>
          <a:off x="4264067" y="1915864"/>
          <a:ext cx="6396102" cy="17412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900905"/>
            <a:satOff val="5383"/>
            <a:lumOff val="3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900905"/>
              <a:satOff val="5383"/>
              <a:lumOff val="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Zhang, Dengsheng, </a:t>
          </a:r>
          <a:r>
            <a:rPr lang="en-US" sz="2000" kern="1200" dirty="0" err="1"/>
            <a:t>Md</a:t>
          </a:r>
          <a:r>
            <a:rPr lang="en-US" sz="2000" kern="1200" dirty="0"/>
            <a:t> Monirul Islam, and Guojun Lu. </a:t>
          </a:r>
          <a:r>
            <a:rPr lang="en-US" sz="2000" i="1" kern="1200" dirty="0"/>
            <a:t>Pattern Recognition</a:t>
          </a:r>
          <a:r>
            <a:rPr lang="en-US" sz="2000" kern="1200" dirty="0"/>
            <a:t> 45.1 (2012): 346-362.</a:t>
          </a:r>
        </a:p>
      </dsp:txBody>
      <dsp:txXfrm>
        <a:off x="4264067" y="2133525"/>
        <a:ext cx="5743119" cy="1305967"/>
      </dsp:txXfrm>
    </dsp:sp>
    <dsp:sp modelId="{6E95C869-E201-44C4-A133-62E7B16E4B77}">
      <dsp:nvSpPr>
        <dsp:cNvPr id="0" name=""/>
        <dsp:cNvSpPr/>
      </dsp:nvSpPr>
      <dsp:spPr>
        <a:xfrm>
          <a:off x="0" y="1915864"/>
          <a:ext cx="4264068" cy="1741289"/>
        </a:xfrm>
        <a:prstGeom prst="roundRect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review on automatic image annotation techniques</a:t>
          </a:r>
        </a:p>
      </dsp:txBody>
      <dsp:txXfrm>
        <a:off x="85003" y="2000867"/>
        <a:ext cx="4094062" cy="15712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3DC3B-8FD6-4749-9375-9EEAB5E02746}">
      <dsp:nvSpPr>
        <dsp:cNvPr id="0" name=""/>
        <dsp:cNvSpPr/>
      </dsp:nvSpPr>
      <dsp:spPr>
        <a:xfrm>
          <a:off x="0" y="0"/>
          <a:ext cx="5752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CF8E-1CBA-492C-9EDA-C145DE2A0551}">
      <dsp:nvSpPr>
        <dsp:cNvPr id="0" name=""/>
        <dsp:cNvSpPr/>
      </dsp:nvSpPr>
      <dsp:spPr>
        <a:xfrm>
          <a:off x="0" y="0"/>
          <a:ext cx="5752153" cy="100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P</m:t>
                    </m:r>
                  </m:fName>
                  <m:e>
                    <m:d>
                      <m:dPr>
                        <m:ctrlP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e>
                </m:func>
                <m:r>
                  <a:rPr lang="en-US" sz="200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𝑒</m:t>
                </m:r>
                <m:r>
                  <a:rPr lang="en-US" sz="2000" b="0" i="1" kern="1200" baseline="-25000" smtClean="0">
                    <a:latin typeface="Cambria Math" panose="02040503050406030204" pitchFamily="18" charset="0"/>
                  </a:rPr>
                  <m:t>𝑖𝑗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𝑛𝑗</m:t>
                </m:r>
              </m:oMath>
            </m:oMathPara>
          </a14:m>
          <a:endParaRPr lang="en-US" sz="2000" kern="1200" dirty="0"/>
        </a:p>
      </dsp:txBody>
      <dsp:txXfrm>
        <a:off x="0" y="0"/>
        <a:ext cx="5752153" cy="1006580"/>
      </dsp:txXfrm>
    </dsp:sp>
    <dsp:sp modelId="{E9062E96-F83C-4C17-9CFD-7115254362D6}">
      <dsp:nvSpPr>
        <dsp:cNvPr id="0" name=""/>
        <dsp:cNvSpPr/>
      </dsp:nvSpPr>
      <dsp:spPr>
        <a:xfrm>
          <a:off x="0" y="1000239"/>
          <a:ext cx="5752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553E-9074-4BA2-BA09-25989BD542E1}">
      <dsp:nvSpPr>
        <dsp:cNvPr id="0" name=""/>
        <dsp:cNvSpPr/>
      </dsp:nvSpPr>
      <dsp:spPr>
        <a:xfrm>
          <a:off x="0" y="1006580"/>
          <a:ext cx="5752153" cy="100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P</m:t>
                    </m:r>
                  </m:fName>
                  <m:e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kern="1200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e>
                </m:func>
                <m:r>
                  <a:rPr lang="en-US" sz="200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𝑛</m:t>
                </m:r>
                <m:r>
                  <a:rPr lang="en-US" sz="2000" b="0" i="1" kern="1200" baseline="-25000" smtClean="0">
                    <a:latin typeface="Cambria Math" panose="02040503050406030204" pitchFamily="18" charset="0"/>
                  </a:rPr>
                  <m:t>𝑖</m:t>
                </m:r>
              </m:oMath>
            </m:oMathPara>
          </a14:m>
          <a:endParaRPr lang="en-US" sz="2000" kern="1200" dirty="0"/>
        </a:p>
      </dsp:txBody>
      <dsp:txXfrm>
        <a:off x="0" y="1006580"/>
        <a:ext cx="5752153" cy="1006580"/>
      </dsp:txXfrm>
    </dsp:sp>
    <dsp:sp modelId="{3BBB009E-A4BD-4576-8231-9049BFB9F83D}">
      <dsp:nvSpPr>
        <dsp:cNvPr id="0" name=""/>
        <dsp:cNvSpPr/>
      </dsp:nvSpPr>
      <dsp:spPr>
        <a:xfrm>
          <a:off x="0" y="2013161"/>
          <a:ext cx="5752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D360-F983-4754-87D1-165533BE4733}">
      <dsp:nvSpPr>
        <dsp:cNvPr id="0" name=""/>
        <dsp:cNvSpPr/>
      </dsp:nvSpPr>
      <dsp:spPr>
        <a:xfrm>
          <a:off x="0" y="2013161"/>
          <a:ext cx="5752153" cy="100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𝑦</m:t>
                </m:r>
                <m:d>
                  <m:dPr>
                    <m:begChr m:val="["/>
                    <m:endChr m:val="]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𝑡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+1)=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𝑦</m:t>
                </m:r>
                <m:d>
                  <m:dPr>
                    <m:begChr m:val="["/>
                    <m:endChr m:val="]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𝑡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)+</m:t>
                </m:r>
                <m:nary>
                  <m:naryPr>
                    <m:chr m:val="∑"/>
                    <m:supHide m:val="on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sz="2000" b="0" i="1" kern="12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9"/>
                          </m:rP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brk m:alnAt="9"/>
                      </m:rP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sub>
                  <m:sup/>
                  <m:e>
                    <m:func>
                      <m:funcPr>
                        <m:ctrlPr>
                          <a:rPr lang="en-US" sz="2000" i="1" kern="120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kern="12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0" kern="1200" smtClean="0">
                        <a:latin typeface="Cambria Math" panose="02040503050406030204" pitchFamily="18" charset="0"/>
                      </a:rPr>
                      <m:t>∗</m:t>
                    </m:r>
                  </m:e>
                </m:nary>
                <m:r>
                  <a:rPr lang="en-US" sz="2000" b="0" i="1" kern="1200" smtClean="0">
                    <a:latin typeface="Cambria Math" panose="02040503050406030204" pitchFamily="18" charset="0"/>
                  </a:rPr>
                  <m:t>𝑦</m:t>
                </m:r>
                <m:d>
                  <m:dPr>
                    <m:begChr m:val="["/>
                    <m:endChr m:val="]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𝑗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𝑡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0" y="2013161"/>
        <a:ext cx="5752153" cy="1006580"/>
      </dsp:txXfrm>
    </dsp:sp>
    <dsp:sp modelId="{B330A2C7-EF93-45D9-9FC2-802104A40160}">
      <dsp:nvSpPr>
        <dsp:cNvPr id="0" name=""/>
        <dsp:cNvSpPr/>
      </dsp:nvSpPr>
      <dsp:spPr>
        <a:xfrm>
          <a:off x="0" y="3019742"/>
          <a:ext cx="5752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D9A57-44B7-4272-A22E-771E5BD60DB8}">
      <dsp:nvSpPr>
        <dsp:cNvPr id="0" name=""/>
        <dsp:cNvSpPr/>
      </dsp:nvSpPr>
      <dsp:spPr>
        <a:xfrm>
          <a:off x="0" y="3019742"/>
          <a:ext cx="5752153" cy="100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𝑦</m:t>
                </m:r>
                <m:d>
                  <m:dPr>
                    <m:begChr m:val="["/>
                    <m:endChr m:val="]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(0)= </m:t>
                </m:r>
                <m:d>
                  <m:dPr>
                    <m:begChr m:val="{"/>
                    <m:endChr m:val="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 1      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𝑖𝑚𝑎𝑔𝑒𝑇𝑎𝑔</m:t>
                        </m:r>
                      </m:e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0              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e>
                    </m:eqArr>
                  </m:e>
                </m:d>
              </m:oMath>
            </m:oMathPara>
          </a14:m>
          <a:endParaRPr lang="en-US" sz="2000" kern="1200" dirty="0"/>
        </a:p>
      </dsp:txBody>
      <dsp:txXfrm>
        <a:off x="0" y="3019742"/>
        <a:ext cx="5752153" cy="10065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7C81C-82FD-4C82-82E3-86803AEF74B3}">
      <dsp:nvSpPr>
        <dsp:cNvPr id="0" name=""/>
        <dsp:cNvSpPr/>
      </dsp:nvSpPr>
      <dsp:spPr>
        <a:xfrm>
          <a:off x="0" y="70642"/>
          <a:ext cx="10776704" cy="1062871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 dirty="0"/>
            <a:t>Leong et al. "Text mining for automatic image tagging." Proceedings of the 23rd International Conference on Computational Linguistics: Posters</a:t>
          </a:r>
          <a:r>
            <a:rPr lang="en-US" sz="1500" b="0" i="0" kern="1200" dirty="0"/>
            <a:t>. ACL, 2010.  </a:t>
          </a:r>
          <a:endParaRPr lang="en-US" sz="1500" kern="1200" dirty="0"/>
        </a:p>
      </dsp:txBody>
      <dsp:txXfrm>
        <a:off x="51885" y="122527"/>
        <a:ext cx="10672934" cy="959101"/>
      </dsp:txXfrm>
    </dsp:sp>
    <dsp:sp modelId="{91957DB6-FDE1-4615-BA8E-A60A4EABF5BE}">
      <dsp:nvSpPr>
        <dsp:cNvPr id="0" name=""/>
        <dsp:cNvSpPr/>
      </dsp:nvSpPr>
      <dsp:spPr>
        <a:xfrm>
          <a:off x="0" y="1176714"/>
          <a:ext cx="10776704" cy="1062871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300 image-text pairs collected by issuing a query to Google Image API and processing one of the query results that has a significant amount of text around the images. Also created a gold standard tag set based on manual annotations from 5 annotators via Amazon Mechanical Turk accepting annotations from annotators with approval rating &gt; 98%. We used the Clarifai API [18] to generate the visual tags for all our experiments.</a:t>
          </a:r>
          <a:endParaRPr lang="en-US" sz="1500" kern="1200"/>
        </a:p>
      </dsp:txBody>
      <dsp:txXfrm>
        <a:off x="51885" y="1228599"/>
        <a:ext cx="10672934" cy="959101"/>
      </dsp:txXfrm>
    </dsp:sp>
    <dsp:sp modelId="{0E21A881-FC17-47D4-BEC4-6B936438E946}">
      <dsp:nvSpPr>
        <dsp:cNvPr id="0" name=""/>
        <dsp:cNvSpPr/>
      </dsp:nvSpPr>
      <dsp:spPr>
        <a:xfrm>
          <a:off x="0" y="2282785"/>
          <a:ext cx="10776704" cy="1062871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http://lit.csci.unt.edu/index.php/Downloads</a:t>
          </a:r>
          <a:endParaRPr lang="en-US" sz="1500" kern="1200"/>
        </a:p>
      </dsp:txBody>
      <dsp:txXfrm>
        <a:off x="51885" y="2334670"/>
        <a:ext cx="10672934" cy="9591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476B-03C2-43CD-82BC-69619F36569A}">
      <dsp:nvSpPr>
        <dsp:cNvPr id="0" name=""/>
        <dsp:cNvSpPr/>
      </dsp:nvSpPr>
      <dsp:spPr>
        <a:xfrm>
          <a:off x="-4776097" y="-732040"/>
          <a:ext cx="5688736" cy="5688736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C5473-A33E-4495-A6C1-FD70320A1468}">
      <dsp:nvSpPr>
        <dsp:cNvPr id="0" name=""/>
        <dsp:cNvSpPr/>
      </dsp:nvSpPr>
      <dsp:spPr>
        <a:xfrm>
          <a:off x="586958" y="422465"/>
          <a:ext cx="10343992" cy="84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0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/>
            </a:rPr>
            <a:t>The intuition here is to compute how important a tag is to the given context(usage) and normalize it with its “commonness” across a bigger corpus</a:t>
          </a:r>
        </a:p>
      </dsp:txBody>
      <dsp:txXfrm>
        <a:off x="586958" y="422465"/>
        <a:ext cx="10343992" cy="844931"/>
      </dsp:txXfrm>
    </dsp:sp>
    <dsp:sp modelId="{C298C26F-3116-4AC8-B835-1F9C09891454}">
      <dsp:nvSpPr>
        <dsp:cNvPr id="0" name=""/>
        <dsp:cNvSpPr/>
      </dsp:nvSpPr>
      <dsp:spPr>
        <a:xfrm>
          <a:off x="58876" y="316849"/>
          <a:ext cx="1056163" cy="1056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E1E5B-F441-4259-8EE1-7B9C3DC1B8C5}">
      <dsp:nvSpPr>
        <dsp:cNvPr id="0" name=""/>
        <dsp:cNvSpPr/>
      </dsp:nvSpPr>
      <dsp:spPr>
        <a:xfrm>
          <a:off x="894090" y="1689862"/>
          <a:ext cx="10036860" cy="84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06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mbria"/>
            </a:rPr>
            <a:t>Significance(tags) = NDCG(TF-IDF(tag) for tag in tags)</a:t>
          </a:r>
        </a:p>
      </dsp:txBody>
      <dsp:txXfrm>
        <a:off x="894090" y="1689862"/>
        <a:ext cx="10036860" cy="844931"/>
      </dsp:txXfrm>
    </dsp:sp>
    <dsp:sp modelId="{414F4AE1-A39C-4277-951B-49D7288B5AC7}">
      <dsp:nvSpPr>
        <dsp:cNvPr id="0" name=""/>
        <dsp:cNvSpPr/>
      </dsp:nvSpPr>
      <dsp:spPr>
        <a:xfrm>
          <a:off x="366008" y="1584245"/>
          <a:ext cx="1056163" cy="1056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FACA7-3374-4A52-A447-C824FBA114B8}">
      <dsp:nvSpPr>
        <dsp:cNvPr id="0" name=""/>
        <dsp:cNvSpPr/>
      </dsp:nvSpPr>
      <dsp:spPr>
        <a:xfrm>
          <a:off x="586958" y="2957258"/>
          <a:ext cx="10343992" cy="84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0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/>
            </a:rPr>
            <a:t>Lu, Yu-Ta, et al. "A Content-Based Method to Enhance Tag Recommendation." </a:t>
          </a:r>
          <a:r>
            <a:rPr lang="en-US" sz="2000" i="1" kern="1200" dirty="0">
              <a:latin typeface="Cambria"/>
            </a:rPr>
            <a:t>IJCAI</a:t>
          </a:r>
          <a:r>
            <a:rPr lang="en-US" sz="2000" kern="1200" dirty="0">
              <a:latin typeface="Cambria"/>
            </a:rPr>
            <a:t>. Vol. 9. 2009.</a:t>
          </a:r>
        </a:p>
      </dsp:txBody>
      <dsp:txXfrm>
        <a:off x="586958" y="2957258"/>
        <a:ext cx="10343992" cy="844931"/>
      </dsp:txXfrm>
    </dsp:sp>
    <dsp:sp modelId="{82FDE749-7976-45F7-9346-8AD9E857495A}">
      <dsp:nvSpPr>
        <dsp:cNvPr id="0" name=""/>
        <dsp:cNvSpPr/>
      </dsp:nvSpPr>
      <dsp:spPr>
        <a:xfrm>
          <a:off x="58876" y="2851642"/>
          <a:ext cx="1056163" cy="1056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DA69-2A28-414B-A3B9-3E31D294FE91}">
      <dsp:nvSpPr>
        <dsp:cNvPr id="0" name=""/>
        <dsp:cNvSpPr/>
      </dsp:nvSpPr>
      <dsp:spPr>
        <a:xfrm>
          <a:off x="-4776097" y="-732040"/>
          <a:ext cx="5688736" cy="5688736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D1506-984B-4340-A584-CB2BAF499E93}">
      <dsp:nvSpPr>
        <dsp:cNvPr id="0" name=""/>
        <dsp:cNvSpPr/>
      </dsp:nvSpPr>
      <dsp:spPr>
        <a:xfrm>
          <a:off x="586958" y="422465"/>
          <a:ext cx="10343992" cy="84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66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mbria"/>
            </a:rPr>
            <a:t>To capture the relevance of the tags to the image in hand using gold-standard human annotations.</a:t>
          </a:r>
        </a:p>
      </dsp:txBody>
      <dsp:txXfrm>
        <a:off x="586958" y="422465"/>
        <a:ext cx="10343992" cy="844931"/>
      </dsp:txXfrm>
    </dsp:sp>
    <dsp:sp modelId="{BA14ACD9-1DC6-46FC-BAC8-550B70225A1D}">
      <dsp:nvSpPr>
        <dsp:cNvPr id="0" name=""/>
        <dsp:cNvSpPr/>
      </dsp:nvSpPr>
      <dsp:spPr>
        <a:xfrm>
          <a:off x="58876" y="316849"/>
          <a:ext cx="1056163" cy="1056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489E0-19FE-4744-BC99-2439F138AFEB}">
      <dsp:nvSpPr>
        <dsp:cNvPr id="0" name=""/>
        <dsp:cNvSpPr/>
      </dsp:nvSpPr>
      <dsp:spPr>
        <a:xfrm>
          <a:off x="894090" y="1689862"/>
          <a:ext cx="10036860" cy="84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66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b="0" i="1" kern="1200" dirty="0">
              <a:latin typeface="Cambria Math" panose="02040503050406030204" pitchFamily="18" charset="0"/>
            </a:rPr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𝑠𝑖𝑚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𝑁</m:t>
                    </m:r>
                  </m:den>
                </m:f>
                <m:nary>
                  <m:naryPr>
                    <m:chr m:val="∑"/>
                    <m:supHide m:val="on"/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7"/>
                      </m:rPr>
                      <a:rPr lang="en-US" sz="1800" b="0" i="1" kern="1200" smtClean="0">
                        <a:latin typeface="Cambria Math" panose="02040503050406030204" pitchFamily="18" charset="0"/>
                      </a:rPr>
                      <m:t>𝑖</m:t>
                    </m:r>
                  </m:sub>
                  <m:sup/>
                  <m:e>
                    <m:f>
                      <m:f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𝑇𝑜𝑝𝐾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1800" b="0" i="0" kern="1200" smtClean="0">
                                <a:latin typeface="Cambria Math" panose="02040503050406030204" pitchFamily="18" charset="0"/>
                              </a:rPr>
                              <m:t>sim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e>
                </m:nary>
              </m:oMath>
            </m:oMathPara>
          </a14:m>
          <a:endParaRPr lang="en-US" sz="1800" kern="1200" dirty="0">
            <a:latin typeface="Cambria"/>
          </a:endParaRPr>
        </a:p>
      </dsp:txBody>
      <dsp:txXfrm>
        <a:off x="894090" y="1689862"/>
        <a:ext cx="10036860" cy="844931"/>
      </dsp:txXfrm>
    </dsp:sp>
    <dsp:sp modelId="{728C621D-7E80-4DEF-9A7E-843D8DBC4482}">
      <dsp:nvSpPr>
        <dsp:cNvPr id="0" name=""/>
        <dsp:cNvSpPr/>
      </dsp:nvSpPr>
      <dsp:spPr>
        <a:xfrm>
          <a:off x="366008" y="1584245"/>
          <a:ext cx="1056163" cy="1056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5A51F-B99B-410D-B58E-8D3B1B171D98}">
      <dsp:nvSpPr>
        <dsp:cNvPr id="0" name=""/>
        <dsp:cNvSpPr/>
      </dsp:nvSpPr>
      <dsp:spPr>
        <a:xfrm>
          <a:off x="586958" y="2957258"/>
          <a:ext cx="10343992" cy="844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66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Philip </a:t>
          </a:r>
          <a:r>
            <a:rPr lang="en-US" sz="1500" b="0" i="0" kern="1200" dirty="0" err="1"/>
            <a:t>Resnik</a:t>
          </a:r>
          <a:r>
            <a:rPr lang="en-US" sz="1500" b="0" i="0" kern="1200" dirty="0"/>
            <a:t>. 1995. Using information content to evaluate semantic similarity in a taxonomy. In </a:t>
          </a:r>
          <a:r>
            <a:rPr lang="en-US" sz="1500" b="0" i="1" kern="1200" dirty="0"/>
            <a:t>Proceedings of the 14th international joint conference on Artificial intelligence - Volume 1</a:t>
          </a:r>
          <a:r>
            <a:rPr lang="en-US" sz="1500" b="0" i="0" kern="1200" dirty="0"/>
            <a:t> (IJCAI'95), Chris S. </a:t>
          </a:r>
          <a:r>
            <a:rPr lang="en-US" sz="1500" b="0" i="0" kern="1200" dirty="0" err="1"/>
            <a:t>Mellish</a:t>
          </a:r>
          <a:r>
            <a:rPr lang="en-US" sz="1500" b="0" i="0" kern="1200" dirty="0"/>
            <a:t> (Ed.), Vol. 1. Morgan Kaufmann Publishers Inc., San Francisco, CA, USA, 448-453.</a:t>
          </a:r>
          <a:endParaRPr lang="en-US" sz="1500" kern="1200" dirty="0">
            <a:latin typeface="Cambria"/>
          </a:endParaRPr>
        </a:p>
      </dsp:txBody>
      <dsp:txXfrm>
        <a:off x="586958" y="2957258"/>
        <a:ext cx="10343992" cy="844931"/>
      </dsp:txXfrm>
    </dsp:sp>
    <dsp:sp modelId="{ED639CE2-322E-48B2-A11F-BECD306C92E0}">
      <dsp:nvSpPr>
        <dsp:cNvPr id="0" name=""/>
        <dsp:cNvSpPr/>
      </dsp:nvSpPr>
      <dsp:spPr>
        <a:xfrm>
          <a:off x="58876" y="2851642"/>
          <a:ext cx="1056163" cy="1056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4F21B-EE9D-4127-8837-6D15372DDF76}">
      <dsp:nvSpPr>
        <dsp:cNvPr id="0" name=""/>
        <dsp:cNvSpPr/>
      </dsp:nvSpPr>
      <dsp:spPr>
        <a:xfrm>
          <a:off x="0" y="2082"/>
          <a:ext cx="10979260" cy="10448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How faithfully a </a:t>
          </a:r>
          <a:r>
            <a:rPr lang="en-US" sz="2000" kern="1200" dirty="0" err="1">
              <a:latin typeface="+mn-lt"/>
            </a:rPr>
            <a:t>dendogram</a:t>
          </a:r>
          <a:r>
            <a:rPr lang="en-US" sz="2000" kern="1200" dirty="0">
              <a:latin typeface="+mn-lt"/>
            </a:rPr>
            <a:t> preserves the pairwise distances between the original un-modeled data points?</a:t>
          </a:r>
        </a:p>
      </dsp:txBody>
      <dsp:txXfrm>
        <a:off x="51003" y="53085"/>
        <a:ext cx="10877254" cy="942801"/>
      </dsp:txXfrm>
    </dsp:sp>
    <dsp:sp modelId="{369A7FD7-E47F-4F22-BECF-146CE05EF241}">
      <dsp:nvSpPr>
        <dsp:cNvPr id="0" name=""/>
        <dsp:cNvSpPr/>
      </dsp:nvSpPr>
      <dsp:spPr>
        <a:xfrm>
          <a:off x="0" y="1060643"/>
          <a:ext cx="10979260" cy="10448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Higher value of the </a:t>
          </a:r>
          <a:r>
            <a:rPr lang="en-US" sz="2000" kern="1200" dirty="0" err="1">
              <a:latin typeface="+mn-lt"/>
            </a:rPr>
            <a:t>cophenet</a:t>
          </a:r>
          <a:r>
            <a:rPr lang="en-US" sz="2000" kern="1200" dirty="0">
              <a:latin typeface="+mn-lt"/>
            </a:rPr>
            <a:t> correlation coefficient indicates presence of more significant clusters and hence, more tag diversity.</a:t>
          </a:r>
        </a:p>
      </dsp:txBody>
      <dsp:txXfrm>
        <a:off x="51003" y="1111646"/>
        <a:ext cx="10877254" cy="942801"/>
      </dsp:txXfrm>
    </dsp:sp>
    <dsp:sp modelId="{A46D19E7-000E-4B70-84BD-A8FFCB63C9AF}">
      <dsp:nvSpPr>
        <dsp:cNvPr id="0" name=""/>
        <dsp:cNvSpPr/>
      </dsp:nvSpPr>
      <dsp:spPr>
        <a:xfrm>
          <a:off x="0" y="2119204"/>
          <a:ext cx="10979260" cy="10448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𝑐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sz="1800" b="0" i="0" kern="1200" smtClean="0">
                            <a:latin typeface="+mn-lt"/>
                          </a:rPr>
                          <m:t>)</m:t>
                        </m:r>
                        <m:r>
                          <a:rPr lang="en-US" sz="1800" i="1" kern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kern="120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8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2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 kern="1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 kern="12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i="1" kern="120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1800" i="1" kern="120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sz="1800" b="0" kern="1200" smtClean="0">
                            <a:latin typeface="+mn-lt"/>
                          </a:rPr>
                          <m:t>)</m:t>
                        </m:r>
                      </m:e>
                    </m:nary>
                  </m:num>
                  <m:den>
                    <m:rad>
                      <m:radPr>
                        <m:degHide m:val="on"/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[−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kern="1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 kern="12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i="1" kern="12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bar>
                                <m:r>
                                  <a:rPr lang="en-US" sz="1800" i="1" kern="12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den>
                </m:f>
              </m:oMath>
            </m:oMathPara>
          </a14:m>
          <a:br>
            <a:rPr lang="en-US" sz="1800" b="0" kern="1200" dirty="0">
              <a:latin typeface="+mn-lt"/>
            </a:rPr>
          </a:br>
          <a:endParaRPr lang="en-US" sz="1800" kern="1200" dirty="0">
            <a:latin typeface="+mn-lt"/>
          </a:endParaRPr>
        </a:p>
      </dsp:txBody>
      <dsp:txXfrm>
        <a:off x="51003" y="2170207"/>
        <a:ext cx="10877254" cy="942801"/>
      </dsp:txXfrm>
    </dsp:sp>
    <dsp:sp modelId="{C036F321-5A63-4A25-9211-258BE7D35644}">
      <dsp:nvSpPr>
        <dsp:cNvPr id="0" name=""/>
        <dsp:cNvSpPr/>
      </dsp:nvSpPr>
      <dsp:spPr>
        <a:xfrm>
          <a:off x="0" y="3177764"/>
          <a:ext cx="10979260" cy="10448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Sokal</a:t>
          </a:r>
          <a:r>
            <a:rPr lang="en-US" sz="1800" kern="1200" dirty="0">
              <a:latin typeface="+mn-lt"/>
            </a:rPr>
            <a:t>, et al. "The comparison of </a:t>
          </a:r>
          <a:r>
            <a:rPr lang="en-US" sz="1800" kern="1200" dirty="0" err="1">
              <a:latin typeface="+mn-lt"/>
            </a:rPr>
            <a:t>dendrograms</a:t>
          </a:r>
          <a:r>
            <a:rPr lang="en-US" sz="1800" kern="1200" dirty="0">
              <a:latin typeface="+mn-lt"/>
            </a:rPr>
            <a:t> by objective methods." Taxon (1962): 33-40.</a:t>
          </a:r>
        </a:p>
      </dsp:txBody>
      <dsp:txXfrm>
        <a:off x="51003" y="3228767"/>
        <a:ext cx="10877254" cy="9428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573FC-8B05-49FB-85C5-B3E59BA71054}">
      <dsp:nvSpPr>
        <dsp:cNvPr id="0" name=""/>
        <dsp:cNvSpPr/>
      </dsp:nvSpPr>
      <dsp:spPr>
        <a:xfrm>
          <a:off x="0" y="319799"/>
          <a:ext cx="112918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https://imagga.com/auto-tagging-demo</a:t>
          </a:r>
        </a:p>
      </dsp:txBody>
      <dsp:txXfrm>
        <a:off x="0" y="319799"/>
        <a:ext cx="11291887" cy="680400"/>
      </dsp:txXfrm>
    </dsp:sp>
    <dsp:sp modelId="{33CEAD1C-755A-46F3-A092-18661A45F032}">
      <dsp:nvSpPr>
        <dsp:cNvPr id="0" name=""/>
        <dsp:cNvSpPr/>
      </dsp:nvSpPr>
      <dsp:spPr>
        <a:xfrm>
          <a:off x="564594" y="70758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Imagga</a:t>
          </a:r>
        </a:p>
      </dsp:txBody>
      <dsp:txXfrm>
        <a:off x="587651" y="93815"/>
        <a:ext cx="7858206" cy="426206"/>
      </dsp:txXfrm>
    </dsp:sp>
    <dsp:sp modelId="{AC9EDFA7-1175-47B3-8F71-F282248BB11E}">
      <dsp:nvSpPr>
        <dsp:cNvPr id="0" name=""/>
        <dsp:cNvSpPr/>
      </dsp:nvSpPr>
      <dsp:spPr>
        <a:xfrm>
          <a:off x="0" y="1322759"/>
          <a:ext cx="112918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https://www.microsoft.com/cognitive-services/en-us/computer-vision-api</a:t>
          </a:r>
        </a:p>
      </dsp:txBody>
      <dsp:txXfrm>
        <a:off x="0" y="1322759"/>
        <a:ext cx="11291887" cy="680400"/>
      </dsp:txXfrm>
    </dsp:sp>
    <dsp:sp modelId="{73167E15-6BB9-4F9D-8C49-76267ACDFBCE}">
      <dsp:nvSpPr>
        <dsp:cNvPr id="0" name=""/>
        <dsp:cNvSpPr/>
      </dsp:nvSpPr>
      <dsp:spPr>
        <a:xfrm>
          <a:off x="564594" y="108659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Microsoft Vision</a:t>
          </a:r>
        </a:p>
      </dsp:txBody>
      <dsp:txXfrm>
        <a:off x="587651" y="1109656"/>
        <a:ext cx="7858206" cy="426206"/>
      </dsp:txXfrm>
    </dsp:sp>
    <dsp:sp modelId="{E78E8AC6-0343-4FD8-9242-4C1689A21965}">
      <dsp:nvSpPr>
        <dsp:cNvPr id="0" name=""/>
        <dsp:cNvSpPr/>
      </dsp:nvSpPr>
      <dsp:spPr>
        <a:xfrm>
          <a:off x="0" y="2325719"/>
          <a:ext cx="1129188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222222"/>
              </a:solidFill>
              <a:latin typeface="Arial"/>
            </a:rPr>
            <a:t>Leong et al. "Text mining for automatic image tagging." </a:t>
          </a:r>
          <a:r>
            <a:rPr lang="en-US" sz="1600" i="1" kern="1200" dirty="0">
              <a:solidFill>
                <a:srgbClr val="222222"/>
              </a:solidFill>
              <a:latin typeface="Arial"/>
            </a:rPr>
            <a:t>Proceedings of the 23rd International Conference on Computational Linguistics: Posters</a:t>
          </a:r>
          <a:r>
            <a:rPr lang="en-US" sz="1600" kern="1200" dirty="0">
              <a:solidFill>
                <a:srgbClr val="222222"/>
              </a:solidFill>
              <a:latin typeface="Arial"/>
            </a:rPr>
            <a:t>. ACL, 2010.</a:t>
          </a:r>
        </a:p>
      </dsp:txBody>
      <dsp:txXfrm>
        <a:off x="0" y="2325719"/>
        <a:ext cx="11291887" cy="882000"/>
      </dsp:txXfrm>
    </dsp:sp>
    <dsp:sp modelId="{05923843-1612-459D-958B-4CEDCD0D4D20}">
      <dsp:nvSpPr>
        <dsp:cNvPr id="0" name=""/>
        <dsp:cNvSpPr/>
      </dsp:nvSpPr>
      <dsp:spPr>
        <a:xfrm>
          <a:off x="564594" y="208955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mining for automatic image tagging</a:t>
          </a:r>
        </a:p>
      </dsp:txBody>
      <dsp:txXfrm>
        <a:off x="587651" y="2112616"/>
        <a:ext cx="7858206" cy="426206"/>
      </dsp:txXfrm>
    </dsp:sp>
    <dsp:sp modelId="{B9580CE2-0C44-462A-A648-DC3698906B6D}">
      <dsp:nvSpPr>
        <dsp:cNvPr id="0" name=""/>
        <dsp:cNvSpPr/>
      </dsp:nvSpPr>
      <dsp:spPr>
        <a:xfrm>
          <a:off x="0" y="3530279"/>
          <a:ext cx="112918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http://lit.csci.unt.edu/index.php/Downloads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3530279"/>
        <a:ext cx="11291887" cy="957600"/>
      </dsp:txXfrm>
    </dsp:sp>
    <dsp:sp modelId="{9934587D-E74F-430D-AA27-B7A49EFBC849}">
      <dsp:nvSpPr>
        <dsp:cNvPr id="0" name=""/>
        <dsp:cNvSpPr/>
      </dsp:nvSpPr>
      <dsp:spPr>
        <a:xfrm>
          <a:off x="564594" y="329411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Gold-standard Human Annotations and Visual autotagging engine</a:t>
          </a:r>
        </a:p>
      </dsp:txBody>
      <dsp:txXfrm>
        <a:off x="587651" y="3317176"/>
        <a:ext cx="7858206" cy="426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D0E14-54C0-40F1-83C6-668172CE192F}">
      <dsp:nvSpPr>
        <dsp:cNvPr id="0" name=""/>
        <dsp:cNvSpPr/>
      </dsp:nvSpPr>
      <dsp:spPr>
        <a:xfrm>
          <a:off x="0" y="0"/>
          <a:ext cx="8092482" cy="751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Extend this work for multimedia content using the same principal pipeline</a:t>
          </a:r>
          <a:endParaRPr lang="en-US" sz="1900" kern="1200"/>
        </a:p>
      </dsp:txBody>
      <dsp:txXfrm>
        <a:off x="22013" y="22013"/>
        <a:ext cx="7217953" cy="707560"/>
      </dsp:txXfrm>
    </dsp:sp>
    <dsp:sp modelId="{D3C9EF3C-A2C5-4A7C-B193-E6C12D7E443B}">
      <dsp:nvSpPr>
        <dsp:cNvPr id="0" name=""/>
        <dsp:cNvSpPr/>
      </dsp:nvSpPr>
      <dsp:spPr>
        <a:xfrm>
          <a:off x="677745" y="888238"/>
          <a:ext cx="8092482" cy="7515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Capture multiple word senses in associated content.</a:t>
          </a:r>
          <a:endParaRPr lang="en-US" sz="1900" kern="1200"/>
        </a:p>
      </dsp:txBody>
      <dsp:txXfrm>
        <a:off x="699758" y="910251"/>
        <a:ext cx="6882180" cy="707560"/>
      </dsp:txXfrm>
    </dsp:sp>
    <dsp:sp modelId="{2EE0CB9A-0033-43EF-B586-08542E7B3497}">
      <dsp:nvSpPr>
        <dsp:cNvPr id="0" name=""/>
        <dsp:cNvSpPr/>
      </dsp:nvSpPr>
      <dsp:spPr>
        <a:xfrm>
          <a:off x="1345375" y="1776476"/>
          <a:ext cx="8092482" cy="7515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Optimize the application for low latency solution</a:t>
          </a:r>
          <a:endParaRPr lang="en-US" sz="1900" kern="1200"/>
        </a:p>
      </dsp:txBody>
      <dsp:txXfrm>
        <a:off x="1367388" y="1798489"/>
        <a:ext cx="6892295" cy="707560"/>
      </dsp:txXfrm>
    </dsp:sp>
    <dsp:sp modelId="{684B7439-A108-40A0-9CC7-908F8667A24F}">
      <dsp:nvSpPr>
        <dsp:cNvPr id="0" name=""/>
        <dsp:cNvSpPr/>
      </dsp:nvSpPr>
      <dsp:spPr>
        <a:xfrm>
          <a:off x="2023120" y="2664714"/>
          <a:ext cx="8092482" cy="7515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Offer solution for rarely used images</a:t>
          </a:r>
          <a:endParaRPr lang="en-US" sz="1900" kern="1200"/>
        </a:p>
      </dsp:txBody>
      <dsp:txXfrm>
        <a:off x="2045133" y="2686727"/>
        <a:ext cx="6882180" cy="707560"/>
      </dsp:txXfrm>
    </dsp:sp>
    <dsp:sp modelId="{B03814B3-B94C-4BD7-811A-9E75A7A2D7E1}">
      <dsp:nvSpPr>
        <dsp:cNvPr id="0" name=""/>
        <dsp:cNvSpPr/>
      </dsp:nvSpPr>
      <dsp:spPr>
        <a:xfrm>
          <a:off x="7603951" y="575646"/>
          <a:ext cx="488530" cy="488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13870" y="575646"/>
        <a:ext cx="268692" cy="367619"/>
      </dsp:txXfrm>
    </dsp:sp>
    <dsp:sp modelId="{98C976F8-461A-4835-96B4-5A83632A2731}">
      <dsp:nvSpPr>
        <dsp:cNvPr id="0" name=""/>
        <dsp:cNvSpPr/>
      </dsp:nvSpPr>
      <dsp:spPr>
        <a:xfrm>
          <a:off x="8281696" y="1463884"/>
          <a:ext cx="488530" cy="488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91615" y="1463884"/>
        <a:ext cx="268692" cy="367619"/>
      </dsp:txXfrm>
    </dsp:sp>
    <dsp:sp modelId="{FFE25B15-EFE9-491C-92EA-52FE23B2E3D5}">
      <dsp:nvSpPr>
        <dsp:cNvPr id="0" name=""/>
        <dsp:cNvSpPr/>
      </dsp:nvSpPr>
      <dsp:spPr>
        <a:xfrm>
          <a:off x="8949326" y="2352122"/>
          <a:ext cx="488530" cy="488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59245" y="2352122"/>
        <a:ext cx="268692" cy="3676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9C5E-B988-4C7F-B2EF-E483AD3E7B0D}">
      <dsp:nvSpPr>
        <dsp:cNvPr id="0" name=""/>
        <dsp:cNvSpPr/>
      </dsp:nvSpPr>
      <dsp:spPr>
        <a:xfrm>
          <a:off x="0" y="2061918"/>
          <a:ext cx="10375319" cy="1352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Out of 458 submissions, 45 papers are selected as long presentation paper.  </a:t>
          </a:r>
          <a:endParaRPr lang="en-US" sz="2200" kern="1200"/>
        </a:p>
      </dsp:txBody>
      <dsp:txXfrm>
        <a:off x="0" y="2061918"/>
        <a:ext cx="10375319" cy="1352841"/>
      </dsp:txXfrm>
    </dsp:sp>
    <dsp:sp modelId="{95F21E9E-E9B0-4990-998B-633186BCDF2B}">
      <dsp:nvSpPr>
        <dsp:cNvPr id="0" name=""/>
        <dsp:cNvSpPr/>
      </dsp:nvSpPr>
      <dsp:spPr>
        <a:xfrm rot="10800000">
          <a:off x="0" y="1540"/>
          <a:ext cx="10375319" cy="2080670"/>
        </a:xfrm>
        <a:prstGeom prst="upArrowCallout">
          <a:avLst/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 the Proceedings of Pacific-Asia Conference on Knowledge Discovery and Data Mining (PAKDD2017) Conference as a long presentation paper with the title "Usage based Tag enhancement of images".</a:t>
          </a:r>
          <a:endParaRPr lang="en-US" sz="2200" kern="1200"/>
        </a:p>
      </dsp:txBody>
      <dsp:txXfrm rot="10800000">
        <a:off x="0" y="1540"/>
        <a:ext cx="10375319" cy="1351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87B0-09CF-4C11-9C35-1C349DCFE2E9}">
      <dsp:nvSpPr>
        <dsp:cNvPr id="0" name=""/>
        <dsp:cNvSpPr/>
      </dsp:nvSpPr>
      <dsp:spPr>
        <a:xfrm>
          <a:off x="0" y="1024890"/>
          <a:ext cx="11270714" cy="13665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3C2E-DF27-453A-A0C1-BE5CB91F58F7}">
      <dsp:nvSpPr>
        <dsp:cNvPr id="0" name=""/>
        <dsp:cNvSpPr/>
      </dsp:nvSpPr>
      <dsp:spPr>
        <a:xfrm>
          <a:off x="866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1-2 : Brainstorm</a:t>
          </a:r>
        </a:p>
      </dsp:txBody>
      <dsp:txXfrm>
        <a:off x="866" y="0"/>
        <a:ext cx="1389302" cy="1366520"/>
      </dsp:txXfrm>
    </dsp:sp>
    <dsp:sp modelId="{17AC7D12-3BE3-4D16-9D14-FF1BC0338EEA}">
      <dsp:nvSpPr>
        <dsp:cNvPr id="0" name=""/>
        <dsp:cNvSpPr/>
      </dsp:nvSpPr>
      <dsp:spPr>
        <a:xfrm>
          <a:off x="524703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19742-0CA4-496E-A7F5-24306EA4E3BF}">
      <dsp:nvSpPr>
        <dsp:cNvPr id="0" name=""/>
        <dsp:cNvSpPr/>
      </dsp:nvSpPr>
      <dsp:spPr>
        <a:xfrm>
          <a:off x="1459634" y="204978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3: Problem Alternative</a:t>
          </a:r>
        </a:p>
      </dsp:txBody>
      <dsp:txXfrm>
        <a:off x="1459634" y="2049780"/>
        <a:ext cx="1389302" cy="1366520"/>
      </dsp:txXfrm>
    </dsp:sp>
    <dsp:sp modelId="{118D5910-EAD4-4AAB-A12B-400B8069257D}">
      <dsp:nvSpPr>
        <dsp:cNvPr id="0" name=""/>
        <dsp:cNvSpPr/>
      </dsp:nvSpPr>
      <dsp:spPr>
        <a:xfrm>
          <a:off x="1983470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07B2-1B51-47AA-8459-0466AFAD0D0C}">
      <dsp:nvSpPr>
        <dsp:cNvPr id="0" name=""/>
        <dsp:cNvSpPr/>
      </dsp:nvSpPr>
      <dsp:spPr>
        <a:xfrm>
          <a:off x="2918402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4: Solution Framework</a:t>
          </a:r>
        </a:p>
      </dsp:txBody>
      <dsp:txXfrm>
        <a:off x="2918402" y="0"/>
        <a:ext cx="1389302" cy="1366520"/>
      </dsp:txXfrm>
    </dsp:sp>
    <dsp:sp modelId="{4754A702-3CEA-4DAF-8A55-7D6B4E54F93B}">
      <dsp:nvSpPr>
        <dsp:cNvPr id="0" name=""/>
        <dsp:cNvSpPr/>
      </dsp:nvSpPr>
      <dsp:spPr>
        <a:xfrm>
          <a:off x="3442238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BB171-5907-4E61-AC67-E9FF056A67D8}">
      <dsp:nvSpPr>
        <dsp:cNvPr id="0" name=""/>
        <dsp:cNvSpPr/>
      </dsp:nvSpPr>
      <dsp:spPr>
        <a:xfrm>
          <a:off x="4377169" y="204978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5-8: Coding &amp; Testing</a:t>
          </a:r>
        </a:p>
      </dsp:txBody>
      <dsp:txXfrm>
        <a:off x="4377169" y="2049780"/>
        <a:ext cx="1389302" cy="1366520"/>
      </dsp:txXfrm>
    </dsp:sp>
    <dsp:sp modelId="{66FC462C-86B2-4462-BADA-30B386FEE81D}">
      <dsp:nvSpPr>
        <dsp:cNvPr id="0" name=""/>
        <dsp:cNvSpPr/>
      </dsp:nvSpPr>
      <dsp:spPr>
        <a:xfrm>
          <a:off x="4901006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731D3-1619-4620-9789-E2CF11A2672D}">
      <dsp:nvSpPr>
        <dsp:cNvPr id="0" name=""/>
        <dsp:cNvSpPr/>
      </dsp:nvSpPr>
      <dsp:spPr>
        <a:xfrm>
          <a:off x="5835937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9-10: Evaluation &amp; Tuning</a:t>
          </a:r>
        </a:p>
      </dsp:txBody>
      <dsp:txXfrm>
        <a:off x="5835937" y="0"/>
        <a:ext cx="1389302" cy="1366520"/>
      </dsp:txXfrm>
    </dsp:sp>
    <dsp:sp modelId="{7DA34065-1EA1-4838-B63A-9E2072C3CB68}">
      <dsp:nvSpPr>
        <dsp:cNvPr id="0" name=""/>
        <dsp:cNvSpPr/>
      </dsp:nvSpPr>
      <dsp:spPr>
        <a:xfrm>
          <a:off x="6359774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8C6A4-983F-46CF-9CFF-48D8023BDBA4}">
      <dsp:nvSpPr>
        <dsp:cNvPr id="0" name=""/>
        <dsp:cNvSpPr/>
      </dsp:nvSpPr>
      <dsp:spPr>
        <a:xfrm>
          <a:off x="7294705" y="204978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11: Final Presentation</a:t>
          </a:r>
        </a:p>
      </dsp:txBody>
      <dsp:txXfrm>
        <a:off x="7294705" y="2049780"/>
        <a:ext cx="1389302" cy="1366520"/>
      </dsp:txXfrm>
    </dsp:sp>
    <dsp:sp modelId="{15692931-38A1-4A63-A823-75D878925A06}">
      <dsp:nvSpPr>
        <dsp:cNvPr id="0" name=""/>
        <dsp:cNvSpPr/>
      </dsp:nvSpPr>
      <dsp:spPr>
        <a:xfrm>
          <a:off x="7818541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F8E30-851C-476B-B1C0-13B490ED4939}">
      <dsp:nvSpPr>
        <dsp:cNvPr id="0" name=""/>
        <dsp:cNvSpPr/>
      </dsp:nvSpPr>
      <dsp:spPr>
        <a:xfrm>
          <a:off x="8753473" y="0"/>
          <a:ext cx="1389302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12: Documentation</a:t>
          </a:r>
        </a:p>
      </dsp:txBody>
      <dsp:txXfrm>
        <a:off x="8753473" y="0"/>
        <a:ext cx="1389302" cy="1366520"/>
      </dsp:txXfrm>
    </dsp:sp>
    <dsp:sp modelId="{5DFA3ECE-600D-4504-8755-EABDC663B63D}">
      <dsp:nvSpPr>
        <dsp:cNvPr id="0" name=""/>
        <dsp:cNvSpPr/>
      </dsp:nvSpPr>
      <dsp:spPr>
        <a:xfrm>
          <a:off x="9277309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64563-6597-4E83-8919-08E443205FBC}">
      <dsp:nvSpPr>
        <dsp:cNvPr id="0" name=""/>
        <dsp:cNvSpPr/>
      </dsp:nvSpPr>
      <dsp:spPr>
        <a:xfrm>
          <a:off x="0" y="32743"/>
          <a:ext cx="10322550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Combine visual and textual features for tagging of images </a:t>
          </a:r>
          <a:endParaRPr lang="en-US" sz="2000" kern="1200"/>
        </a:p>
      </dsp:txBody>
      <dsp:txXfrm>
        <a:off x="38784" y="71527"/>
        <a:ext cx="10244982" cy="716935"/>
      </dsp:txXfrm>
    </dsp:sp>
    <dsp:sp modelId="{8963F2A7-B499-48A4-A9F2-CA47341D6B05}">
      <dsp:nvSpPr>
        <dsp:cNvPr id="0" name=""/>
        <dsp:cNvSpPr/>
      </dsp:nvSpPr>
      <dsp:spPr>
        <a:xfrm>
          <a:off x="0" y="884846"/>
          <a:ext cx="10322550" cy="794503"/>
        </a:xfrm>
        <a:prstGeom prst="roundRect">
          <a:avLst/>
        </a:prstGeom>
        <a:solidFill>
          <a:schemeClr val="accent3">
            <a:hueOff val="367148"/>
            <a:satOff val="1411"/>
            <a:lumOff val="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Enhance the given set of tags using background knowledge from large knowledge bases</a:t>
          </a:r>
          <a:endParaRPr lang="en-US" sz="2000" kern="1200"/>
        </a:p>
      </dsp:txBody>
      <dsp:txXfrm>
        <a:off x="38784" y="923630"/>
        <a:ext cx="10244982" cy="716935"/>
      </dsp:txXfrm>
    </dsp:sp>
    <dsp:sp modelId="{62A5036C-3D60-4561-8A0C-59B15A402669}">
      <dsp:nvSpPr>
        <dsp:cNvPr id="0" name=""/>
        <dsp:cNvSpPr/>
      </dsp:nvSpPr>
      <dsp:spPr>
        <a:xfrm>
          <a:off x="0" y="1736950"/>
          <a:ext cx="10322550" cy="794503"/>
        </a:xfrm>
        <a:prstGeom prst="roundRect">
          <a:avLst/>
        </a:prstGeom>
        <a:solidFill>
          <a:schemeClr val="accent3">
            <a:hueOff val="734297"/>
            <a:satOff val="2823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Use the final tags to improve retrieval and recommendation engines</a:t>
          </a:r>
          <a:endParaRPr lang="en-US" sz="2000" kern="1200"/>
        </a:p>
      </dsp:txBody>
      <dsp:txXfrm>
        <a:off x="38784" y="1775734"/>
        <a:ext cx="10244982" cy="716935"/>
      </dsp:txXfrm>
    </dsp:sp>
    <dsp:sp modelId="{F9F842FF-FA7D-4535-A198-CA3821977D7A}">
      <dsp:nvSpPr>
        <dsp:cNvPr id="0" name=""/>
        <dsp:cNvSpPr/>
      </dsp:nvSpPr>
      <dsp:spPr>
        <a:xfrm>
          <a:off x="0" y="2589053"/>
          <a:ext cx="10322550" cy="794503"/>
        </a:xfrm>
        <a:prstGeom prst="roundRect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Develop a cross-platform and re-entrant pipeline</a:t>
          </a:r>
          <a:endParaRPr lang="en-US" sz="2000" kern="1200"/>
        </a:p>
      </dsp:txBody>
      <dsp:txXfrm>
        <a:off x="38784" y="2627837"/>
        <a:ext cx="10244982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55CEA-337F-4C71-B371-BD509B4DE4C5}">
      <dsp:nvSpPr>
        <dsp:cNvPr id="0" name=""/>
        <dsp:cNvSpPr/>
      </dsp:nvSpPr>
      <dsp:spPr>
        <a:xfrm>
          <a:off x="717770" y="0"/>
          <a:ext cx="8134727" cy="381375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0EB-7095-45B0-A61F-6F369F3FE243}">
      <dsp:nvSpPr>
        <dsp:cNvPr id="0" name=""/>
        <dsp:cNvSpPr/>
      </dsp:nvSpPr>
      <dsp:spPr>
        <a:xfrm>
          <a:off x="4129" y="1144127"/>
          <a:ext cx="2295348" cy="1525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 Shortlisting</a:t>
          </a:r>
        </a:p>
      </dsp:txBody>
      <dsp:txXfrm>
        <a:off x="78598" y="1218596"/>
        <a:ext cx="2146410" cy="1376565"/>
      </dsp:txXfrm>
    </dsp:sp>
    <dsp:sp modelId="{7DDDB72F-A29C-47C9-99B2-F76667A9873E}">
      <dsp:nvSpPr>
        <dsp:cNvPr id="0" name=""/>
        <dsp:cNvSpPr/>
      </dsp:nvSpPr>
      <dsp:spPr>
        <a:xfrm>
          <a:off x="2426349" y="1144127"/>
          <a:ext cx="2295348" cy="1525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 Importance</a:t>
          </a:r>
        </a:p>
      </dsp:txBody>
      <dsp:txXfrm>
        <a:off x="2500818" y="1218596"/>
        <a:ext cx="2146410" cy="1376565"/>
      </dsp:txXfrm>
    </dsp:sp>
    <dsp:sp modelId="{D842E94C-F002-4B85-9FF5-1F433FBCE56C}">
      <dsp:nvSpPr>
        <dsp:cNvPr id="0" name=""/>
        <dsp:cNvSpPr/>
      </dsp:nvSpPr>
      <dsp:spPr>
        <a:xfrm>
          <a:off x="4848569" y="1144127"/>
          <a:ext cx="2295348" cy="1525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Inter-tag relationship</a:t>
          </a:r>
        </a:p>
      </dsp:txBody>
      <dsp:txXfrm>
        <a:off x="4923038" y="1218596"/>
        <a:ext cx="2146410" cy="1376565"/>
      </dsp:txXfrm>
    </dsp:sp>
    <dsp:sp modelId="{959553FA-E963-42C3-A83E-6D4B2703E1AF}">
      <dsp:nvSpPr>
        <dsp:cNvPr id="0" name=""/>
        <dsp:cNvSpPr/>
      </dsp:nvSpPr>
      <dsp:spPr>
        <a:xfrm>
          <a:off x="7270789" y="1144127"/>
          <a:ext cx="2295348" cy="1525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 Extraction</a:t>
          </a:r>
        </a:p>
      </dsp:txBody>
      <dsp:txXfrm>
        <a:off x="7345258" y="1218596"/>
        <a:ext cx="2146410" cy="13765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738D-2E18-42E2-82C5-5C707058393B}">
      <dsp:nvSpPr>
        <dsp:cNvPr id="0" name=""/>
        <dsp:cNvSpPr/>
      </dsp:nvSpPr>
      <dsp:spPr>
        <a:xfrm>
          <a:off x="0" y="0"/>
          <a:ext cx="4676726" cy="777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associated Text</a:t>
          </a:r>
        </a:p>
      </dsp:txBody>
      <dsp:txXfrm>
        <a:off x="22777" y="22777"/>
        <a:ext cx="3771854" cy="732109"/>
      </dsp:txXfrm>
    </dsp:sp>
    <dsp:sp modelId="{92A39115-0E3E-4FB6-99F0-C1E5610157DF}">
      <dsp:nvSpPr>
        <dsp:cNvPr id="0" name=""/>
        <dsp:cNvSpPr/>
      </dsp:nvSpPr>
      <dsp:spPr>
        <a:xfrm>
          <a:off x="391675" y="919056"/>
          <a:ext cx="4676726" cy="777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AIDA - YAGO</a:t>
          </a:r>
        </a:p>
      </dsp:txBody>
      <dsp:txXfrm>
        <a:off x="414452" y="941833"/>
        <a:ext cx="3734015" cy="732109"/>
      </dsp:txXfrm>
    </dsp:sp>
    <dsp:sp modelId="{C8634BC5-747F-4D72-B095-244677B1E5A1}">
      <dsp:nvSpPr>
        <dsp:cNvPr id="0" name=""/>
        <dsp:cNvSpPr/>
      </dsp:nvSpPr>
      <dsp:spPr>
        <a:xfrm>
          <a:off x="777505" y="1838113"/>
          <a:ext cx="4676726" cy="777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Stanford NLP Parser</a:t>
          </a:r>
        </a:p>
      </dsp:txBody>
      <dsp:txXfrm>
        <a:off x="800282" y="1860890"/>
        <a:ext cx="3739861" cy="732109"/>
      </dsp:txXfrm>
    </dsp:sp>
    <dsp:sp modelId="{1F080C49-698C-4DBE-BE95-26AB6CC971E3}">
      <dsp:nvSpPr>
        <dsp:cNvPr id="0" name=""/>
        <dsp:cNvSpPr/>
      </dsp:nvSpPr>
      <dsp:spPr>
        <a:xfrm>
          <a:off x="1169181" y="2757169"/>
          <a:ext cx="4676726" cy="777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Named Entities and Noun Phrases</a:t>
          </a:r>
        </a:p>
      </dsp:txBody>
      <dsp:txXfrm>
        <a:off x="1191958" y="2779946"/>
        <a:ext cx="3734015" cy="732109"/>
      </dsp:txXfrm>
    </dsp:sp>
    <dsp:sp modelId="{1E35A03B-51EB-4795-BFD6-10CFF54D9D0C}">
      <dsp:nvSpPr>
        <dsp:cNvPr id="0" name=""/>
        <dsp:cNvSpPr/>
      </dsp:nvSpPr>
      <dsp:spPr>
        <a:xfrm>
          <a:off x="4171245" y="595619"/>
          <a:ext cx="505481" cy="5054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284978" y="595619"/>
        <a:ext cx="278015" cy="380374"/>
      </dsp:txXfrm>
    </dsp:sp>
    <dsp:sp modelId="{BE63E55B-8B99-41DF-81D5-219BC7B02777}">
      <dsp:nvSpPr>
        <dsp:cNvPr id="0" name=""/>
        <dsp:cNvSpPr/>
      </dsp:nvSpPr>
      <dsp:spPr>
        <a:xfrm>
          <a:off x="4562921" y="1514675"/>
          <a:ext cx="505481" cy="5054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676654" y="1514675"/>
        <a:ext cx="278015" cy="380374"/>
      </dsp:txXfrm>
    </dsp:sp>
    <dsp:sp modelId="{39A89FC9-0F7A-4BF4-9E6A-7DBF359EECDC}">
      <dsp:nvSpPr>
        <dsp:cNvPr id="0" name=""/>
        <dsp:cNvSpPr/>
      </dsp:nvSpPr>
      <dsp:spPr>
        <a:xfrm>
          <a:off x="4948751" y="2433732"/>
          <a:ext cx="505481" cy="5054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062484" y="2433732"/>
        <a:ext cx="278015" cy="380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19695-8DEF-4141-BE91-8ED8751B6DF9}">
      <dsp:nvSpPr>
        <dsp:cNvPr id="0" name=""/>
        <dsp:cNvSpPr/>
      </dsp:nvSpPr>
      <dsp:spPr>
        <a:xfrm>
          <a:off x="0" y="0"/>
          <a:ext cx="3262581" cy="10248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Input Image</a:t>
          </a:r>
        </a:p>
      </dsp:txBody>
      <dsp:txXfrm>
        <a:off x="30018" y="30018"/>
        <a:ext cx="2156645" cy="964854"/>
      </dsp:txXfrm>
    </dsp:sp>
    <dsp:sp modelId="{21A3F1D5-D098-4A1E-8C87-E927A73DA748}">
      <dsp:nvSpPr>
        <dsp:cNvPr id="0" name=""/>
        <dsp:cNvSpPr/>
      </dsp:nvSpPr>
      <dsp:spPr>
        <a:xfrm>
          <a:off x="287874" y="1195704"/>
          <a:ext cx="3262581" cy="10248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Clarifai</a:t>
          </a:r>
          <a:r>
            <a:rPr lang="en-US" sz="2100" kern="1200" dirty="0"/>
            <a:t> API</a:t>
          </a:r>
        </a:p>
      </dsp:txBody>
      <dsp:txXfrm>
        <a:off x="317892" y="1225722"/>
        <a:ext cx="2248492" cy="964854"/>
      </dsp:txXfrm>
    </dsp:sp>
    <dsp:sp modelId="{02E7595C-ED65-487A-A0DD-A7EBE8E17A28}">
      <dsp:nvSpPr>
        <dsp:cNvPr id="0" name=""/>
        <dsp:cNvSpPr/>
      </dsp:nvSpPr>
      <dsp:spPr>
        <a:xfrm>
          <a:off x="575749" y="2391409"/>
          <a:ext cx="3262581" cy="10248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Candidate Tags with weights</a:t>
          </a:r>
        </a:p>
      </dsp:txBody>
      <dsp:txXfrm>
        <a:off x="605767" y="2421427"/>
        <a:ext cx="2248492" cy="964854"/>
      </dsp:txXfrm>
    </dsp:sp>
    <dsp:sp modelId="{D007231A-95A8-4CB2-BF6F-CA60CE3C5AC0}">
      <dsp:nvSpPr>
        <dsp:cNvPr id="0" name=""/>
        <dsp:cNvSpPr/>
      </dsp:nvSpPr>
      <dsp:spPr>
        <a:xfrm>
          <a:off x="2596402" y="777208"/>
          <a:ext cx="666178" cy="666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2746292" y="777208"/>
        <a:ext cx="366398" cy="501299"/>
      </dsp:txXfrm>
    </dsp:sp>
    <dsp:sp modelId="{4AAAA960-E560-465A-89AC-8EF21D278B4F}">
      <dsp:nvSpPr>
        <dsp:cNvPr id="0" name=""/>
        <dsp:cNvSpPr/>
      </dsp:nvSpPr>
      <dsp:spPr>
        <a:xfrm>
          <a:off x="2884277" y="1966080"/>
          <a:ext cx="666178" cy="666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034167" y="1966080"/>
        <a:ext cx="366398" cy="501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0652E-72F7-48BE-A942-07DBEE540F79}">
      <dsp:nvSpPr>
        <dsp:cNvPr id="0" name=""/>
        <dsp:cNvSpPr/>
      </dsp:nvSpPr>
      <dsp:spPr>
        <a:xfrm>
          <a:off x="3367" y="214055"/>
          <a:ext cx="3283297" cy="737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Frequency</a:t>
          </a:r>
        </a:p>
      </dsp:txBody>
      <dsp:txXfrm>
        <a:off x="3367" y="214055"/>
        <a:ext cx="3283297" cy="737288"/>
      </dsp:txXfrm>
    </dsp:sp>
    <dsp:sp modelId="{315F7CCB-CCCD-4738-9225-EA66476A2591}">
      <dsp:nvSpPr>
        <dsp:cNvPr id="0" name=""/>
        <dsp:cNvSpPr/>
      </dsp:nvSpPr>
      <dsp:spPr>
        <a:xfrm>
          <a:off x="3367" y="951344"/>
          <a:ext cx="3283297" cy="2250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Total frequency of the candidate tag occurrence in the associated text accounting for the co-reference or indirect mentions</a:t>
          </a:r>
        </a:p>
      </dsp:txBody>
      <dsp:txXfrm>
        <a:off x="3367" y="951344"/>
        <a:ext cx="3283297" cy="2250899"/>
      </dsp:txXfrm>
    </dsp:sp>
    <dsp:sp modelId="{FE1BF8C7-D988-44B4-B933-5C453BD2057A}">
      <dsp:nvSpPr>
        <dsp:cNvPr id="0" name=""/>
        <dsp:cNvSpPr/>
      </dsp:nvSpPr>
      <dsp:spPr>
        <a:xfrm>
          <a:off x="3746326" y="214055"/>
          <a:ext cx="3283297" cy="737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Distance in dependency tree</a:t>
          </a:r>
        </a:p>
      </dsp:txBody>
      <dsp:txXfrm>
        <a:off x="3746326" y="214055"/>
        <a:ext cx="3283297" cy="737288"/>
      </dsp:txXfrm>
    </dsp:sp>
    <dsp:sp modelId="{3EED6C3D-56DB-4632-9A2F-51949CAF9643}">
      <dsp:nvSpPr>
        <dsp:cNvPr id="0" name=""/>
        <dsp:cNvSpPr/>
      </dsp:nvSpPr>
      <dsp:spPr>
        <a:xfrm>
          <a:off x="3746326" y="951344"/>
          <a:ext cx="3283297" cy="2250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Inverse of the average distance of the entity from the root of the corresponding dependency tree obtained through a dependency parser.</a:t>
          </a:r>
        </a:p>
      </dsp:txBody>
      <dsp:txXfrm>
        <a:off x="3746326" y="951344"/>
        <a:ext cx="3283297" cy="2250899"/>
      </dsp:txXfrm>
    </dsp:sp>
    <dsp:sp modelId="{5FCCD47D-5FA4-4F1E-BD7C-B01E14DADE74}">
      <dsp:nvSpPr>
        <dsp:cNvPr id="0" name=""/>
        <dsp:cNvSpPr/>
      </dsp:nvSpPr>
      <dsp:spPr>
        <a:xfrm>
          <a:off x="7489285" y="214055"/>
          <a:ext cx="3283297" cy="737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Score</a:t>
          </a:r>
        </a:p>
      </dsp:txBody>
      <dsp:txXfrm>
        <a:off x="7489285" y="214055"/>
        <a:ext cx="3283297" cy="737288"/>
      </dsp:txXfrm>
    </dsp:sp>
    <dsp:sp modelId="{4755A1AE-E80A-41DA-9005-7051175C01A3}">
      <dsp:nvSpPr>
        <dsp:cNvPr id="0" name=""/>
        <dsp:cNvSpPr/>
      </dsp:nvSpPr>
      <dsp:spPr>
        <a:xfrm>
          <a:off x="7489285" y="951344"/>
          <a:ext cx="3283297" cy="2250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average of the two measures above. </a:t>
          </a:r>
        </a:p>
      </dsp:txBody>
      <dsp:txXfrm>
        <a:off x="7489285" y="951344"/>
        <a:ext cx="3283297" cy="22508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33FA5-236E-4A12-9657-BFDBA202774B}">
      <dsp:nvSpPr>
        <dsp:cNvPr id="0" name=""/>
        <dsp:cNvSpPr/>
      </dsp:nvSpPr>
      <dsp:spPr>
        <a:xfrm>
          <a:off x="0" y="116180"/>
          <a:ext cx="11209802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Word2Vec</a:t>
          </a:r>
        </a:p>
      </dsp:txBody>
      <dsp:txXfrm>
        <a:off x="26930" y="143110"/>
        <a:ext cx="11155942" cy="497795"/>
      </dsp:txXfrm>
    </dsp:sp>
    <dsp:sp modelId="{02C5D20F-CD3C-4D73-A3C2-728CE32D4FDB}">
      <dsp:nvSpPr>
        <dsp:cNvPr id="0" name=""/>
        <dsp:cNvSpPr/>
      </dsp:nvSpPr>
      <dsp:spPr>
        <a:xfrm>
          <a:off x="0" y="667835"/>
          <a:ext cx="11209802" cy="145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91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Pre-trained model trained on a corpus of Google News dataset with 100 billion words resulting in a final corpus of 3 million word representations.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Yields a 300-dimensional vector for candidate tag representing the word in the space of trained deep neural network.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Cosine-similarity to capture semantic closeness between the tags for interchangeable use.</a:t>
          </a:r>
        </a:p>
      </dsp:txBody>
      <dsp:txXfrm>
        <a:off x="0" y="667835"/>
        <a:ext cx="11209802" cy="1452105"/>
      </dsp:txXfrm>
    </dsp:sp>
    <dsp:sp modelId="{D1AE1E97-9D45-4655-A942-C736F0A77DB8}">
      <dsp:nvSpPr>
        <dsp:cNvPr id="0" name=""/>
        <dsp:cNvSpPr/>
      </dsp:nvSpPr>
      <dsp:spPr>
        <a:xfrm>
          <a:off x="0" y="2119940"/>
          <a:ext cx="11209802" cy="55165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Co-occurrence</a:t>
          </a:r>
        </a:p>
      </dsp:txBody>
      <dsp:txXfrm>
        <a:off x="26930" y="2146870"/>
        <a:ext cx="11155942" cy="497795"/>
      </dsp:txXfrm>
    </dsp:sp>
    <dsp:sp modelId="{EFCC27C7-DEA0-44FF-B661-7339041C91E6}">
      <dsp:nvSpPr>
        <dsp:cNvPr id="0" name=""/>
        <dsp:cNvSpPr/>
      </dsp:nvSpPr>
      <dsp:spPr>
        <a:xfrm>
          <a:off x="0" y="2671595"/>
          <a:ext cx="11209802" cy="1333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91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Point-wise Mutual Information between two entities based on their co-occurrences in the Wikipedia articles.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Similarity based on how coherent the two tags are. It measures topical closeness.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𝑝𝑚𝑖</m:t>
              </m:r>
              <m:d>
                <m:d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;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d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𝑙𝑜𝑔</m:t>
              </m:r>
              <m:f>
                <m:f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)</m:t>
                  </m:r>
                </m:num>
                <m:den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)</m:t>
                  </m:r>
                </m:den>
              </m:f>
            </m:oMath>
          </a14:m>
          <a:endParaRPr lang="en-US" sz="1800" kern="1200" dirty="0"/>
        </a:p>
      </dsp:txBody>
      <dsp:txXfrm>
        <a:off x="0" y="2671595"/>
        <a:ext cx="11209802" cy="13330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D220D-B217-4EFE-8C88-1C5850D05362}">
      <dsp:nvSpPr>
        <dsp:cNvPr id="0" name=""/>
        <dsp:cNvSpPr/>
      </dsp:nvSpPr>
      <dsp:spPr>
        <a:xfrm>
          <a:off x="0" y="0"/>
          <a:ext cx="473410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FF3D1-8C1C-4170-9A20-D190A265FFDD}">
      <dsp:nvSpPr>
        <dsp:cNvPr id="0" name=""/>
        <dsp:cNvSpPr/>
      </dsp:nvSpPr>
      <dsp:spPr>
        <a:xfrm>
          <a:off x="0" y="0"/>
          <a:ext cx="4734106" cy="1976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Problem : Identify top nodes in the tag graph that are closely connected to the visual tags. </a:t>
          </a:r>
        </a:p>
      </dsp:txBody>
      <dsp:txXfrm>
        <a:off x="0" y="0"/>
        <a:ext cx="4734106" cy="1976022"/>
      </dsp:txXfrm>
    </dsp:sp>
    <dsp:sp modelId="{6D61244F-EA09-4927-A178-5B434EE381DA}">
      <dsp:nvSpPr>
        <dsp:cNvPr id="0" name=""/>
        <dsp:cNvSpPr/>
      </dsp:nvSpPr>
      <dsp:spPr>
        <a:xfrm>
          <a:off x="0" y="1976022"/>
          <a:ext cx="473410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AADC4-0255-4C17-AFDE-85814EAFBDFB}">
      <dsp:nvSpPr>
        <dsp:cNvPr id="0" name=""/>
        <dsp:cNvSpPr/>
      </dsp:nvSpPr>
      <dsp:spPr>
        <a:xfrm>
          <a:off x="0" y="1976022"/>
          <a:ext cx="4734106" cy="1976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Chitrapura</a:t>
          </a:r>
          <a:r>
            <a:rPr lang="en-US" sz="1800" b="0" i="0" kern="1200" dirty="0"/>
            <a:t>, Krishna P., and Srinivas R. </a:t>
          </a:r>
          <a:r>
            <a:rPr lang="en-US" sz="1800" b="0" i="0" kern="1200" dirty="0" err="1"/>
            <a:t>Kashyap</a:t>
          </a:r>
          <a:r>
            <a:rPr lang="en-US" sz="1800" b="0" i="0" kern="1200" dirty="0"/>
            <a:t>. "Node ranking in labeled directed graphs." </a:t>
          </a:r>
          <a:r>
            <a:rPr lang="en-US" sz="1800" b="0" i="1" kern="1200" dirty="0"/>
            <a:t>Proceedings of the thirteenth ACM international conference on Information and knowledge management</a:t>
          </a:r>
          <a:r>
            <a:rPr lang="en-US" sz="1800" b="0" i="0" kern="1200" dirty="0"/>
            <a:t>. ACM, 2004.</a:t>
          </a:r>
          <a:endParaRPr lang="en-US" sz="1800" kern="1200" dirty="0"/>
        </a:p>
      </dsp:txBody>
      <dsp:txXfrm>
        <a:off x="0" y="1976022"/>
        <a:ext cx="4734106" cy="1976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D65AD-D026-4EEF-8AC5-800483C078F6}" type="datetimeFigureOut">
              <a:rPr lang="en-US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C802-37D0-4161-B17E-7E64C0B1B4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3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6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0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9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8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8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6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3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4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6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4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1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9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2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260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69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681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1074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0840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9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6971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509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1791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090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20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535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755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13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36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4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0.xml"/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notesSlide" Target="../notesSlides/notesSlide1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9.xml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5.png"/><Relationship Id="rId19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4.png"/><Relationship Id="rId1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4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771525"/>
            <a:ext cx="10347325" cy="1521736"/>
          </a:xfrm>
        </p:spPr>
        <p:txBody>
          <a:bodyPr/>
          <a:lstStyle/>
          <a:p>
            <a:r>
              <a:rPr lang="en-US" sz="4800" dirty="0">
                <a:solidFill>
                  <a:srgbClr val="EBEBEB"/>
                </a:solidFill>
              </a:rPr>
              <a:t>Usage based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sz="4800" dirty="0">
                <a:solidFill>
                  <a:srgbClr val="EBEBEB"/>
                </a:solidFill>
              </a:rPr>
              <a:t>Tag enhancement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rgbClr val="EBEBEB"/>
                </a:solidFill>
                <a:latin typeface="Century Gothic"/>
              </a:rPr>
              <a:t>                    of </a:t>
            </a:r>
            <a:r>
              <a:rPr lang="en-US" sz="4800" dirty="0">
                <a:solidFill>
                  <a:srgbClr val="EBEBEB"/>
                </a:solidFill>
              </a:rPr>
              <a:t>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00" y="2686050"/>
            <a:ext cx="3797246" cy="128578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2F2F2"/>
                </a:solidFill>
              </a:rPr>
              <a:t>              Project taken at</a:t>
            </a:r>
            <a:endParaRPr lang="en-US" sz="1400">
              <a:solidFill>
                <a:srgbClr val="F2F2F2"/>
              </a:solidFill>
            </a:endParaRPr>
          </a:p>
          <a:p>
            <a:r>
              <a:rPr lang="en-US" dirty="0">
                <a:solidFill>
                  <a:srgbClr val="F2F2F2"/>
                </a:solidFill>
              </a:rPr>
              <a:t>Big data experience lab</a:t>
            </a:r>
          </a:p>
          <a:p>
            <a:r>
              <a:rPr lang="en-US" dirty="0"/>
              <a:t>         </a:t>
            </a:r>
            <a:r>
              <a:rPr lang="en-US" dirty="0">
                <a:solidFill>
                  <a:srgbClr val="F2F2F2"/>
                </a:solidFill>
              </a:rPr>
              <a:t>Adobe systems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4514850" y="4762500"/>
            <a:ext cx="3603625" cy="957263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rgbClr val="FAE9D7"/>
                </a:solidFill>
                <a:latin typeface="Cambria"/>
              </a:rPr>
              <a:t>Saurabh Verma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6D8F5"/>
                </a:solidFill>
                <a:latin typeface="Times New Roman"/>
              </a:rPr>
              <a:t>             IIT Roorkee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300" y="42672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Prior Art (Academic)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1058959"/>
              </p:ext>
            </p:extLst>
          </p:nvPr>
        </p:nvGraphicFramePr>
        <p:xfrm>
          <a:off x="593618" y="2466975"/>
          <a:ext cx="1066017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9227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Prior Art (Industry)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Googl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87206"/>
            <a:ext cx="3463747" cy="960741"/>
          </a:xfrm>
          <a:prstGeom prst="rect">
            <a:avLst/>
          </a:prstGeom>
        </p:spPr>
      </p:pic>
      <p:pic>
        <p:nvPicPr>
          <p:cNvPr id="9" name="Picture 8" descr="Microsoft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71700"/>
            <a:ext cx="3821986" cy="1408191"/>
          </a:xfrm>
          <a:prstGeom prst="rect">
            <a:avLst/>
          </a:prstGeom>
        </p:spPr>
      </p:pic>
      <p:pic>
        <p:nvPicPr>
          <p:cNvPr id="10" name="Picture 9" descr="IBM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5" y="3399884"/>
            <a:ext cx="2146015" cy="1610293"/>
          </a:xfrm>
          <a:prstGeom prst="rect">
            <a:avLst/>
          </a:prstGeom>
        </p:spPr>
      </p:pic>
      <p:pic>
        <p:nvPicPr>
          <p:cNvPr id="11" name="Picture 10" descr="imagg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75" y="2587206"/>
            <a:ext cx="2743200" cy="1028700"/>
          </a:xfrm>
          <a:prstGeom prst="rect">
            <a:avLst/>
          </a:prstGeom>
        </p:spPr>
      </p:pic>
      <p:pic>
        <p:nvPicPr>
          <p:cNvPr id="13" name="Content Placeholder 12" descr="clarifai-logo.png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6524625" y="3744583"/>
            <a:ext cx="3520398" cy="1000583"/>
          </a:xfr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4946650"/>
            <a:ext cx="10002160" cy="164465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https://cloud.google.com/vision/</a:t>
            </a:r>
            <a:endParaRPr lang="en-US" sz="2800" dirty="0">
              <a:solidFill>
                <a:schemeClr val="tx1"/>
              </a:solidFill>
              <a:latin typeface="Calibri"/>
            </a:endParaRP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https://www.microsoft.com/cognitive-services/en-us/computer-vision-api 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https://www.ibm.com/watson/developercloud/visual-recognition.html </a:t>
            </a:r>
            <a:endParaRPr lang="en-US" sz="2800">
              <a:solidFill>
                <a:schemeClr val="tx1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https://imagga.com/solutions/auto-tagging.html </a:t>
            </a:r>
            <a:endParaRPr lang="en-US" sz="2800">
              <a:solidFill>
                <a:schemeClr val="tx1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https://www.clarifai.com/api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94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Workplan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226167"/>
              </p:ext>
            </p:extLst>
          </p:nvPr>
        </p:nvGraphicFramePr>
        <p:xfrm>
          <a:off x="346611" y="2603500"/>
          <a:ext cx="11270714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1236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948"/>
              </p:ext>
            </p:extLst>
          </p:nvPr>
        </p:nvGraphicFramePr>
        <p:xfrm>
          <a:off x="1152525" y="2657475"/>
          <a:ext cx="10322551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529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5807032"/>
              </p:ext>
            </p:extLst>
          </p:nvPr>
        </p:nvGraphicFramePr>
        <p:xfrm>
          <a:off x="1447800" y="2457450"/>
          <a:ext cx="9570268" cy="381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2395774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Shortlisting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8592010"/>
              </p:ext>
            </p:extLst>
          </p:nvPr>
        </p:nvGraphicFramePr>
        <p:xfrm>
          <a:off x="5619262" y="2533161"/>
          <a:ext cx="5845908" cy="3534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118332"/>
              </p:ext>
            </p:extLst>
          </p:nvPr>
        </p:nvGraphicFramePr>
        <p:xfrm>
          <a:off x="1155700" y="2603500"/>
          <a:ext cx="3838331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468561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Importance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38437"/>
              </p:ext>
            </p:extLst>
          </p:nvPr>
        </p:nvGraphicFramePr>
        <p:xfrm>
          <a:off x="714375" y="2514600"/>
          <a:ext cx="10775950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5262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Inter-tag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6048014"/>
                  </p:ext>
                </p:extLst>
              </p:nvPr>
            </p:nvGraphicFramePr>
            <p:xfrm>
              <a:off x="480450" y="2181470"/>
              <a:ext cx="11209802" cy="41208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6048014"/>
                  </p:ext>
                </p:extLst>
              </p:nvPr>
            </p:nvGraphicFramePr>
            <p:xfrm>
              <a:off x="480450" y="2181470"/>
              <a:ext cx="11209802" cy="41208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75808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Inter-tag relationship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Algorith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5250" y="466725"/>
            <a:ext cx="6349133" cy="59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64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Extraction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17398"/>
              </p:ext>
            </p:extLst>
          </p:nvPr>
        </p:nvGraphicFramePr>
        <p:xfrm>
          <a:off x="726537" y="2395227"/>
          <a:ext cx="4734106" cy="395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50134" y="7061867"/>
                <a:ext cx="1890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34" y="7061867"/>
                <a:ext cx="18907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6" r="-451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50134" y="7530744"/>
                <a:ext cx="144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34" y="7530744"/>
                <a:ext cx="144462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76" r="-42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0134" y="8016322"/>
                <a:ext cx="4873514" cy="70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34" y="8016322"/>
                <a:ext cx="4873514" cy="7047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50134" y="8799123"/>
                <a:ext cx="290579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𝑖𝑚𝑎𝑔𝑒𝑇𝑎𝑔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34" y="8799123"/>
                <a:ext cx="2905795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90874595"/>
                  </p:ext>
                </p:extLst>
              </p:nvPr>
            </p:nvGraphicFramePr>
            <p:xfrm>
              <a:off x="5615189" y="2383846"/>
              <a:ext cx="5752153" cy="40263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90874595"/>
                  </p:ext>
                </p:extLst>
              </p:nvPr>
            </p:nvGraphicFramePr>
            <p:xfrm>
              <a:off x="5615189" y="2383846"/>
              <a:ext cx="5752153" cy="40263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35179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996149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1D182C"/>
                </a:solidFill>
              </a:rPr>
              <a:t>I would like to take this opportunity to sincerely thank my team members, Balaji Vasan(BEL Adobe), Noman Sheikh(IIT Delhi) and Roshan Kumar(IIT Kanpur) for their collaboration in the project.</a:t>
            </a:r>
            <a:endParaRPr lang="en-US" sz="2400" dirty="0">
              <a:solidFill>
                <a:srgbClr val="1D182C"/>
              </a:solidFill>
              <a:latin typeface="Century Gothic"/>
            </a:endParaRPr>
          </a:p>
          <a:p>
            <a:r>
              <a:rPr lang="en-US" sz="2400" dirty="0">
                <a:solidFill>
                  <a:srgbClr val="1D182C"/>
                </a:solidFill>
              </a:rPr>
              <a:t>I am also thankful to Lab Members for their invaluable ideas and suggestions.</a:t>
            </a:r>
          </a:p>
          <a:p>
            <a:r>
              <a:rPr lang="en-US" sz="2400" dirty="0">
                <a:solidFill>
                  <a:srgbClr val="1D182C"/>
                </a:solidFill>
              </a:rPr>
              <a:t>I am highly indebted to Prof. Niloy Ganguly(IIT Kharagpur) for making the project reach these heights.</a:t>
            </a:r>
          </a:p>
        </p:txBody>
      </p:sp>
    </p:spTree>
    <p:extLst>
      <p:ext uri="{BB962C8B-B14F-4D97-AF65-F5344CB8AC3E}">
        <p14:creationId xmlns:p14="http://schemas.microsoft.com/office/powerpoint/2010/main" val="401379311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758" y="1232851"/>
            <a:ext cx="8825658" cy="2677648"/>
          </a:xfrm>
        </p:spPr>
        <p:txBody>
          <a:bodyPr/>
          <a:lstStyle/>
          <a:p>
            <a:r>
              <a:rPr lang="en-US" dirty="0"/>
              <a:t>Evaluation &amp;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858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975421"/>
              </p:ext>
            </p:extLst>
          </p:nvPr>
        </p:nvGraphicFramePr>
        <p:xfrm>
          <a:off x="714375" y="2514600"/>
          <a:ext cx="10776704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7047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Term Significance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222262"/>
              </p:ext>
            </p:extLst>
          </p:nvPr>
        </p:nvGraphicFramePr>
        <p:xfrm>
          <a:off x="571500" y="2295525"/>
          <a:ext cx="10988675" cy="422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916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Tag Relevance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3397171"/>
                  </p:ext>
                </p:extLst>
              </p:nvPr>
            </p:nvGraphicFramePr>
            <p:xfrm>
              <a:off x="571500" y="2295525"/>
              <a:ext cx="10988675" cy="42246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3397171"/>
                  </p:ext>
                </p:extLst>
              </p:nvPr>
            </p:nvGraphicFramePr>
            <p:xfrm>
              <a:off x="571500" y="2295525"/>
              <a:ext cx="10988675" cy="42246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501025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</a:t>
            </a:r>
            <a:r>
              <a:rPr lang="en-US" sz="2800" dirty="0" err="1"/>
              <a:t>Cophenet</a:t>
            </a:r>
            <a:r>
              <a:rPr lang="en-US" sz="2800" dirty="0"/>
              <a:t> Correlation </a:t>
            </a:r>
            <a:r>
              <a:rPr lang="en-US" sz="2800" dirty="0" err="1"/>
              <a:t>Coeffiecient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846733"/>
                  </p:ext>
                </p:extLst>
              </p:nvPr>
            </p:nvGraphicFramePr>
            <p:xfrm>
              <a:off x="573089" y="2260600"/>
              <a:ext cx="10979260" cy="42246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846733"/>
                  </p:ext>
                </p:extLst>
              </p:nvPr>
            </p:nvGraphicFramePr>
            <p:xfrm>
              <a:off x="573089" y="2260600"/>
              <a:ext cx="10979260" cy="42246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02355" y="4025962"/>
                <a:ext cx="850006" cy="1201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355" y="4025962"/>
                <a:ext cx="850006" cy="1201676"/>
              </a:xfrm>
              <a:prstGeom prst="rect">
                <a:avLst/>
              </a:prstGeom>
              <a:blipFill rotWithShape="0">
                <a:blip r:embed="rId12"/>
                <a:stretch>
                  <a:fillRect l="-7194" r="-380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6646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02080"/>
              </p:ext>
            </p:extLst>
          </p:nvPr>
        </p:nvGraphicFramePr>
        <p:xfrm>
          <a:off x="481013" y="2218220"/>
          <a:ext cx="11291887" cy="457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43037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Performance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Term Significanc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200025"/>
            <a:ext cx="6967569" cy="632983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 Significance</a:t>
            </a:r>
          </a:p>
        </p:txBody>
      </p:sp>
    </p:spTree>
    <p:extLst>
      <p:ext uri="{BB962C8B-B14F-4D97-AF65-F5344CB8AC3E}">
        <p14:creationId xmlns:p14="http://schemas.microsoft.com/office/powerpoint/2010/main" val="361652928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Performance</a:t>
            </a:r>
          </a:p>
        </p:txBody>
      </p:sp>
      <p:pic>
        <p:nvPicPr>
          <p:cNvPr id="4" name="Picture 6" descr="Tag Relevanc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2246" y="160054"/>
            <a:ext cx="6931779" cy="645029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Tag Relevance</a:t>
            </a:r>
          </a:p>
        </p:txBody>
      </p:sp>
    </p:spTree>
    <p:extLst>
      <p:ext uri="{BB962C8B-B14F-4D97-AF65-F5344CB8AC3E}">
        <p14:creationId xmlns:p14="http://schemas.microsoft.com/office/powerpoint/2010/main" val="183324184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12" name="Picture 12" descr="Diversit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3950" y="409575"/>
            <a:ext cx="6919597" cy="62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768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Local vs Global Context.png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171575" y="209550"/>
            <a:ext cx="10054266" cy="62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04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What is tagging? Why do we need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75" y="5676900"/>
            <a:ext cx="10025704" cy="576263"/>
          </a:xfrm>
        </p:spPr>
        <p:txBody>
          <a:bodyPr/>
          <a:lstStyle/>
          <a:p>
            <a:r>
              <a:rPr lang="en-US" sz="2000" dirty="0">
                <a:solidFill>
                  <a:srgbClr val="7F6DB0"/>
                </a:solidFill>
              </a:rPr>
              <a:t>https://avindh2014.wordpress.com/background/</a:t>
            </a:r>
          </a:p>
        </p:txBody>
      </p:sp>
      <p:pic>
        <p:nvPicPr>
          <p:cNvPr id="7" name="Content Placeholder 6" descr="data-growth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4925" y="2520950"/>
            <a:ext cx="3476786" cy="31062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" y="6296025"/>
            <a:ext cx="11411914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7F6DB0"/>
                </a:solidFill>
              </a:rPr>
              <a:t>http://blog.parsely.com/post/2565/ona15data-a-year-in-data-from-parse-ly/parse-ly/</a:t>
            </a:r>
          </a:p>
        </p:txBody>
      </p:sp>
      <p:pic>
        <p:nvPicPr>
          <p:cNvPr id="8" name="Content Placeholder 7" descr="Screen-Shot-2015-09-30-at-10.23.54-PM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286625" y="2520950"/>
            <a:ext cx="4018529" cy="3013414"/>
          </a:xfrm>
        </p:spPr>
      </p:pic>
    </p:spTree>
    <p:extLst>
      <p:ext uri="{BB962C8B-B14F-4D97-AF65-F5344CB8AC3E}">
        <p14:creationId xmlns:p14="http://schemas.microsoft.com/office/powerpoint/2010/main" val="94631468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Effect of edge weigh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72" y="242888"/>
            <a:ext cx="10473853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145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844387"/>
              </p:ext>
            </p:extLst>
          </p:nvPr>
        </p:nvGraphicFramePr>
        <p:xfrm>
          <a:off x="1155700" y="2603500"/>
          <a:ext cx="1011560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60099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Publication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0449449"/>
              </p:ext>
            </p:extLst>
          </p:nvPr>
        </p:nvGraphicFramePr>
        <p:xfrm>
          <a:off x="1155700" y="2603500"/>
          <a:ext cx="1037531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9558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300" y="3086100"/>
            <a:ext cx="3762375" cy="8815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5236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4425" y="3486150"/>
            <a:ext cx="3865134" cy="17356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if there was a system that could bridge the gap between what images contain and how they are perceived?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625" y="1733550"/>
            <a:ext cx="4938748" cy="4781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rgbClr val="590832"/>
                </a:solidFill>
              </a:rPr>
              <a:t>What if there was a system that can give a set of tags that maximizes their significance in retrieval?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81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1263650"/>
            <a:ext cx="8455025" cy="1886788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Problem statement: Given an image and set of associated content, enhance the set of tags based on it's usage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5" y="4895850"/>
            <a:ext cx="9245600" cy="1768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C1B4B"/>
                </a:solidFill>
              </a:rPr>
              <a:t>Develop a semantic understanding of the image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C1B4B"/>
                </a:solidFill>
              </a:rPr>
              <a:t>Enhance a given set of tags using background knowledge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C1B4B"/>
                </a:solidFill>
              </a:rPr>
              <a:t>Improve retrieval and recommendation by using the given tags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57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39" y="1271379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Running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413" y="4683125"/>
            <a:ext cx="11199046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entury Gothic" charset="0"/>
              </a:rPr>
              <a:t>http://www.npr.org/sections/parallels/2016/03/22/471401729/in-vulnerable-europe-a-third-major-terrorist-attack-in-a-year</a:t>
            </a:r>
            <a:endParaRPr lang="en-US" sz="1400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962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rifa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6" y="1516063"/>
            <a:ext cx="11511374" cy="3960901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638175" y="6130925"/>
            <a:ext cx="455400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6DB0"/>
                </a:solidFill>
              </a:rPr>
              <a:t>https://www.clarifai.com/#demo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7451" y="647700"/>
            <a:ext cx="6738937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B31166"/>
                </a:solidFill>
              </a:rPr>
              <a:t>Tags from Clarifai API</a:t>
            </a:r>
            <a:endParaRPr lang="en-US" sz="400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2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o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3" y="1117600"/>
            <a:ext cx="11355512" cy="4626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5234" y="342900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B31166"/>
                </a:solidFill>
              </a:rPr>
              <a:t>Tags from Microsoft Vision API</a:t>
            </a:r>
            <a:endParaRPr lang="en-US" sz="4000">
              <a:solidFill>
                <a:srgbClr val="B31166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8650" y="6019800"/>
            <a:ext cx="983773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6DB0"/>
                </a:solidFill>
              </a:rPr>
              <a:t>https://www.microsoft.com/cognitive-services/en-us/computer-vision-api</a:t>
            </a:r>
          </a:p>
        </p:txBody>
      </p:sp>
    </p:spTree>
    <p:extLst>
      <p:ext uri="{BB962C8B-B14F-4D97-AF65-F5344CB8AC3E}">
        <p14:creationId xmlns:p14="http://schemas.microsoft.com/office/powerpoint/2010/main" val="28280051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st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3" y="1690902"/>
            <a:ext cx="11215145" cy="3515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2792" y="474452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B31166"/>
                </a:solidFill>
              </a:rPr>
              <a:t>Tags derived by our pipeline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6861072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956</TotalTime>
  <Words>911</Words>
  <Application>Microsoft Office PowerPoint</Application>
  <PresentationFormat>Widescreen</PresentationFormat>
  <Paragraphs>167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 Boardroom</vt:lpstr>
      <vt:lpstr>Usage based Tag enhancement                     of Images</vt:lpstr>
      <vt:lpstr>Acknowledgements</vt:lpstr>
      <vt:lpstr>What is tagging? Why do we need it?</vt:lpstr>
      <vt:lpstr>What if there was a system that could bridge the gap between what images contain and how they are perceived?</vt:lpstr>
      <vt:lpstr>Problem statement: Given an image and set of associated content, enhance the set of tags based on it's usage</vt:lpstr>
      <vt:lpstr>Running Example</vt:lpstr>
      <vt:lpstr>PowerPoint Presentation</vt:lpstr>
      <vt:lpstr>PowerPoint Presentation</vt:lpstr>
      <vt:lpstr>PowerPoint Presentation</vt:lpstr>
      <vt:lpstr>Prior Art (Academic)</vt:lpstr>
      <vt:lpstr>Prior Art (Industry)</vt:lpstr>
      <vt:lpstr>Workplan</vt:lpstr>
      <vt:lpstr>Objectives</vt:lpstr>
      <vt:lpstr>Solution Framework</vt:lpstr>
      <vt:lpstr>Tag Shortlisting</vt:lpstr>
      <vt:lpstr>Tag Importance</vt:lpstr>
      <vt:lpstr>Inter-tag relationship</vt:lpstr>
      <vt:lpstr>Inter-tag relationship</vt:lpstr>
      <vt:lpstr>Tag Extraction</vt:lpstr>
      <vt:lpstr>Evaluation &amp; Results</vt:lpstr>
      <vt:lpstr>Dataset</vt:lpstr>
      <vt:lpstr>Metrics – Term Significance</vt:lpstr>
      <vt:lpstr>Metrics – Tag Relevance</vt:lpstr>
      <vt:lpstr>Metrics – Cophenet Correlation Coeffiecient</vt:lpstr>
      <vt:lpstr>Baselines</vt:lpstr>
      <vt:lpstr>Tagging Performance</vt:lpstr>
      <vt:lpstr>Tagging Performance</vt:lpstr>
      <vt:lpstr>Tagging Performance</vt:lpstr>
      <vt:lpstr>PowerPoint Presentation</vt:lpstr>
      <vt:lpstr>PowerPoint Presentation</vt:lpstr>
      <vt:lpstr>Future Work</vt:lpstr>
      <vt:lpstr>Publication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Verma</dc:creator>
  <cp:lastModifiedBy>Saurabh Verma</cp:lastModifiedBy>
  <cp:revision>55</cp:revision>
  <dcterms:created xsi:type="dcterms:W3CDTF">2015-09-22T16:57:55Z</dcterms:created>
  <dcterms:modified xsi:type="dcterms:W3CDTF">2017-03-28T09:09:48Z</dcterms:modified>
</cp:coreProperties>
</file>