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SchbkCyrill BT" panose="02040603050705020303" pitchFamily="18" charset="-52"/>
              </a:rPr>
              <a:t>Wire Frames And </a:t>
            </a:r>
            <a:r>
              <a:rPr lang="en-US" dirty="0" smtClean="0">
                <a:latin typeface="CentSchbkCyrill BT" panose="02040603050705020303" pitchFamily="18" charset="-52"/>
              </a:rPr>
              <a:t>Estimates</a:t>
            </a:r>
            <a:endParaRPr lang="en-IN" dirty="0">
              <a:latin typeface="CentSchbkCyrill BT" panose="02040603050705020303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9004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SchbkCyrill BT" panose="02040603050705020303" pitchFamily="18" charset="-52"/>
              </a:rPr>
              <a:t>Wire Frame</a:t>
            </a:r>
            <a:endParaRPr lang="en-IN" dirty="0">
              <a:latin typeface="CentSchbkCyrill BT" panose="02040603050705020303" pitchFamily="18" charset="-52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3867150" y="1123837"/>
            <a:ext cx="6886575" cy="458152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 dirty="0"/>
          </a:p>
        </p:txBody>
      </p:sp>
      <p:sp>
        <p:nvSpPr>
          <p:cNvPr id="24" name="Rectangle 23"/>
          <p:cNvSpPr/>
          <p:nvPr/>
        </p:nvSpPr>
        <p:spPr>
          <a:xfrm>
            <a:off x="3971925" y="1247662"/>
            <a:ext cx="1104900" cy="43815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5" name="Rounded Rectangle 24"/>
          <p:cNvSpPr/>
          <p:nvPr/>
        </p:nvSpPr>
        <p:spPr>
          <a:xfrm>
            <a:off x="5238750" y="1533412"/>
            <a:ext cx="1609725" cy="82867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6" name="Rounded Rectangle 25"/>
          <p:cNvSpPr/>
          <p:nvPr/>
        </p:nvSpPr>
        <p:spPr>
          <a:xfrm>
            <a:off x="8924925" y="1533412"/>
            <a:ext cx="1609725" cy="82867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7" name="Rounded Rectangle 26"/>
          <p:cNvSpPr/>
          <p:nvPr/>
        </p:nvSpPr>
        <p:spPr>
          <a:xfrm>
            <a:off x="7086600" y="1523887"/>
            <a:ext cx="1609725" cy="8286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8" name="Rounded Rectangle 27"/>
          <p:cNvSpPr/>
          <p:nvPr/>
        </p:nvSpPr>
        <p:spPr>
          <a:xfrm>
            <a:off x="5286375" y="1266712"/>
            <a:ext cx="600075" cy="1905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29" name="Rounded Rectangle 28"/>
          <p:cNvSpPr/>
          <p:nvPr/>
        </p:nvSpPr>
        <p:spPr>
          <a:xfrm>
            <a:off x="8991600" y="1266712"/>
            <a:ext cx="600075" cy="1905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30" name="Rounded Rectangle 29"/>
          <p:cNvSpPr/>
          <p:nvPr/>
        </p:nvSpPr>
        <p:spPr>
          <a:xfrm>
            <a:off x="7134225" y="1266712"/>
            <a:ext cx="600075" cy="1905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31" name="Rounded Rectangle 30"/>
          <p:cNvSpPr/>
          <p:nvPr/>
        </p:nvSpPr>
        <p:spPr>
          <a:xfrm>
            <a:off x="5229225" y="2638312"/>
            <a:ext cx="3467100" cy="1457325"/>
          </a:xfrm>
          <a:prstGeom prst="roundRect">
            <a:avLst/>
          </a:prstGeom>
          <a:solidFill>
            <a:srgbClr val="FFFF66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32" name="Rounded Rectangle 31"/>
          <p:cNvSpPr/>
          <p:nvPr/>
        </p:nvSpPr>
        <p:spPr>
          <a:xfrm>
            <a:off x="5257800" y="4305187"/>
            <a:ext cx="1609725" cy="126682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33" name="Rounded Rectangle 32"/>
          <p:cNvSpPr/>
          <p:nvPr/>
        </p:nvSpPr>
        <p:spPr>
          <a:xfrm>
            <a:off x="7067550" y="4305187"/>
            <a:ext cx="1609725" cy="12668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34" name="Rounded Rectangle 33"/>
          <p:cNvSpPr/>
          <p:nvPr/>
        </p:nvSpPr>
        <p:spPr>
          <a:xfrm>
            <a:off x="8915400" y="2647837"/>
            <a:ext cx="1647825" cy="294322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</p:spTree>
    <p:extLst>
      <p:ext uri="{BB962C8B-B14F-4D97-AF65-F5344CB8AC3E}">
        <p14:creationId xmlns:p14="http://schemas.microsoft.com/office/powerpoint/2010/main" val="347398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SchbkCyrill BT" panose="02040603050705020303" pitchFamily="18" charset="-52"/>
              </a:rPr>
              <a:t>Web App</a:t>
            </a:r>
            <a:br>
              <a:rPr lang="en-US" dirty="0" smtClean="0">
                <a:latin typeface="CentSchbkCyrill BT" panose="02040603050705020303" pitchFamily="18" charset="-52"/>
              </a:rPr>
            </a:br>
            <a:r>
              <a:rPr lang="en-US" dirty="0" smtClean="0">
                <a:latin typeface="CentSchbkCyrill BT" panose="02040603050705020303" pitchFamily="18" charset="-52"/>
              </a:rPr>
              <a:t/>
            </a:r>
            <a:br>
              <a:rPr lang="en-US" dirty="0" smtClean="0">
                <a:latin typeface="CentSchbkCyrill BT" panose="02040603050705020303" pitchFamily="18" charset="-52"/>
              </a:rPr>
            </a:br>
            <a:r>
              <a:rPr lang="en-US" dirty="0">
                <a:latin typeface="CentSchbkCyrill BT" panose="02040603050705020303" pitchFamily="18" charset="-52"/>
              </a:rPr>
              <a:t/>
            </a:r>
            <a:br>
              <a:rPr lang="en-US" dirty="0">
                <a:latin typeface="CentSchbkCyrill BT" panose="02040603050705020303" pitchFamily="18" charset="-52"/>
              </a:rPr>
            </a:br>
            <a:r>
              <a:rPr lang="en-US" dirty="0" smtClean="0">
                <a:latin typeface="CentSchbkCyrill BT" panose="02040603050705020303" pitchFamily="18" charset="-52"/>
              </a:rPr>
              <a:t/>
            </a:r>
            <a:br>
              <a:rPr lang="en-US" dirty="0" smtClean="0">
                <a:latin typeface="CentSchbkCyrill BT" panose="02040603050705020303" pitchFamily="18" charset="-52"/>
              </a:rPr>
            </a:br>
            <a:r>
              <a:rPr lang="en-US" dirty="0">
                <a:latin typeface="CentSchbkCyrill BT" panose="02040603050705020303" pitchFamily="18" charset="-52"/>
              </a:rPr>
              <a:t/>
            </a:r>
            <a:br>
              <a:rPr lang="en-US" dirty="0">
                <a:latin typeface="CentSchbkCyrill BT" panose="02040603050705020303" pitchFamily="18" charset="-52"/>
              </a:rPr>
            </a:br>
            <a:r>
              <a:rPr lang="en-US" dirty="0" smtClean="0">
                <a:latin typeface="CentSchbkCyrill BT" panose="02040603050705020303" pitchFamily="18" charset="-52"/>
              </a:rPr>
              <a:t>Estimates</a:t>
            </a:r>
            <a:endParaRPr lang="en-IN" dirty="0">
              <a:latin typeface="CentSchbkCyrill BT" panose="02040603050705020303" pitchFamily="18" charset="-5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 </a:t>
            </a:r>
            <a:r>
              <a:rPr lang="en-US" dirty="0" smtClean="0"/>
              <a:t>dashboard demonstrates </a:t>
            </a:r>
            <a:r>
              <a:rPr lang="en-US" dirty="0"/>
              <a:t>the power of data visualization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layout contains a significant amount of information, but it doesn’t feel overloaded with too many </a:t>
            </a:r>
            <a:r>
              <a:rPr lang="en-US" dirty="0" smtClean="0"/>
              <a:t>details.</a:t>
            </a:r>
          </a:p>
          <a:p>
            <a:r>
              <a:rPr lang="en-US" dirty="0" smtClean="0"/>
              <a:t>As </a:t>
            </a:r>
            <a:r>
              <a:rPr lang="en-US" dirty="0"/>
              <a:t>a result, the viewer will get a sense of valuable information in a glance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 have spend 3 hours in designing the wireframe and my fees is  Rs.200 per hour</a:t>
            </a:r>
            <a:r>
              <a:rPr lang="en-IN" dirty="0" smtClean="0"/>
              <a:t>. So the price of this wireframe </a:t>
            </a:r>
            <a:r>
              <a:rPr lang="en-IN" smtClean="0"/>
              <a:t>is Rs.600.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699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38</TotalTime>
  <Words>81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CentSchbkCyrill BT</vt:lpstr>
      <vt:lpstr>Corbel</vt:lpstr>
      <vt:lpstr>Wingdings 2</vt:lpstr>
      <vt:lpstr>Frame</vt:lpstr>
      <vt:lpstr>Wire Frames And Estimates</vt:lpstr>
      <vt:lpstr>Wire Frame</vt:lpstr>
      <vt:lpstr>Web App     Estimates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Wagh</dc:creator>
  <cp:lastModifiedBy>Saurabh Wagh</cp:lastModifiedBy>
  <cp:revision>4</cp:revision>
  <dcterms:created xsi:type="dcterms:W3CDTF">2021-05-23T06:41:44Z</dcterms:created>
  <dcterms:modified xsi:type="dcterms:W3CDTF">2021-05-23T07:20:42Z</dcterms:modified>
</cp:coreProperties>
</file>