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Segmentation of Places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A cluster based machine learning approach to segment places and provide some valuable insights to the stakeholders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33397" y="5903662"/>
            <a:ext cx="255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Saurabh </a:t>
            </a:r>
            <a:r>
              <a:rPr lang="en-IN" dirty="0" err="1" smtClean="0"/>
              <a:t>Naik</a:t>
            </a:r>
            <a:endParaRPr lang="en-IN" dirty="0" smtClean="0"/>
          </a:p>
          <a:p>
            <a:r>
              <a:rPr lang="en-IN" dirty="0" smtClean="0"/>
              <a:t>01-11-2022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4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3" y="392290"/>
            <a:ext cx="8911687" cy="1280890"/>
          </a:xfrm>
        </p:spPr>
        <p:txBody>
          <a:bodyPr/>
          <a:lstStyle/>
          <a:p>
            <a:r>
              <a:rPr lang="en-IN" dirty="0" smtClean="0"/>
              <a:t>Which top 5 brands represents which </a:t>
            </a:r>
            <a:r>
              <a:rPr lang="en-IN" dirty="0" err="1" smtClean="0"/>
              <a:t>poi_types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06" y="1673225"/>
            <a:ext cx="8332631" cy="5184775"/>
          </a:xfrm>
        </p:spPr>
      </p:pic>
    </p:spTree>
    <p:extLst>
      <p:ext uri="{BB962C8B-B14F-4D97-AF65-F5344CB8AC3E}">
        <p14:creationId xmlns:p14="http://schemas.microsoft.com/office/powerpoint/2010/main" val="5478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top 5 brands and </a:t>
            </a:r>
            <a:r>
              <a:rPr lang="en-IN" dirty="0" err="1" smtClean="0"/>
              <a:t>poi_type</a:t>
            </a:r>
            <a:r>
              <a:rPr lang="en-IN" dirty="0" smtClean="0"/>
              <a:t> with respect to the cities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1905000"/>
            <a:ext cx="4234998" cy="44957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77" y="1904999"/>
            <a:ext cx="5275507" cy="4495799"/>
          </a:xfrm>
        </p:spPr>
      </p:pic>
    </p:spTree>
    <p:extLst>
      <p:ext uri="{BB962C8B-B14F-4D97-AF65-F5344CB8AC3E}">
        <p14:creationId xmlns:p14="http://schemas.microsoft.com/office/powerpoint/2010/main" val="2502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8789"/>
            <a:ext cx="8911687" cy="1312572"/>
          </a:xfrm>
        </p:spPr>
        <p:txBody>
          <a:bodyPr/>
          <a:lstStyle/>
          <a:p>
            <a:r>
              <a:rPr lang="en-IN" dirty="0" smtClean="0"/>
              <a:t>Correlation Matrix for all features used for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441361"/>
            <a:ext cx="8444269" cy="5204138"/>
          </a:xfrm>
        </p:spPr>
      </p:pic>
    </p:spTree>
    <p:extLst>
      <p:ext uri="{BB962C8B-B14F-4D97-AF65-F5344CB8AC3E}">
        <p14:creationId xmlns:p14="http://schemas.microsoft.com/office/powerpoint/2010/main" val="38766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0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cluster0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0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</a:t>
            </a:r>
            <a:r>
              <a:rPr lang="en-US" dirty="0" err="1"/>
              <a:t>poi_type</a:t>
            </a:r>
            <a:r>
              <a:rPr lang="en-US" dirty="0"/>
              <a:t> which is represented by 20500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8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are ranging from 222 to 226 so it is a small region and it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5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3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5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9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5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brand which is represented by 42000 in numerical format and this cluster belong to only 1 city represented by 30500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6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which is of small size ranging from 463 to 469 only contains one type of </a:t>
            </a:r>
            <a:r>
              <a:rPr lang="en-US" dirty="0" err="1"/>
              <a:t>poi_type</a:t>
            </a:r>
            <a:r>
              <a:rPr lang="en-US" dirty="0"/>
              <a:t> which is represented by 20500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1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01" y="366533"/>
            <a:ext cx="6177588" cy="818324"/>
          </a:xfrm>
        </p:spPr>
        <p:txBody>
          <a:bodyPr/>
          <a:lstStyle/>
          <a:p>
            <a:pPr algn="ctr"/>
            <a:r>
              <a:rPr lang="en-IN" smtClean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35" y="1275009"/>
            <a:ext cx="9217654" cy="5009881"/>
          </a:xfrm>
        </p:spPr>
      </p:pic>
    </p:spTree>
    <p:extLst>
      <p:ext uri="{BB962C8B-B14F-4D97-AF65-F5344CB8AC3E}">
        <p14:creationId xmlns:p14="http://schemas.microsoft.com/office/powerpoint/2010/main" val="21938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7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this cluster has only 1 </a:t>
            </a:r>
            <a:r>
              <a:rPr lang="en-US" dirty="0" err="1"/>
              <a:t>poi_type</a:t>
            </a:r>
            <a:r>
              <a:rPr lang="en-US" dirty="0"/>
              <a:t> which is represented by 20500 and 1 type of brand represented by 42000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9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8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does not contains any brand from range 150 to almost 400.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3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9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does not contains any brand from range 150 to around 200 and 210 to 350. And locality that do contain brand has only 1 type of brand represented by 42000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after doing some basic exploratory data analysis and Feature Engineering along with Feature Selection then finally clustering we were able to segment places and provide insights</a:t>
            </a:r>
          </a:p>
          <a:p>
            <a:r>
              <a:rPr lang="en-IN" dirty="0" smtClean="0"/>
              <a:t>This project can help various people if they intent to 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Start a new business and want to get some idea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An established business trying to find out their competition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Probability of success of business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Missing business in the locality 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9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75" y="2671851"/>
            <a:ext cx="8911687" cy="1280890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6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given POI (Point of Interest) data from OSM (</a:t>
            </a:r>
            <a:r>
              <a:rPr lang="en-US" dirty="0" err="1"/>
              <a:t>openstreetmaps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POIs will include locations ranging from grocery stores, shopping malls to car dealerships within the city.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may also enrich your POI (point of interest, meaning, what type of place- showroom/ building/ outlet/ shop etc.) data using any location data available on the web (that you can extract/scrape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Your goal is to divide the city geographically into various blocks/localities. Next you are supposed to create clusters of similar localities and characterize each cluster so that these clusters are human interpretable.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4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404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schema of OSM data is given below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1. source: source from where the data was collected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poi_code</a:t>
            </a:r>
            <a:r>
              <a:rPr lang="en-US" dirty="0"/>
              <a:t>: unique identifier of the POI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name: name of the POI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poi_type</a:t>
            </a:r>
            <a:r>
              <a:rPr lang="en-US" dirty="0"/>
              <a:t>: type of POI (</a:t>
            </a:r>
            <a:r>
              <a:rPr lang="en-US" dirty="0" err="1"/>
              <a:t>e.g</a:t>
            </a:r>
            <a:r>
              <a:rPr lang="en-US" dirty="0"/>
              <a:t> car dealership, shopping mall, </a:t>
            </a:r>
            <a:r>
              <a:rPr lang="en-US" dirty="0" err="1"/>
              <a:t>etc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lat</a:t>
            </a:r>
            <a:r>
              <a:rPr lang="en-US" dirty="0"/>
              <a:t>: latitude of the POI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long: longitude of the POI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. address: address of </a:t>
            </a:r>
            <a:r>
              <a:rPr lang="en-US" dirty="0" smtClean="0"/>
              <a:t>POI</a:t>
            </a:r>
          </a:p>
          <a:p>
            <a:r>
              <a:rPr lang="en-US" dirty="0" smtClean="0"/>
              <a:t> </a:t>
            </a:r>
            <a:r>
              <a:rPr lang="en-US" dirty="0"/>
              <a:t>8. city: city of POI </a:t>
            </a:r>
            <a:endParaRPr lang="en-US" dirty="0" smtClean="0"/>
          </a:p>
          <a:p>
            <a:r>
              <a:rPr lang="en-US" dirty="0" smtClean="0"/>
              <a:t>9</a:t>
            </a:r>
            <a:r>
              <a:rPr lang="en-US" dirty="0"/>
              <a:t>. state: state of POI 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/>
              <a:t>. country: country of POI </a:t>
            </a:r>
            <a:endParaRPr lang="en-US" dirty="0" smtClean="0"/>
          </a:p>
          <a:p>
            <a:r>
              <a:rPr lang="en-US" dirty="0" smtClean="0"/>
              <a:t>11</a:t>
            </a:r>
            <a:r>
              <a:rPr lang="en-US" dirty="0"/>
              <a:t>. </a:t>
            </a:r>
            <a:r>
              <a:rPr lang="en-US" dirty="0" err="1"/>
              <a:t>pin_code</a:t>
            </a:r>
            <a:r>
              <a:rPr lang="en-US" dirty="0"/>
              <a:t>: </a:t>
            </a:r>
            <a:r>
              <a:rPr lang="en-US" dirty="0" err="1"/>
              <a:t>pincode</a:t>
            </a:r>
            <a:r>
              <a:rPr lang="en-US" dirty="0"/>
              <a:t> of POI </a:t>
            </a:r>
            <a:endParaRPr lang="en-US" dirty="0" smtClean="0"/>
          </a:p>
          <a:p>
            <a:r>
              <a:rPr lang="en-US" dirty="0" smtClean="0"/>
              <a:t>12</a:t>
            </a:r>
            <a:r>
              <a:rPr lang="en-US" dirty="0"/>
              <a:t>. brand: brand information of POI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3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data into different cities and states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905000"/>
            <a:ext cx="4313237" cy="343084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905000"/>
            <a:ext cx="4313238" cy="3470187"/>
          </a:xfrm>
        </p:spPr>
      </p:pic>
    </p:spTree>
    <p:extLst>
      <p:ext uri="{BB962C8B-B14F-4D97-AF65-F5344CB8AC3E}">
        <p14:creationId xmlns:p14="http://schemas.microsoft.com/office/powerpoint/2010/main" val="13959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top 10 brands and </a:t>
            </a:r>
            <a:r>
              <a:rPr lang="en-IN" dirty="0" err="1" smtClean="0"/>
              <a:t>poi_type</a:t>
            </a:r>
            <a:r>
              <a:rPr lang="en-IN" dirty="0" smtClean="0"/>
              <a:t> from dataset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4172532" cy="401977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3" y="1905000"/>
            <a:ext cx="4313238" cy="4133672"/>
          </a:xfrm>
        </p:spPr>
      </p:pic>
    </p:spTree>
    <p:extLst>
      <p:ext uri="{BB962C8B-B14F-4D97-AF65-F5344CB8AC3E}">
        <p14:creationId xmlns:p14="http://schemas.microsoft.com/office/powerpoint/2010/main" val="30993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latitude and longitude from the given dataset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009966"/>
            <a:ext cx="4313237" cy="395295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26" y="2009966"/>
            <a:ext cx="4313238" cy="3952952"/>
          </a:xfrm>
        </p:spPr>
      </p:pic>
    </p:spTree>
    <p:extLst>
      <p:ext uri="{BB962C8B-B14F-4D97-AF65-F5344CB8AC3E}">
        <p14:creationId xmlns:p14="http://schemas.microsoft.com/office/powerpoint/2010/main" val="31418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595" y="340775"/>
            <a:ext cx="8911687" cy="1280890"/>
          </a:xfrm>
        </p:spPr>
        <p:txBody>
          <a:bodyPr/>
          <a:lstStyle/>
          <a:p>
            <a:r>
              <a:rPr lang="en-IN" dirty="0"/>
              <a:t>Top 5 </a:t>
            </a:r>
            <a:r>
              <a:rPr lang="en-IN" dirty="0" err="1"/>
              <a:t>poi_type</a:t>
            </a:r>
            <a:r>
              <a:rPr lang="en-IN" dirty="0"/>
              <a:t> and brands with respect to </a:t>
            </a:r>
            <a:r>
              <a:rPr lang="en-IN" dirty="0" err="1" smtClean="0"/>
              <a:t>longitute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4" y="1905000"/>
            <a:ext cx="5190186" cy="49529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39" y="1905000"/>
            <a:ext cx="4640174" cy="4952999"/>
          </a:xfrm>
        </p:spPr>
      </p:pic>
    </p:spTree>
    <p:extLst>
      <p:ext uri="{BB962C8B-B14F-4D97-AF65-F5344CB8AC3E}">
        <p14:creationId xmlns:p14="http://schemas.microsoft.com/office/powerpoint/2010/main" val="9502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724" y="173349"/>
            <a:ext cx="8911687" cy="1280890"/>
          </a:xfrm>
        </p:spPr>
        <p:txBody>
          <a:bodyPr/>
          <a:lstStyle/>
          <a:p>
            <a:r>
              <a:rPr lang="en-IN" dirty="0" smtClean="0"/>
              <a:t>Top 5 </a:t>
            </a:r>
            <a:r>
              <a:rPr lang="en-IN" dirty="0" err="1" smtClean="0"/>
              <a:t>poi_type</a:t>
            </a:r>
            <a:r>
              <a:rPr lang="en-IN" dirty="0" smtClean="0"/>
              <a:t> and brands with respect to </a:t>
            </a:r>
            <a:r>
              <a:rPr lang="en-IN" dirty="0" err="1" smtClean="0"/>
              <a:t>latitute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1454239"/>
            <a:ext cx="5357611" cy="512686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9" y="1454239"/>
            <a:ext cx="5125791" cy="5126865"/>
          </a:xfrm>
        </p:spPr>
      </p:pic>
    </p:spTree>
    <p:extLst>
      <p:ext uri="{BB962C8B-B14F-4D97-AF65-F5344CB8AC3E}">
        <p14:creationId xmlns:p14="http://schemas.microsoft.com/office/powerpoint/2010/main" val="2194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717</Words>
  <Application>Microsoft Office PowerPoint</Application>
  <PresentationFormat>Widescreen</PresentationFormat>
  <Paragraphs>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Segmentation of Places</vt:lpstr>
      <vt:lpstr>Flowchart</vt:lpstr>
      <vt:lpstr>Problem Statement</vt:lpstr>
      <vt:lpstr>Data Description</vt:lpstr>
      <vt:lpstr>Distribution of data into different cities and states</vt:lpstr>
      <vt:lpstr>Distribution of top 10 brands and poi_type from dataset</vt:lpstr>
      <vt:lpstr>Distribution of latitude and longitude from the given dataset</vt:lpstr>
      <vt:lpstr>Top 5 poi_type and brands with respect to longitute</vt:lpstr>
      <vt:lpstr>Top 5 poi_type and brands with respect to latitute</vt:lpstr>
      <vt:lpstr>Which top 5 brands represents which poi_types?</vt:lpstr>
      <vt:lpstr>Distribution of top 5 brands and poi_type with respect to the cities</vt:lpstr>
      <vt:lpstr>Correlation Matrix for all features used for clustering</vt:lpstr>
      <vt:lpstr>Cluster 0</vt:lpstr>
      <vt:lpstr>Cluster 1</vt:lpstr>
      <vt:lpstr>Cluster 2</vt:lpstr>
      <vt:lpstr>Cluster 3</vt:lpstr>
      <vt:lpstr>Cluster 4</vt:lpstr>
      <vt:lpstr>Cluster 5</vt:lpstr>
      <vt:lpstr>Cluster 6</vt:lpstr>
      <vt:lpstr>Cluster 7</vt:lpstr>
      <vt:lpstr>Cluster 8</vt:lpstr>
      <vt:lpstr>Cluster 9</vt:lpstr>
      <vt:lpstr>Summary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of Places</dc:title>
  <dc:creator>Dell</dc:creator>
  <cp:lastModifiedBy>Dell</cp:lastModifiedBy>
  <cp:revision>6</cp:revision>
  <dcterms:created xsi:type="dcterms:W3CDTF">2022-11-01T17:00:40Z</dcterms:created>
  <dcterms:modified xsi:type="dcterms:W3CDTF">2022-11-07T07:06:38Z</dcterms:modified>
</cp:coreProperties>
</file>