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Segmentation of Places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 smtClean="0"/>
              <a:t>A cluster based machine learning approach to segment places and provide some valuable insights to the stakeholders</a:t>
            </a:r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633397" y="5903662"/>
            <a:ext cx="2558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Saurabh </a:t>
            </a:r>
            <a:r>
              <a:rPr lang="en-IN" dirty="0" err="1" smtClean="0"/>
              <a:t>Naik</a:t>
            </a:r>
            <a:endParaRPr lang="en-IN" dirty="0" smtClean="0"/>
          </a:p>
          <a:p>
            <a:r>
              <a:rPr lang="en-IN" dirty="0" smtClean="0"/>
              <a:t>01-11-2022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046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Distribution of top 5 brands and </a:t>
            </a:r>
            <a:r>
              <a:rPr lang="en-IN" dirty="0" err="1" smtClean="0"/>
              <a:t>poi_type</a:t>
            </a:r>
            <a:r>
              <a:rPr lang="en-IN" dirty="0" smtClean="0"/>
              <a:t> with respect to the cities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651" y="1905000"/>
            <a:ext cx="4234998" cy="4495799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377" y="1904999"/>
            <a:ext cx="5275507" cy="4495799"/>
          </a:xfrm>
        </p:spPr>
      </p:pic>
    </p:spTree>
    <p:extLst>
      <p:ext uri="{BB962C8B-B14F-4D97-AF65-F5344CB8AC3E}">
        <p14:creationId xmlns:p14="http://schemas.microsoft.com/office/powerpoint/2010/main" val="250200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28789"/>
            <a:ext cx="8911687" cy="1312572"/>
          </a:xfrm>
        </p:spPr>
        <p:txBody>
          <a:bodyPr/>
          <a:lstStyle/>
          <a:p>
            <a:r>
              <a:rPr lang="en-IN" dirty="0" smtClean="0"/>
              <a:t>Correlation Matrix for all features used for clustering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1441361"/>
            <a:ext cx="8444269" cy="5204138"/>
          </a:xfrm>
        </p:spPr>
      </p:pic>
    </p:spTree>
    <p:extLst>
      <p:ext uri="{BB962C8B-B14F-4D97-AF65-F5344CB8AC3E}">
        <p14:creationId xmlns:p14="http://schemas.microsoft.com/office/powerpoint/2010/main" val="38766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Cluster 0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126222"/>
            <a:ext cx="4313237" cy="377762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/>
              <a:t>this plot we can conclude that block/locality of this cluster0 only contains one type of brand which is represented by 42000 in numerical format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302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 </a:t>
            </a:r>
            <a:r>
              <a:rPr lang="en-IN" dirty="0" smtClean="0"/>
              <a:t>1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126222"/>
            <a:ext cx="4313237" cy="3777621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/>
              <a:t>this plot we can conclude that block/locality of this cluster only contains one type of </a:t>
            </a:r>
            <a:r>
              <a:rPr lang="en-US" dirty="0" err="1"/>
              <a:t>poi_type</a:t>
            </a:r>
            <a:r>
              <a:rPr lang="en-US" dirty="0"/>
              <a:t> which is represented by 20500 in numerical format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981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 </a:t>
            </a:r>
            <a:r>
              <a:rPr lang="en-IN" dirty="0" smtClean="0"/>
              <a:t>2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126222"/>
            <a:ext cx="4313237" cy="377762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/>
              <a:t>this plot we can conclude that block/locality of this cluster are ranging from 222 to 226 so it is a small region and it only contains one type of brand which is represented by 42000 in numerical format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351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 </a:t>
            </a:r>
            <a:r>
              <a:rPr lang="en-IN" dirty="0" smtClean="0"/>
              <a:t>3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126222"/>
            <a:ext cx="4313237" cy="3777621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/>
              <a:t>this plot we can conclude that block/locality of this cluster only contains one type of brand which is represented by 42000 in numerical format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450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 </a:t>
            </a:r>
            <a:r>
              <a:rPr lang="en-IN" dirty="0" smtClean="0"/>
              <a:t>4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126222"/>
            <a:ext cx="4313237" cy="377762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/>
              <a:t>this plot we can conclude that block/locality of this cluster only contains one type of brand which is represented by 42000 in numerical format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599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 </a:t>
            </a:r>
            <a:r>
              <a:rPr lang="en-IN" dirty="0" smtClean="0"/>
              <a:t>5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126222"/>
            <a:ext cx="4313237" cy="3777621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/>
              <a:t>this plot we can conclude that block/locality of this cluster only contains one type of brand which is represented by 42000 in numerical format and this cluster belong to only 1 city represented by 30500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79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 </a:t>
            </a:r>
            <a:r>
              <a:rPr lang="en-IN" dirty="0" smtClean="0"/>
              <a:t>6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126222"/>
            <a:ext cx="4313237" cy="3777621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/>
              <a:t>this plot we can conclude that block/locality of this cluster which is of small size ranging from 463 to 469 only contains one type of </a:t>
            </a:r>
            <a:r>
              <a:rPr lang="en-US" dirty="0" err="1"/>
              <a:t>poi_type</a:t>
            </a:r>
            <a:r>
              <a:rPr lang="en-US" dirty="0"/>
              <a:t> which is represented by 20500 in numerical format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011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 </a:t>
            </a:r>
            <a:r>
              <a:rPr lang="en-IN" dirty="0" smtClean="0"/>
              <a:t>7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126222"/>
            <a:ext cx="4313237" cy="377762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/>
              <a:t>this plot we can conclude that this cluster has only 1 </a:t>
            </a:r>
            <a:r>
              <a:rPr lang="en-US" dirty="0" err="1"/>
              <a:t>poi_type</a:t>
            </a:r>
            <a:r>
              <a:rPr lang="en-US" dirty="0"/>
              <a:t> which is represented by 20500 and 1 type of brand represented by 42000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994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be given POI (Point of Interest) data from OSM (</a:t>
            </a:r>
            <a:r>
              <a:rPr lang="en-US" dirty="0" err="1"/>
              <a:t>openstreetmaps</a:t>
            </a:r>
            <a:r>
              <a:rPr lang="en-US" dirty="0"/>
              <a:t>).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POIs will include locations ranging from grocery stores, shopping malls to car dealerships within the city.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may also enrich your POI (point of interest, meaning, what type of place- showroom/ building/ outlet/ shop etc.) data using any location data available on the web (that you can extract/scrape</a:t>
            </a:r>
            <a:r>
              <a:rPr lang="en-US" dirty="0" smtClean="0"/>
              <a:t>).</a:t>
            </a:r>
          </a:p>
          <a:p>
            <a:r>
              <a:rPr lang="en-US" dirty="0" smtClean="0"/>
              <a:t> </a:t>
            </a:r>
            <a:r>
              <a:rPr lang="en-US" dirty="0"/>
              <a:t>Your goal is to divide the city geographically into various blocks/localities. Next you are supposed to create clusters of similar localities and characterize each cluster so that these clusters are human interpretable.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640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 </a:t>
            </a:r>
            <a:r>
              <a:rPr lang="en-IN" dirty="0" smtClean="0"/>
              <a:t>8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126222"/>
            <a:ext cx="4313237" cy="377762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/>
              <a:t>this plot we can conclude that block/locality of this cluster does not contains any brand from range 150 to almost 400.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835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 </a:t>
            </a:r>
            <a:r>
              <a:rPr lang="en-IN" dirty="0" smtClean="0"/>
              <a:t>9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126222"/>
            <a:ext cx="4313237" cy="3777621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/>
              <a:t>this plot we can conclude that block/locality of this cluster does not contains any brand from range 150 to around 200 and 210 to 350. And locality that do contain brand has only 1 type of brand represented by 42000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46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So after doing some basic exploratory data analysis and Feature Engineering along with Feature Selection then finally clustering we were able to segment places and provide insights</a:t>
            </a:r>
          </a:p>
          <a:p>
            <a:r>
              <a:rPr lang="en-IN" dirty="0" smtClean="0"/>
              <a:t>This project can help various people if they intent to </a:t>
            </a:r>
          </a:p>
          <a:p>
            <a:pPr>
              <a:buFont typeface="+mj-lt"/>
              <a:buAutoNum type="arabicPeriod"/>
            </a:pPr>
            <a:r>
              <a:rPr lang="en-IN" dirty="0" smtClean="0"/>
              <a:t>Start a new business and want to get some idea</a:t>
            </a:r>
          </a:p>
          <a:p>
            <a:pPr>
              <a:buFont typeface="+mj-lt"/>
              <a:buAutoNum type="arabicPeriod"/>
            </a:pPr>
            <a:r>
              <a:rPr lang="en-IN" dirty="0" smtClean="0"/>
              <a:t>An established business trying to find out their competition</a:t>
            </a:r>
          </a:p>
          <a:p>
            <a:pPr>
              <a:buFont typeface="+mj-lt"/>
              <a:buAutoNum type="arabicPeriod"/>
            </a:pPr>
            <a:r>
              <a:rPr lang="en-IN" dirty="0" smtClean="0"/>
              <a:t>Probability of success of business</a:t>
            </a:r>
          </a:p>
          <a:p>
            <a:pPr>
              <a:buFont typeface="+mj-lt"/>
              <a:buAutoNum type="arabicPeriod"/>
            </a:pPr>
            <a:r>
              <a:rPr lang="en-IN" dirty="0" smtClean="0"/>
              <a:t>Missing business in the locality </a:t>
            </a:r>
          </a:p>
          <a:p>
            <a:pPr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5955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3375" y="2671851"/>
            <a:ext cx="8911687" cy="1280890"/>
          </a:xfrm>
        </p:spPr>
        <p:txBody>
          <a:bodyPr/>
          <a:lstStyle/>
          <a:p>
            <a:pPr algn="ctr"/>
            <a:r>
              <a:rPr lang="en-IN" dirty="0" smtClean="0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864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06828"/>
            <a:ext cx="8915400" cy="440439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schema of OSM data is given below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dirty="0"/>
              <a:t>1. source: source from where the data was collected </a:t>
            </a:r>
            <a:endParaRPr lang="en-US" dirty="0" smtClean="0"/>
          </a:p>
          <a:p>
            <a:r>
              <a:rPr lang="en-US" dirty="0" smtClean="0"/>
              <a:t>2</a:t>
            </a:r>
            <a:r>
              <a:rPr lang="en-US" dirty="0"/>
              <a:t>. </a:t>
            </a:r>
            <a:r>
              <a:rPr lang="en-US" dirty="0" err="1"/>
              <a:t>poi_code</a:t>
            </a:r>
            <a:r>
              <a:rPr lang="en-US" dirty="0"/>
              <a:t>: unique identifier of the POI </a:t>
            </a:r>
            <a:endParaRPr lang="en-US" dirty="0" smtClean="0"/>
          </a:p>
          <a:p>
            <a:r>
              <a:rPr lang="en-US" dirty="0" smtClean="0"/>
              <a:t>3</a:t>
            </a:r>
            <a:r>
              <a:rPr lang="en-US" dirty="0"/>
              <a:t>. name: name of the POI </a:t>
            </a:r>
            <a:endParaRPr lang="en-US" dirty="0" smtClean="0"/>
          </a:p>
          <a:p>
            <a:r>
              <a:rPr lang="en-US" dirty="0" smtClean="0"/>
              <a:t>4</a:t>
            </a:r>
            <a:r>
              <a:rPr lang="en-US" dirty="0"/>
              <a:t>. </a:t>
            </a:r>
            <a:r>
              <a:rPr lang="en-US" dirty="0" err="1"/>
              <a:t>poi_type</a:t>
            </a:r>
            <a:r>
              <a:rPr lang="en-US" dirty="0"/>
              <a:t>: type of POI (</a:t>
            </a:r>
            <a:r>
              <a:rPr lang="en-US" dirty="0" err="1"/>
              <a:t>e.g</a:t>
            </a:r>
            <a:r>
              <a:rPr lang="en-US" dirty="0"/>
              <a:t> car dealership, shopping mall, </a:t>
            </a:r>
            <a:r>
              <a:rPr lang="en-US" dirty="0" err="1"/>
              <a:t>etc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/>
              <a:t>5</a:t>
            </a:r>
            <a:r>
              <a:rPr lang="en-US" dirty="0"/>
              <a:t>. </a:t>
            </a:r>
            <a:r>
              <a:rPr lang="en-US" dirty="0" err="1"/>
              <a:t>lat</a:t>
            </a:r>
            <a:r>
              <a:rPr lang="en-US" dirty="0"/>
              <a:t>: latitude of the POI </a:t>
            </a:r>
            <a:endParaRPr lang="en-US" dirty="0" smtClean="0"/>
          </a:p>
          <a:p>
            <a:r>
              <a:rPr lang="en-US" dirty="0" smtClean="0"/>
              <a:t>6</a:t>
            </a:r>
            <a:r>
              <a:rPr lang="en-US" dirty="0"/>
              <a:t>. long: longitude of the POI </a:t>
            </a:r>
            <a:endParaRPr lang="en-US" dirty="0" smtClean="0"/>
          </a:p>
          <a:p>
            <a:r>
              <a:rPr lang="en-US" dirty="0" smtClean="0"/>
              <a:t>7</a:t>
            </a:r>
            <a:r>
              <a:rPr lang="en-US" dirty="0"/>
              <a:t>. address: address of </a:t>
            </a:r>
            <a:r>
              <a:rPr lang="en-US" dirty="0" smtClean="0"/>
              <a:t>POI</a:t>
            </a:r>
          </a:p>
          <a:p>
            <a:r>
              <a:rPr lang="en-US" dirty="0" smtClean="0"/>
              <a:t> </a:t>
            </a:r>
            <a:r>
              <a:rPr lang="en-US" dirty="0"/>
              <a:t>8. city: city of POI </a:t>
            </a:r>
            <a:endParaRPr lang="en-US" dirty="0" smtClean="0"/>
          </a:p>
          <a:p>
            <a:r>
              <a:rPr lang="en-US" dirty="0" smtClean="0"/>
              <a:t>9</a:t>
            </a:r>
            <a:r>
              <a:rPr lang="en-US" dirty="0"/>
              <a:t>. state: state of POI </a:t>
            </a:r>
            <a:endParaRPr lang="en-US" dirty="0" smtClean="0"/>
          </a:p>
          <a:p>
            <a:r>
              <a:rPr lang="en-US" dirty="0" smtClean="0"/>
              <a:t>10</a:t>
            </a:r>
            <a:r>
              <a:rPr lang="en-US" dirty="0"/>
              <a:t>. country: country of POI </a:t>
            </a:r>
            <a:endParaRPr lang="en-US" dirty="0" smtClean="0"/>
          </a:p>
          <a:p>
            <a:r>
              <a:rPr lang="en-US" dirty="0" smtClean="0"/>
              <a:t>11</a:t>
            </a:r>
            <a:r>
              <a:rPr lang="en-US" dirty="0"/>
              <a:t>. </a:t>
            </a:r>
            <a:r>
              <a:rPr lang="en-US" dirty="0" err="1"/>
              <a:t>pin_code</a:t>
            </a:r>
            <a:r>
              <a:rPr lang="en-US" dirty="0"/>
              <a:t>: </a:t>
            </a:r>
            <a:r>
              <a:rPr lang="en-US" dirty="0" err="1"/>
              <a:t>pincode</a:t>
            </a:r>
            <a:r>
              <a:rPr lang="en-US" dirty="0"/>
              <a:t> of POI </a:t>
            </a:r>
            <a:endParaRPr lang="en-US" dirty="0" smtClean="0"/>
          </a:p>
          <a:p>
            <a:r>
              <a:rPr lang="en-US" dirty="0" smtClean="0"/>
              <a:t>12</a:t>
            </a:r>
            <a:r>
              <a:rPr lang="en-US" dirty="0"/>
              <a:t>. brand: brand information of POI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834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Distribution of data into different cities and states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1905000"/>
            <a:ext cx="4313237" cy="343084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1905000"/>
            <a:ext cx="4313238" cy="3470187"/>
          </a:xfrm>
        </p:spPr>
      </p:pic>
    </p:spTree>
    <p:extLst>
      <p:ext uri="{BB962C8B-B14F-4D97-AF65-F5344CB8AC3E}">
        <p14:creationId xmlns:p14="http://schemas.microsoft.com/office/powerpoint/2010/main" val="139598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Distribution of top 10 brands and </a:t>
            </a:r>
            <a:r>
              <a:rPr lang="en-IN" dirty="0" err="1" smtClean="0"/>
              <a:t>poi_type</a:t>
            </a:r>
            <a:r>
              <a:rPr lang="en-IN" dirty="0" smtClean="0"/>
              <a:t> from dataset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1905000"/>
            <a:ext cx="4172532" cy="4019773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3" y="1905000"/>
            <a:ext cx="4313238" cy="4133672"/>
          </a:xfrm>
        </p:spPr>
      </p:pic>
    </p:spTree>
    <p:extLst>
      <p:ext uri="{BB962C8B-B14F-4D97-AF65-F5344CB8AC3E}">
        <p14:creationId xmlns:p14="http://schemas.microsoft.com/office/powerpoint/2010/main" val="309936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Distribution of latitude and longitude from the given dataset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2009966"/>
            <a:ext cx="4313237" cy="3952952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426" y="2009966"/>
            <a:ext cx="4313238" cy="3952952"/>
          </a:xfrm>
        </p:spPr>
      </p:pic>
    </p:spTree>
    <p:extLst>
      <p:ext uri="{BB962C8B-B14F-4D97-AF65-F5344CB8AC3E}">
        <p14:creationId xmlns:p14="http://schemas.microsoft.com/office/powerpoint/2010/main" val="314184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8595" y="340775"/>
            <a:ext cx="8911687" cy="1280890"/>
          </a:xfrm>
        </p:spPr>
        <p:txBody>
          <a:bodyPr/>
          <a:lstStyle/>
          <a:p>
            <a:r>
              <a:rPr lang="en-IN" dirty="0"/>
              <a:t>Top 5 </a:t>
            </a:r>
            <a:r>
              <a:rPr lang="en-IN" dirty="0" err="1"/>
              <a:t>poi_type</a:t>
            </a:r>
            <a:r>
              <a:rPr lang="en-IN" dirty="0"/>
              <a:t> and brands with respect to </a:t>
            </a:r>
            <a:r>
              <a:rPr lang="en-IN" dirty="0" err="1" smtClean="0"/>
              <a:t>longitute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584" y="1905000"/>
            <a:ext cx="5190186" cy="4952999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439" y="1905000"/>
            <a:ext cx="4640174" cy="4952999"/>
          </a:xfrm>
        </p:spPr>
      </p:pic>
    </p:spTree>
    <p:extLst>
      <p:ext uri="{BB962C8B-B14F-4D97-AF65-F5344CB8AC3E}">
        <p14:creationId xmlns:p14="http://schemas.microsoft.com/office/powerpoint/2010/main" val="9502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5724" y="173349"/>
            <a:ext cx="8911687" cy="1280890"/>
          </a:xfrm>
        </p:spPr>
        <p:txBody>
          <a:bodyPr/>
          <a:lstStyle/>
          <a:p>
            <a:r>
              <a:rPr lang="en-IN" dirty="0" smtClean="0"/>
              <a:t>Top 5 </a:t>
            </a:r>
            <a:r>
              <a:rPr lang="en-IN" dirty="0" err="1" smtClean="0"/>
              <a:t>poi_type</a:t>
            </a:r>
            <a:r>
              <a:rPr lang="en-IN" dirty="0" smtClean="0"/>
              <a:t> and brands with respect to </a:t>
            </a:r>
            <a:r>
              <a:rPr lang="en-IN" dirty="0" err="1" smtClean="0"/>
              <a:t>latitute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36" y="1454239"/>
            <a:ext cx="5357611" cy="512686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589" y="1454239"/>
            <a:ext cx="5125791" cy="5126865"/>
          </a:xfrm>
        </p:spPr>
      </p:pic>
    </p:spTree>
    <p:extLst>
      <p:ext uri="{BB962C8B-B14F-4D97-AF65-F5344CB8AC3E}">
        <p14:creationId xmlns:p14="http://schemas.microsoft.com/office/powerpoint/2010/main" val="219409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953" y="392290"/>
            <a:ext cx="8911687" cy="1280890"/>
          </a:xfrm>
        </p:spPr>
        <p:txBody>
          <a:bodyPr/>
          <a:lstStyle/>
          <a:p>
            <a:r>
              <a:rPr lang="en-IN" dirty="0" smtClean="0"/>
              <a:t>Which top 5 brands represents which </a:t>
            </a:r>
            <a:r>
              <a:rPr lang="en-IN" dirty="0" err="1" smtClean="0"/>
              <a:t>poi_types</a:t>
            </a:r>
            <a:r>
              <a:rPr lang="en-IN" dirty="0" smtClean="0"/>
              <a:t>?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806" y="1673225"/>
            <a:ext cx="8332631" cy="5184775"/>
          </a:xfrm>
        </p:spPr>
      </p:pic>
    </p:spTree>
    <p:extLst>
      <p:ext uri="{BB962C8B-B14F-4D97-AF65-F5344CB8AC3E}">
        <p14:creationId xmlns:p14="http://schemas.microsoft.com/office/powerpoint/2010/main" val="54789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</TotalTime>
  <Words>716</Words>
  <Application>Microsoft Office PowerPoint</Application>
  <PresentationFormat>Widescreen</PresentationFormat>
  <Paragraphs>59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Century Gothic</vt:lpstr>
      <vt:lpstr>Wingdings 3</vt:lpstr>
      <vt:lpstr>Wisp</vt:lpstr>
      <vt:lpstr>Segmentation of Places</vt:lpstr>
      <vt:lpstr>Problem Statement</vt:lpstr>
      <vt:lpstr>Data Description</vt:lpstr>
      <vt:lpstr>Distribution of data into different cities and states</vt:lpstr>
      <vt:lpstr>Distribution of top 10 brands and poi_type from dataset</vt:lpstr>
      <vt:lpstr>Distribution of latitude and longitude from the given dataset</vt:lpstr>
      <vt:lpstr>Top 5 poi_type and brands with respect to longitute</vt:lpstr>
      <vt:lpstr>Top 5 poi_type and brands with respect to latitute</vt:lpstr>
      <vt:lpstr>Which top 5 brands represents which poi_types?</vt:lpstr>
      <vt:lpstr>Distribution of top 5 brands and poi_type with respect to the cities</vt:lpstr>
      <vt:lpstr>Correlation Matrix for all features used for clustering</vt:lpstr>
      <vt:lpstr>Cluster 0</vt:lpstr>
      <vt:lpstr>Cluster 1</vt:lpstr>
      <vt:lpstr>Cluster 2</vt:lpstr>
      <vt:lpstr>Cluster 3</vt:lpstr>
      <vt:lpstr>Cluster 4</vt:lpstr>
      <vt:lpstr>Cluster 5</vt:lpstr>
      <vt:lpstr>Cluster 6</vt:lpstr>
      <vt:lpstr>Cluster 7</vt:lpstr>
      <vt:lpstr>Cluster 8</vt:lpstr>
      <vt:lpstr>Cluster 9</vt:lpstr>
      <vt:lpstr>Summary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Segmentation of Places</dc:title>
  <dc:creator>Dell</dc:creator>
  <cp:lastModifiedBy>Dell</cp:lastModifiedBy>
  <cp:revision>5</cp:revision>
  <dcterms:created xsi:type="dcterms:W3CDTF">2022-11-01T17:00:40Z</dcterms:created>
  <dcterms:modified xsi:type="dcterms:W3CDTF">2022-11-01T17:51:05Z</dcterms:modified>
</cp:coreProperties>
</file>