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E7E0D-762F-42D9-954C-079426EB7404}" v="622" dt="2024-01-11T09:06:4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9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FC6F8EF8-DB86-BC7F-35DC-B66F068F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BC8D383-4E6C-02EE-EBF0-161AF241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6" y="0"/>
            <a:ext cx="12192000" cy="6858000"/>
          </a:xfrm>
          <a:prstGeom prst="rect">
            <a:avLst/>
          </a:prstGeom>
          <a:gradFill>
            <a:gsLst>
              <a:gs pos="18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CDE52ED-9672-C6F4-5341-0DADA991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505" y="788505"/>
            <a:ext cx="5280991" cy="5280991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8418" y="1875188"/>
            <a:ext cx="4055166" cy="1776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MySQL</a:t>
            </a:r>
            <a:br>
              <a:rPr lang="en-US" dirty="0"/>
            </a:br>
            <a:r>
              <a:rPr lang="en-US" dirty="0"/>
              <a:t>Portfolio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9234" y="4239929"/>
            <a:ext cx="3233531" cy="1233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Car Dekho 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8FFDED-D19A-5971-9E62-D66F69A8F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D165-F190-1F62-7F9C-DA3CA21C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2D94-4E9F-308E-ECF9-FF732809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Read Cars data.</a:t>
            </a:r>
          </a:p>
          <a:p>
            <a:pPr marL="342900" indent="-342900">
              <a:buAutoNum type="arabicPeriod"/>
            </a:pPr>
            <a:r>
              <a:rPr lang="en-US" sz="2000" dirty="0"/>
              <a:t>Total Cars: to get a count of total records.</a:t>
            </a:r>
          </a:p>
          <a:p>
            <a:pPr marL="342900" indent="-342900">
              <a:buAutoNum type="arabicPeriod"/>
            </a:pPr>
            <a:r>
              <a:rPr lang="en-US" sz="2000" dirty="0"/>
              <a:t>Manager asked the employee how many cars are going to be there in 2023.</a:t>
            </a:r>
          </a:p>
          <a:p>
            <a:pPr marL="342900" indent="-342900">
              <a:buAutoNum type="arabicPeriod"/>
            </a:pPr>
            <a:r>
              <a:rPr lang="en-US" sz="2000" dirty="0"/>
              <a:t>Manager asked the employee how many cars are available  in 2020,2021 and 2022.</a:t>
            </a:r>
          </a:p>
          <a:p>
            <a:pPr marL="342900" indent="-342900">
              <a:buAutoNum type="arabicPeriod"/>
            </a:pPr>
            <a:r>
              <a:rPr lang="en-US" sz="2000" dirty="0"/>
              <a:t>Client suggested to print all the cars by year for clear analysis.</a:t>
            </a:r>
          </a:p>
          <a:p>
            <a:pPr marL="342900" indent="-342900">
              <a:buAutoNum type="arabicPeriod"/>
            </a:pPr>
            <a:r>
              <a:rPr lang="en-US" sz="2000" dirty="0"/>
              <a:t>Client asked to car dealer agent  how many diesel cars will be there in 2020?</a:t>
            </a:r>
          </a:p>
          <a:p>
            <a:pPr marL="342900" indent="-342900">
              <a:buAutoNum type="arabicPeriod"/>
            </a:pPr>
            <a:r>
              <a:rPr lang="en-US" sz="2000" dirty="0"/>
              <a:t>Client requested the number how many petrol cars will be there in 2020?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1CC-4903-DF5F-5D19-F75B6105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Business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4657-8E84-6AC1-0578-E915905B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/>
              <a:t>8.Print all type of fuel cars (Petrol, Diesel and CNG) come by all year.</a:t>
            </a:r>
          </a:p>
          <a:p>
            <a:pPr marL="0" indent="0">
              <a:buNone/>
            </a:pPr>
            <a:r>
              <a:rPr lang="en-US" sz="2000" dirty="0"/>
              <a:t>9. Manager said there were more than 100 cars in a given year, which year had more than 100 cars?</a:t>
            </a:r>
          </a:p>
          <a:p>
            <a:pPr marL="0" indent="0">
              <a:buNone/>
            </a:pPr>
            <a:r>
              <a:rPr lang="en-US" sz="2000" dirty="0"/>
              <a:t>10.Manager asked employee to count all cars details between 2015 and 2023 in a list format.</a:t>
            </a:r>
          </a:p>
          <a:p>
            <a:pPr marL="0" indent="0">
              <a:buNone/>
            </a:pPr>
            <a:r>
              <a:rPr lang="en-US" sz="2000" dirty="0"/>
              <a:t>11.Print all car details between 2015 and 2023.</a:t>
            </a:r>
          </a:p>
        </p:txBody>
      </p:sp>
    </p:spTree>
    <p:extLst>
      <p:ext uri="{BB962C8B-B14F-4D97-AF65-F5344CB8AC3E}">
        <p14:creationId xmlns:p14="http://schemas.microsoft.com/office/powerpoint/2010/main" val="367998643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AfterglowVTI</vt:lpstr>
      <vt:lpstr>MySQL Portfolio project</vt:lpstr>
      <vt:lpstr>Business questions</vt:lpstr>
      <vt:lpstr>Business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</cp:revision>
  <dcterms:created xsi:type="dcterms:W3CDTF">2024-01-11T08:35:42Z</dcterms:created>
  <dcterms:modified xsi:type="dcterms:W3CDTF">2024-01-11T09:07:10Z</dcterms:modified>
</cp:coreProperties>
</file>