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60" r:id="rId4"/>
  </p:sldMasterIdLst>
  <p:notesMasterIdLst>
    <p:notesMasterId r:id="rId39"/>
  </p:notesMasterIdLst>
  <p:handoutMasterIdLst>
    <p:handoutMasterId r:id="rId40"/>
  </p:handoutMasterIdLst>
  <p:sldIdLst>
    <p:sldId id="453" r:id="rId5"/>
    <p:sldId id="488" r:id="rId6"/>
    <p:sldId id="483" r:id="rId7"/>
    <p:sldId id="479" r:id="rId8"/>
    <p:sldId id="454" r:id="rId9"/>
    <p:sldId id="491" r:id="rId10"/>
    <p:sldId id="455" r:id="rId11"/>
    <p:sldId id="492" r:id="rId12"/>
    <p:sldId id="456" r:id="rId13"/>
    <p:sldId id="493" r:id="rId14"/>
    <p:sldId id="457" r:id="rId15"/>
    <p:sldId id="494" r:id="rId16"/>
    <p:sldId id="485" r:id="rId17"/>
    <p:sldId id="477" r:id="rId18"/>
    <p:sldId id="451" r:id="rId19"/>
    <p:sldId id="458" r:id="rId20"/>
    <p:sldId id="460" r:id="rId21"/>
    <p:sldId id="459" r:id="rId22"/>
    <p:sldId id="486" r:id="rId23"/>
    <p:sldId id="487" r:id="rId24"/>
    <p:sldId id="478" r:id="rId25"/>
    <p:sldId id="468" r:id="rId26"/>
    <p:sldId id="476" r:id="rId27"/>
    <p:sldId id="452" r:id="rId28"/>
    <p:sldId id="471" r:id="rId29"/>
    <p:sldId id="473" r:id="rId30"/>
    <p:sldId id="450" r:id="rId31"/>
    <p:sldId id="461" r:id="rId32"/>
    <p:sldId id="462" r:id="rId33"/>
    <p:sldId id="463" r:id="rId34"/>
    <p:sldId id="474" r:id="rId35"/>
    <p:sldId id="481" r:id="rId36"/>
    <p:sldId id="480" r:id="rId37"/>
    <p:sldId id="482" r:id="rId38"/>
  </p:sldIdLst>
  <p:sldSz cx="36576000" cy="20574000"/>
  <p:notesSz cx="6858000" cy="9144000"/>
  <p:embeddedFontLst>
    <p:embeddedFont>
      <p:font typeface="Consolas" panose="020B0609020204030204" pitchFamily="49" charset="0"/>
      <p:regular r:id="rId41"/>
      <p:bold r:id="rId42"/>
      <p:italic r:id="rId43"/>
      <p:boldItalic r:id="rId44"/>
    </p:embeddedFont>
    <p:embeddedFont>
      <p:font typeface="NVIDIA Sans" panose="020B0503020203020204" pitchFamily="34" charset="0"/>
      <p:regular r:id="rId45"/>
      <p:bold r:id="rId46"/>
      <p:italic r:id="rId47"/>
      <p:boldItalic r:id="rId48"/>
    </p:embeddedFont>
    <p:embeddedFont>
      <p:font typeface="NVIDIA Sans Light" panose="020B0303020203020204" pitchFamily="34" charset="0"/>
      <p:regular r:id="rId49"/>
      <p:italic r:id="rId50"/>
    </p:embeddedFont>
    <p:embeddedFont>
      <p:font typeface="NVIDIA Sans Medium" panose="020B0503020203020204" pitchFamily="34" charset="0"/>
      <p:regular r:id="rId51"/>
      <p:italic r:id="rId52"/>
    </p:embeddedFont>
    <p:embeddedFont>
      <p:font typeface="Roboto Mono" pitchFamily="49" charset="0"/>
      <p:regular r:id="rId53"/>
      <p:bold r:id="rId54"/>
      <p:italic r:id="rId55"/>
      <p:boldItalic r:id="rId5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55" userDrawn="1">
          <p15:clr>
            <a:srgbClr val="A4A3A4"/>
          </p15:clr>
        </p15:guide>
        <p15:guide id="2" pos="1564" userDrawn="1">
          <p15:clr>
            <a:srgbClr val="A4A3A4"/>
          </p15:clr>
        </p15:guide>
        <p15:guide id="3" pos="21476" userDrawn="1">
          <p15:clr>
            <a:srgbClr val="A4A3A4"/>
          </p15:clr>
        </p15:guide>
        <p15:guide id="4" orient="horz" pos="1169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C200"/>
    <a:srgbClr val="151617"/>
    <a:srgbClr val="000000"/>
    <a:srgbClr val="FFFFFF"/>
    <a:srgbClr val="111111"/>
    <a:srgbClr val="2C2C2C"/>
    <a:srgbClr val="202020"/>
    <a:srgbClr val="262626"/>
    <a:srgbClr val="6D6037"/>
    <a:srgbClr val="B6A56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79" autoAdjust="0"/>
    <p:restoredTop sz="93230" autoAdjust="0"/>
  </p:normalViewPr>
  <p:slideViewPr>
    <p:cSldViewPr snapToGrid="0">
      <p:cViewPr varScale="1">
        <p:scale>
          <a:sx n="52" d="100"/>
          <a:sy n="52" d="100"/>
        </p:scale>
        <p:origin x="232" y="304"/>
      </p:cViewPr>
      <p:guideLst>
        <p:guide orient="horz" pos="3055"/>
        <p:guide pos="1564"/>
        <p:guide pos="21476"/>
        <p:guide orient="horz" pos="11696"/>
      </p:guideLst>
    </p:cSldViewPr>
  </p:slideViewPr>
  <p:outlineViewPr>
    <p:cViewPr>
      <p:scale>
        <a:sx n="33" d="100"/>
        <a:sy n="33" d="100"/>
      </p:scale>
      <p:origin x="0" y="-1581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1020" y="9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font" Target="fonts/font7.fntdata"/><Relationship Id="rId50" Type="http://schemas.openxmlformats.org/officeDocument/2006/relationships/font" Target="fonts/font10.fntdata"/><Relationship Id="rId55" Type="http://schemas.openxmlformats.org/officeDocument/2006/relationships/font" Target="fonts/font15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handoutMaster" Target="handoutMasters/handoutMaster1.xml"/><Relationship Id="rId45" Type="http://schemas.openxmlformats.org/officeDocument/2006/relationships/font" Target="fonts/font5.fntdata"/><Relationship Id="rId53" Type="http://schemas.openxmlformats.org/officeDocument/2006/relationships/font" Target="fonts/font13.fntdata"/><Relationship Id="rId58" Type="http://schemas.openxmlformats.org/officeDocument/2006/relationships/viewProps" Target="viewProps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font" Target="fonts/font8.fntdata"/><Relationship Id="rId56" Type="http://schemas.openxmlformats.org/officeDocument/2006/relationships/font" Target="fonts/font16.fntdata"/><Relationship Id="rId8" Type="http://schemas.openxmlformats.org/officeDocument/2006/relationships/slide" Target="slides/slide4.xml"/><Relationship Id="rId51" Type="http://schemas.openxmlformats.org/officeDocument/2006/relationships/font" Target="fonts/font11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6.fntdata"/><Relationship Id="rId59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54" Type="http://schemas.openxmlformats.org/officeDocument/2006/relationships/font" Target="fonts/font14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9.fntdata"/><Relationship Id="rId57" Type="http://schemas.openxmlformats.org/officeDocument/2006/relationships/presProps" Target="pres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52" Type="http://schemas.openxmlformats.org/officeDocument/2006/relationships/font" Target="fonts/font12.fntdata"/><Relationship Id="rId6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E88521-8FCE-4BCB-8B67-37305855271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C0846B-0977-4E9D-973A-F0EA2C10623B}" type="datetimeFigureOut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t>2/27/24</a:t>
            </a:fld>
            <a:endParaRPr lang="en-US" dirty="0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0820F8-FB5B-4060-9702-8BB4F61830F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algn="l"/>
            <a:fld id="{6212FBFF-564E-4199-8DDC-2B82D308BF1D}" type="slidenum">
              <a:rPr lang="en-US" smtClean="0">
                <a:latin typeface="NVIDIA Sans" panose="020B0503020203020204" pitchFamily="34" charset="0"/>
                <a:cs typeface="NVIDIA Sans" panose="020B0503020203020204" pitchFamily="34" charset="0"/>
              </a:rPr>
              <a:pPr algn="l"/>
              <a:t>‹#›</a:t>
            </a:fld>
            <a:endParaRPr lang="en-US"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10724E-A9C9-4E1D-A8CB-7A164E7A53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5" y="8736013"/>
            <a:ext cx="963022" cy="3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078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354A8664-169C-4436-81C8-E492002C26A5}" type="datetimeFigureOut">
              <a:rPr lang="en-US" smtClean="0"/>
              <a:pPr/>
              <a:t>2/27/24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fld id="{A93AD357-0C40-4436-9D38-C47D60C1C9C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D65101A-1EE2-4F1C-9F5D-3DBEF8BECB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4515" y="8736013"/>
            <a:ext cx="963022" cy="33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938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NVIDIA Sans" panose="020B0503020203020204" pitchFamily="34" charset="0"/>
        <a:ea typeface="+mn-ea"/>
        <a:cs typeface="NVIDIA Sans" panose="020B0503020203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een and black background&#10;&#10;Description automatically generated">
            <a:extLst>
              <a:ext uri="{FF2B5EF4-FFF2-40B4-BE49-F238E27FC236}">
                <a16:creationId xmlns:a16="http://schemas.microsoft.com/office/drawing/2014/main" id="{EE7D0D92-ABF9-0096-098F-6F4AF3F5F2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13012" y="2983577"/>
            <a:ext cx="19282214" cy="4937760"/>
          </a:xfrm>
        </p:spPr>
        <p:txBody>
          <a:bodyPr anchor="b">
            <a:normAutofit/>
          </a:bodyPr>
          <a:lstStyle>
            <a:lvl1pPr algn="l">
              <a:defRPr sz="8800" b="1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13012" y="7941727"/>
            <a:ext cx="19282214" cy="17038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4400" b="0" cap="none" baseline="0"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None/>
              <a:defRPr sz="6000"/>
            </a:lvl2pPr>
            <a:lvl3pPr marL="2743200" indent="0" algn="ctr">
              <a:buNone/>
              <a:defRPr sz="5400"/>
            </a:lvl3pPr>
            <a:lvl4pPr marL="4114800" indent="0" algn="ctr">
              <a:buNone/>
              <a:defRPr sz="4800"/>
            </a:lvl4pPr>
            <a:lvl5pPr marL="5486400" indent="0" algn="ctr">
              <a:buNone/>
              <a:defRPr sz="4800"/>
            </a:lvl5pPr>
            <a:lvl6pPr marL="6858000" indent="0" algn="ctr">
              <a:buNone/>
              <a:defRPr sz="4800"/>
            </a:lvl6pPr>
            <a:lvl7pPr marL="8229600" indent="0" algn="ctr">
              <a:buNone/>
              <a:defRPr sz="4800"/>
            </a:lvl7pPr>
            <a:lvl8pPr marL="9601200" indent="0" algn="ctr">
              <a:buNone/>
              <a:defRPr sz="4800"/>
            </a:lvl8pPr>
            <a:lvl9pPr marL="10972800" indent="0" algn="ctr">
              <a:buNone/>
              <a:defRPr sz="4800"/>
            </a:lvl9pPr>
          </a:lstStyle>
          <a:p>
            <a:r>
              <a:rPr lang="en-US" dirty="0"/>
              <a:t>Click to Add Subtitle/Name/Date</a:t>
            </a:r>
          </a:p>
        </p:txBody>
      </p:sp>
      <p:pic>
        <p:nvPicPr>
          <p:cNvPr id="6" name="Picture 5" descr="A black background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01C13F64-EEF6-A2D1-6462-380B9C786C6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6" y="773531"/>
            <a:ext cx="8520635" cy="29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87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Text Righ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9129248" y="298437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129248" y="3728140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9F34B-97D0-CFC4-1B50-78556A13BE20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128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eft - No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6413163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19129248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9F34B-97D0-CFC4-1B50-78556A13BE20}"/>
              </a:ext>
            </a:extLst>
          </p:cNvPr>
          <p:cNvCxnSpPr>
            <a:cxnSpLocks/>
          </p:cNvCxnSpPr>
          <p:nvPr userDrawn="1"/>
        </p:nvCxnSpPr>
        <p:spPr>
          <a:xfrm>
            <a:off x="16413162" y="5693228"/>
            <a:ext cx="17282478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>
            <a:extLst>
              <a:ext uri="{FF2B5EF4-FFF2-40B4-BE49-F238E27FC236}">
                <a16:creationId xmlns:a16="http://schemas.microsoft.com/office/drawing/2014/main" id="{1AEB9813-8D39-485A-CA94-7F635F9E5C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129248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263129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FC1-2FC6-A88E-5123-D2E12B35F5E8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6896" y="298437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28140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FEB8C1C-2063-5CFA-9CA7-8DA8B2DB2275}"/>
              </a:ext>
            </a:extLst>
          </p:cNvPr>
          <p:cNvGrpSpPr/>
          <p:nvPr userDrawn="1"/>
        </p:nvGrpSpPr>
        <p:grpSpPr>
          <a:xfrm>
            <a:off x="0" y="19477636"/>
            <a:ext cx="2462426" cy="1103738"/>
            <a:chOff x="33712838" y="19477636"/>
            <a:chExt cx="2462426" cy="110373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EC35DE4-C0F2-D7C7-F46C-B30B57912B43}"/>
                </a:ext>
              </a:extLst>
            </p:cNvPr>
            <p:cNvSpPr/>
            <p:nvPr userDrawn="1"/>
          </p:nvSpPr>
          <p:spPr>
            <a:xfrm>
              <a:off x="33712838" y="19691703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8" name="Picture 17" descr="Logo&#10;&#10;Description automatically generated">
              <a:extLst>
                <a:ext uri="{FF2B5EF4-FFF2-40B4-BE49-F238E27FC236}">
                  <a16:creationId xmlns:a16="http://schemas.microsoft.com/office/drawing/2014/main" id="{6340DA24-F84C-F90E-5E6D-436664CACF6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9D2620E-FD05-6896-3C28-0332EB8F6077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2758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FC1-2FC6-A88E-5123-D2E12B35F5E8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6896" y="298437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3728140"/>
            <a:ext cx="14639544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82A44D-1653-89C3-AF1E-B01EB4967F96}"/>
              </a:ext>
            </a:extLst>
          </p:cNvPr>
          <p:cNvSpPr/>
          <p:nvPr userDrawn="1"/>
        </p:nvSpPr>
        <p:spPr>
          <a:xfrm>
            <a:off x="20162837" y="0"/>
            <a:ext cx="16413163" cy="20573998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/>
          <a:p>
            <a:pPr lvl="0" indent="0" algn="ctr" defTabSz="2743200">
              <a:lnSpc>
                <a:spcPct val="90000"/>
              </a:lnSpc>
              <a:spcBef>
                <a:spcPts val="3000"/>
              </a:spcBef>
              <a:buFontTx/>
              <a:buNone/>
            </a:pPr>
            <a:endParaRPr lang="en-US" sz="6000" dirty="0" err="1">
              <a:solidFill>
                <a:schemeClr val="accent5"/>
              </a:solidFill>
              <a:latin typeface="NVIDIA Sans" panose="020B0503020203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541BFAB-E331-EE2F-116E-3625FAE405EC}"/>
              </a:ext>
            </a:extLst>
          </p:cNvPr>
          <p:cNvGrpSpPr/>
          <p:nvPr userDrawn="1"/>
        </p:nvGrpSpPr>
        <p:grpSpPr>
          <a:xfrm>
            <a:off x="0" y="19477636"/>
            <a:ext cx="2462426" cy="1103738"/>
            <a:chOff x="33712838" y="19477636"/>
            <a:chExt cx="2462426" cy="1103738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4DDECF9-BC56-DDCB-7256-1BAF715ACD6A}"/>
                </a:ext>
              </a:extLst>
            </p:cNvPr>
            <p:cNvSpPr/>
            <p:nvPr userDrawn="1"/>
          </p:nvSpPr>
          <p:spPr>
            <a:xfrm>
              <a:off x="33712838" y="19691703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21" name="Picture 20" descr="Logo&#10;&#10;Description automatically generated">
              <a:extLst>
                <a:ext uri="{FF2B5EF4-FFF2-40B4-BE49-F238E27FC236}">
                  <a16:creationId xmlns:a16="http://schemas.microsoft.com/office/drawing/2014/main" id="{0E742C4C-0BE2-A66C-DFFA-39329F5C097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EBFDD8F-418F-2A18-27FB-F979070A3252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34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SUBTITLE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FC1-2FC6-A88E-5123-D2E12B35F5E8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20162837" y="0"/>
            <a:ext cx="16413163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6896" y="1218776"/>
            <a:ext cx="14639544" cy="3365695"/>
          </a:xfrm>
        </p:spPr>
        <p:txBody>
          <a:bodyPr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96896" y="6988192"/>
            <a:ext cx="14639544" cy="11345523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19F34B-97D0-CFC4-1B50-78556A13BE20}"/>
              </a:ext>
            </a:extLst>
          </p:cNvPr>
          <p:cNvCxnSpPr>
            <a:cxnSpLocks/>
          </p:cNvCxnSpPr>
          <p:nvPr userDrawn="1"/>
        </p:nvCxnSpPr>
        <p:spPr>
          <a:xfrm>
            <a:off x="0" y="5693228"/>
            <a:ext cx="17236440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EC58243-C680-335D-B728-B3C7009041AD}"/>
              </a:ext>
            </a:extLst>
          </p:cNvPr>
          <p:cNvGrpSpPr/>
          <p:nvPr userDrawn="1"/>
        </p:nvGrpSpPr>
        <p:grpSpPr>
          <a:xfrm>
            <a:off x="0" y="19477636"/>
            <a:ext cx="2462426" cy="1103738"/>
            <a:chOff x="33712838" y="19477636"/>
            <a:chExt cx="2462426" cy="1103738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00482FC-8EB6-C045-44BA-8723A3140836}"/>
                </a:ext>
              </a:extLst>
            </p:cNvPr>
            <p:cNvSpPr/>
            <p:nvPr userDrawn="1"/>
          </p:nvSpPr>
          <p:spPr>
            <a:xfrm>
              <a:off x="33712838" y="19691703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6" name="Picture 15" descr="Logo&#10;&#10;Description automatically generated">
              <a:extLst>
                <a:ext uri="{FF2B5EF4-FFF2-40B4-BE49-F238E27FC236}">
                  <a16:creationId xmlns:a16="http://schemas.microsoft.com/office/drawing/2014/main" id="{BC8B0A3E-F422-8177-4864-18101E9C25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6176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TITLE ONLY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FC1-2FC6-A88E-5123-D2E12B35F5E8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422624" y="0"/>
            <a:ext cx="20153377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6896" y="8604153"/>
            <a:ext cx="12179806" cy="3365695"/>
          </a:xfrm>
        </p:spPr>
        <p:txBody>
          <a:bodyPr anchor="ctr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ED128A5-0C08-25D4-9315-E8268238EC61}"/>
              </a:ext>
            </a:extLst>
          </p:cNvPr>
          <p:cNvGrpSpPr/>
          <p:nvPr userDrawn="1"/>
        </p:nvGrpSpPr>
        <p:grpSpPr>
          <a:xfrm>
            <a:off x="0" y="19477636"/>
            <a:ext cx="2462426" cy="1103738"/>
            <a:chOff x="33712838" y="19477636"/>
            <a:chExt cx="2462426" cy="110373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62D436B-78BD-B184-4FA9-9F1D141EFFCC}"/>
                </a:ext>
              </a:extLst>
            </p:cNvPr>
            <p:cNvSpPr/>
            <p:nvPr userDrawn="1"/>
          </p:nvSpPr>
          <p:spPr>
            <a:xfrm>
              <a:off x="33712838" y="19691703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70BAB8B4-3B17-1202-D93F-D0A3563E09D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4840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Left NO BULLETS -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7C0DCFC1-2FC6-A88E-5123-D2E12B35F5E8}"/>
              </a:ext>
            </a:extLst>
          </p:cNvPr>
          <p:cNvSpPr/>
          <p:nvPr userDrawn="1"/>
        </p:nvSpPr>
        <p:spPr>
          <a:xfrm>
            <a:off x="32964120" y="18928080"/>
            <a:ext cx="3611880" cy="16459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Picture Placeholder 5">
            <a:extLst>
              <a:ext uri="{FF2B5EF4-FFF2-40B4-BE49-F238E27FC236}">
                <a16:creationId xmlns:a16="http://schemas.microsoft.com/office/drawing/2014/main" id="{570FF5D0-4E10-4EA0-B135-056BC13D411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6422625" y="0"/>
            <a:ext cx="20153376" cy="20574000"/>
          </a:xfrm>
          <a:prstGeom prst="rect">
            <a:avLst/>
          </a:prstGeom>
          <a:solidFill>
            <a:srgbClr val="151617">
              <a:alpha val="85000"/>
            </a:srgbClr>
          </a:solidFill>
          <a:ln w="19050">
            <a:noFill/>
          </a:ln>
        </p:spPr>
        <p:txBody>
          <a:bodyPr tIns="4572000" anchor="ctr"/>
          <a:lstStyle>
            <a:lvl1pPr marL="0" indent="0" algn="ctr">
              <a:buFontTx/>
              <a:buNone/>
              <a:defRPr sz="6000">
                <a:solidFill>
                  <a:schemeClr val="accent5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96896" y="6829593"/>
            <a:ext cx="12143232" cy="3365695"/>
          </a:xfrm>
        </p:spPr>
        <p:txBody>
          <a:bodyPr anchor="b">
            <a:normAutofit/>
          </a:bodyPr>
          <a:lstStyle>
            <a:lvl1pPr algn="l">
              <a:spcBef>
                <a:spcPts val="600"/>
              </a:spcBef>
              <a:spcAft>
                <a:spcPts val="600"/>
              </a:spcAft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238AB403-3A37-671C-EBFF-B6B6742E2C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96896" y="10283120"/>
            <a:ext cx="12143232" cy="1408176"/>
          </a:xfrm>
          <a:prstGeom prst="rect">
            <a:avLst/>
          </a:prstGeom>
        </p:spPr>
        <p:txBody>
          <a:bodyPr/>
          <a:lstStyle>
            <a:lvl1pPr marL="0" indent="0" algn="l">
              <a:spcBef>
                <a:spcPts val="600"/>
              </a:spcBef>
              <a:spcAft>
                <a:spcPts val="600"/>
              </a:spcAft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0C25A1-6470-21D5-CEF0-F774F8B46B18}"/>
              </a:ext>
            </a:extLst>
          </p:cNvPr>
          <p:cNvGrpSpPr/>
          <p:nvPr userDrawn="1"/>
        </p:nvGrpSpPr>
        <p:grpSpPr>
          <a:xfrm>
            <a:off x="0" y="19477636"/>
            <a:ext cx="2462426" cy="1103738"/>
            <a:chOff x="33712838" y="19477636"/>
            <a:chExt cx="2462426" cy="1103738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C92EA5E-C57E-C335-370C-DA58E7E27F81}"/>
                </a:ext>
              </a:extLst>
            </p:cNvPr>
            <p:cNvSpPr/>
            <p:nvPr userDrawn="1"/>
          </p:nvSpPr>
          <p:spPr>
            <a:xfrm>
              <a:off x="33712838" y="19691703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5" name="Picture 14" descr="Logo&#10;&#10;Description automatically generated">
              <a:extLst>
                <a:ext uri="{FF2B5EF4-FFF2-40B4-BE49-F238E27FC236}">
                  <a16:creationId xmlns:a16="http://schemas.microsoft.com/office/drawing/2014/main" id="{1B8D1067-1BB4-B86F-03D4-73C0AA4DED9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81293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9363D0E3-C94F-9BCE-647A-ED9BC9E454AB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062650" y="4849813"/>
            <a:ext cx="24450701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B73C0501-790E-8C61-347A-12BF62D404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05A26857-B5E2-6D6F-FF1E-7A0D9478997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D3F88A5B-E854-635A-32FC-00B9A59C7AA8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6062650" y="17063961"/>
            <a:ext cx="2445070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8F9679A-C21E-9940-FF0E-D47BAFD4D984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6062650" y="17751568"/>
            <a:ext cx="2445070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04745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w/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90076BE-2C4A-9941-E7E3-FB0365B293A0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9354800" y="6919968"/>
            <a:ext cx="15583596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92F2C4A3-9CF3-49F6-10E9-C92720B083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5EAAE0D9-1DB2-86B5-00BF-ED7AEBF958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3D282C3-0C0F-687D-03F8-23B2CE8E9D3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67D94787-858F-C10E-69F2-C0DA571A2CE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644E8E0-CFB9-4E32-2E01-557FEAD81437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651851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E41DED6-CCA0-D7A9-1F74-E4038FA8D3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9C95CFC-E5B8-61E2-5C6E-F80225060DD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8585E6C9-4F2D-C7C3-F867-38A34FA08BBC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C3981B17-295F-612E-52EB-69C23AB3C144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8592799" y="4849813"/>
            <a:ext cx="1634559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2D8B0FA3-BB35-E308-8748-5636FF260B94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16345595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4822978-9A8B-BA1A-29B4-A4D5A34C6AB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16345595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388D63DA-7DD6-5A7C-DA8B-4CFC8A2C11AD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1634627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2A02330-1C8D-3A43-CC02-280BEE3E9F9D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1634627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22060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5C15A8-2EC0-4C53-87C6-66E26EAB0D0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57990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up Image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icture Placeholder 2">
            <a:extLst>
              <a:ext uri="{FF2B5EF4-FFF2-40B4-BE49-F238E27FC236}">
                <a16:creationId xmlns:a16="http://schemas.microsoft.com/office/drawing/2014/main" id="{0DB73185-4B12-207B-A563-03489F93180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637604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DA92969-C310-63CE-3F72-775C082B9411}"/>
              </a:ext>
            </a:extLst>
          </p:cNvPr>
          <p:cNvSpPr>
            <a:spLocks noGrp="1"/>
          </p:cNvSpPr>
          <p:nvPr>
            <p:ph idx="31" hasCustomPrompt="1"/>
          </p:nvPr>
        </p:nvSpPr>
        <p:spPr>
          <a:xfrm>
            <a:off x="11058350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FB29732-9796-A4DE-98D9-00D700CF852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AA75E97-AD62-27C4-FD2E-ED1683E127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Picture Placeholder 2">
            <a:extLst>
              <a:ext uri="{FF2B5EF4-FFF2-40B4-BE49-F238E27FC236}">
                <a16:creationId xmlns:a16="http://schemas.microsoft.com/office/drawing/2014/main" id="{BA2F1458-703E-545B-04B1-AF86042FE76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8592805" y="4849813"/>
            <a:ext cx="8832277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40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9A8D111A-E1F8-A948-CBFE-5D2F26F75686}"/>
              </a:ext>
            </a:extLst>
          </p:cNvPr>
          <p:cNvSpPr>
            <a:spLocks noGrp="1"/>
          </p:cNvSpPr>
          <p:nvPr>
            <p:ph idx="35" hasCustomPrompt="1"/>
          </p:nvPr>
        </p:nvSpPr>
        <p:spPr>
          <a:xfrm>
            <a:off x="28013551" y="6919968"/>
            <a:ext cx="6924849" cy="7879524"/>
          </a:xfrm>
          <a:prstGeom prst="rect">
            <a:avLst/>
          </a:prstGeom>
        </p:spPr>
        <p:txBody>
          <a:bodyPr anchor="ctr"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B20355E-C75C-9611-E8A4-CCD14D187F6C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37604" y="17063961"/>
            <a:ext cx="883227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BD977D6B-2B62-CF43-0538-7E10B2285AE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37604" y="17751568"/>
            <a:ext cx="883227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BD036A36-CAD3-3BF6-11D8-B00C065B8D52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8592805" y="17063961"/>
            <a:ext cx="883264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942F0EA-6EB9-9EE3-98C4-F0EE17A54E8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8592805" y="17751568"/>
            <a:ext cx="883264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3380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3C3323F7-6CFD-8F41-A81E-15EF39B80FDB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24148473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06B2B1AB-3D31-F10F-4F52-A303BBF6C65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2893038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14918D7C-5C8B-DDFF-CA38-B2D99C46DA02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637604" y="4849813"/>
            <a:ext cx="1078992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107C0C66-9DCE-7307-974E-F72674AAF08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BFEE6D4-A47E-6684-624B-E767DE824C3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37F4AA6D-72EE-A06D-0A14-EF92063ED9E0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65311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4ADDDD8-1897-5ABF-316C-257A9ED37945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5311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8345C6B0-D639-8626-ECEE-48E1C967DE9F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2893040" y="17063961"/>
            <a:ext cx="1078992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F911269-3B20-1FE3-0617-7927D0521DA2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2893040" y="17751568"/>
            <a:ext cx="1078992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148CF8D5-9125-0B70-C821-9BEBDA4120BC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4132970" y="17063961"/>
            <a:ext cx="1079037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E8D185DB-12A3-DF47-B611-5C3458C2E8D1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4132970" y="17751568"/>
            <a:ext cx="1079037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743016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210A6B41-FA76-BBC7-DE8B-57A453F02932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20757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F2F9C112-C3B3-0830-A38B-CD81B4B85D85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72254" y="4849813"/>
            <a:ext cx="7982985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0" name="Picture Placeholder 2">
            <a:extLst>
              <a:ext uri="{FF2B5EF4-FFF2-40B4-BE49-F238E27FC236}">
                <a16:creationId xmlns:a16="http://schemas.microsoft.com/office/drawing/2014/main" id="{2BA54EF2-D7D4-F4EF-65F1-F49F9CBDED45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1637606" y="4849813"/>
            <a:ext cx="7969130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3" name="Picture Placeholder 2">
            <a:extLst>
              <a:ext uri="{FF2B5EF4-FFF2-40B4-BE49-F238E27FC236}">
                <a16:creationId xmlns:a16="http://schemas.microsoft.com/office/drawing/2014/main" id="{EF56EC66-5AE1-C660-FAC4-F36A43B96DB7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26969260" y="4849813"/>
            <a:ext cx="7969133" cy="12019835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E5BA0875-7A3A-0406-4527-046B0D8842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52119A9-BED4-0634-6ECB-BCBDE4110E7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9D2D732F-8FFC-C0F2-EB70-37196BA54CC7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63961"/>
            <a:ext cx="7967906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3E7B6991-6330-210F-145E-A24A6CC6DBC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63961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8D35D4ED-4087-6A45-751F-AA580A59D6B7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51568"/>
            <a:ext cx="7967906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36AEF36C-442D-B21B-F01B-8024F92550F2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51568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0E21C61-C77E-55CF-2F29-EF23E6CB629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63961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C9EE6C34-8026-7068-9F4F-45AF232CEA38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51568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D58C0948-3E4D-2805-438E-84EBC03B4650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63961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75A6C30E-1C51-4B06-2AFC-5AA33F7D76E8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51568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18583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Title 1">
            <a:extLst>
              <a:ext uri="{FF2B5EF4-FFF2-40B4-BE49-F238E27FC236}">
                <a16:creationId xmlns:a16="http://schemas.microsoft.com/office/drawing/2014/main" id="{F9C7EF5F-BF55-6D87-A3CF-ACA9C90582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28C42E98-EEB6-13F3-033A-1FA82C5FE59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BBE70AF8-065D-846F-9B29-282378224E8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963F1584-F97F-FC7C-AA2C-CEC13BE644A1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Picture Placeholder 2">
            <a:extLst>
              <a:ext uri="{FF2B5EF4-FFF2-40B4-BE49-F238E27FC236}">
                <a16:creationId xmlns:a16="http://schemas.microsoft.com/office/drawing/2014/main" id="{293DE09B-1797-9A3D-5D98-67CFC74775A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4171285C-A647-C93E-5BB8-417F9834963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085C70AC-35CE-A36D-584E-3E921763914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4B39272C-F5EE-20DC-C4A8-2974FC00B95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AF4348A8-FC16-8EBB-BBCB-7CB35166A05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E1541127-4AEB-D51D-4DDD-172C6553F8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346FEBFB-CACC-9335-ACCF-83C7736220F9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16C6F5CA-5A4E-8CEC-3100-10C34C9B11F7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18520757" y="11931888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2">
            <a:extLst>
              <a:ext uri="{FF2B5EF4-FFF2-40B4-BE49-F238E27FC236}">
                <a16:creationId xmlns:a16="http://schemas.microsoft.com/office/drawing/2014/main" id="{272CC0FF-6C69-376D-885A-F39FE24059E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7265320" y="11931888"/>
            <a:ext cx="10789919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 typeface="NVIDIA Sans" panose="020B0503020203020204" pitchFamily="34" charset="0"/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D4B7E2B-1CD2-8AFD-2608-664A258B3AB4}"/>
              </a:ext>
            </a:extLst>
          </p:cNvPr>
          <p:cNvSpPr>
            <a:spLocks noGrp="1"/>
          </p:cNvSpPr>
          <p:nvPr>
            <p:ph type="body" sz="quarter" idx="77" hasCustomPrompt="1"/>
          </p:nvPr>
        </p:nvSpPr>
        <p:spPr>
          <a:xfrm>
            <a:off x="7276587" y="17063961"/>
            <a:ext cx="1077865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09E60ED-C6CA-B49E-F825-3F43BA18A5AB}"/>
              </a:ext>
            </a:extLst>
          </p:cNvPr>
          <p:cNvSpPr>
            <a:spLocks noGrp="1"/>
          </p:cNvSpPr>
          <p:nvPr>
            <p:ph type="body" sz="quarter" idx="78" hasCustomPrompt="1"/>
          </p:nvPr>
        </p:nvSpPr>
        <p:spPr>
          <a:xfrm>
            <a:off x="7276587" y="17751568"/>
            <a:ext cx="1077865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6AC9D7FB-7E39-5873-7F5F-95082CAABE71}"/>
              </a:ext>
            </a:extLst>
          </p:cNvPr>
          <p:cNvSpPr>
            <a:spLocks noGrp="1"/>
          </p:cNvSpPr>
          <p:nvPr>
            <p:ph type="body" sz="quarter" idx="79" hasCustomPrompt="1"/>
          </p:nvPr>
        </p:nvSpPr>
        <p:spPr>
          <a:xfrm>
            <a:off x="18533554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64D095D8-B554-7BD8-391B-BC94A067502A}"/>
              </a:ext>
            </a:extLst>
          </p:cNvPr>
          <p:cNvSpPr>
            <a:spLocks noGrp="1"/>
          </p:cNvSpPr>
          <p:nvPr>
            <p:ph type="body" sz="quarter" idx="80" hasCustomPrompt="1"/>
          </p:nvPr>
        </p:nvSpPr>
        <p:spPr>
          <a:xfrm>
            <a:off x="18533554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32257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itle 1">
            <a:extLst>
              <a:ext uri="{FF2B5EF4-FFF2-40B4-BE49-F238E27FC236}">
                <a16:creationId xmlns:a16="http://schemas.microsoft.com/office/drawing/2014/main" id="{F229FD72-AB9D-9547-BF65-19965188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FD43776E-3460-CC7B-6B1C-36128025665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6" name="Picture Placeholder 2">
            <a:extLst>
              <a:ext uri="{FF2B5EF4-FFF2-40B4-BE49-F238E27FC236}">
                <a16:creationId xmlns:a16="http://schemas.microsoft.com/office/drawing/2014/main" id="{0D0FB907-17B6-006D-EF46-307B58E8FF3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289139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A650A5E-AB12-AD8B-F28F-2903540839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4558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Picture Placeholder 2">
            <a:extLst>
              <a:ext uri="{FF2B5EF4-FFF2-40B4-BE49-F238E27FC236}">
                <a16:creationId xmlns:a16="http://schemas.microsoft.com/office/drawing/2014/main" id="{596E87B3-B836-16CB-24F4-3597FCFFE7DD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4148473" y="4849814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D0A033C2-1DF7-761D-CF21-CABCB3A7EA0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656844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20C1FB10-5469-8E2D-32A3-81CFB4BCCD82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656844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4CAC403D-CA18-5A16-B554-76BD079F3C8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2894348" y="9981886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0EE2C9F9-0ECA-BF43-81E1-C751DA8C15BD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2894348" y="10669493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3CA736BB-5004-BA0E-3A29-890C72B50A3B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4151315" y="9981886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4F299DE7-FFC0-C524-B1B7-85BCFE697E4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4151315" y="10669493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E164CFF1-2395-2DAB-182B-7B6B95EE70E5}"/>
              </a:ext>
            </a:extLst>
          </p:cNvPr>
          <p:cNvSpPr>
            <a:spLocks noGrp="1"/>
          </p:cNvSpPr>
          <p:nvPr>
            <p:ph type="pic" sz="quarter" idx="68"/>
          </p:nvPr>
        </p:nvSpPr>
        <p:spPr>
          <a:xfrm>
            <a:off x="1290265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Picture Placeholder 2">
            <a:extLst>
              <a:ext uri="{FF2B5EF4-FFF2-40B4-BE49-F238E27FC236}">
                <a16:creationId xmlns:a16="http://schemas.microsoft.com/office/drawing/2014/main" id="{C15FBA7D-EF87-04C3-F145-D574E031784E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165684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7" name="Picture Placeholder 2">
            <a:extLst>
              <a:ext uri="{FF2B5EF4-FFF2-40B4-BE49-F238E27FC236}">
                <a16:creationId xmlns:a16="http://schemas.microsoft.com/office/drawing/2014/main" id="{A5CBEDD6-531F-D850-9C2C-6A1A5DBE7EA9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24159734" y="11931889"/>
            <a:ext cx="1078992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F3EDB3EC-7723-613B-71D4-A68D0C3416A9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668105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6527A862-BDAC-0257-1CEF-AAC964D2EF5B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668105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955D43BA-BC56-5C2F-4D7A-26F4F018DC38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12905609" y="17063961"/>
            <a:ext cx="1077865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CB71B6D-2BC1-1181-EC34-B9E2E241BADF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12905609" y="17751568"/>
            <a:ext cx="1077865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017C9D6F-59AB-30A8-CF87-6037B24A477A}"/>
              </a:ext>
            </a:extLst>
          </p:cNvPr>
          <p:cNvSpPr>
            <a:spLocks noGrp="1"/>
          </p:cNvSpPr>
          <p:nvPr>
            <p:ph type="body" sz="quarter" idx="75" hasCustomPrompt="1"/>
          </p:nvPr>
        </p:nvSpPr>
        <p:spPr>
          <a:xfrm>
            <a:off x="24162576" y="17063961"/>
            <a:ext cx="107791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F357B07-F2CF-5BEA-8F9D-5372582B8C66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24162576" y="17751568"/>
            <a:ext cx="107791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8772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57BEA884-8F3C-2864-2BCF-6524327F17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4335071" y="17059122"/>
            <a:ext cx="795528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C3412727-FAE8-945B-3239-31E0797564F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886573" y="17059122"/>
            <a:ext cx="7970338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CA632C21-FC10-1C35-662C-58EB5D10951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4335071" y="17727056"/>
            <a:ext cx="795528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671EFDF3-6771-C253-C4C2-19DC800D74C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886573" y="17727056"/>
            <a:ext cx="7970338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1" name="Picture Placeholder 2">
            <a:extLst>
              <a:ext uri="{FF2B5EF4-FFF2-40B4-BE49-F238E27FC236}">
                <a16:creationId xmlns:a16="http://schemas.microsoft.com/office/drawing/2014/main" id="{2874C76E-4B22-D834-EAB7-F8E4CD07218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88657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Picture Placeholder 2">
            <a:extLst>
              <a:ext uri="{FF2B5EF4-FFF2-40B4-BE49-F238E27FC236}">
                <a16:creationId xmlns:a16="http://schemas.microsoft.com/office/drawing/2014/main" id="{BD7532D0-913D-C47A-6986-5DE049620DE8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433507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Picture Placeholder 2">
            <a:extLst>
              <a:ext uri="{FF2B5EF4-FFF2-40B4-BE49-F238E27FC236}">
                <a16:creationId xmlns:a16="http://schemas.microsoft.com/office/drawing/2014/main" id="{C460A1DA-2F4E-A291-F57A-77785ABAB454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278357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F5CD9FE3-3757-5D95-504D-787BB28B30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2783575" y="17059122"/>
            <a:ext cx="7951467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5F89E560-FA41-237C-8ADF-DECF6E4F7FE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783575" y="17727056"/>
            <a:ext cx="7951467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Picture Placeholder 2">
            <a:extLst>
              <a:ext uri="{FF2B5EF4-FFF2-40B4-BE49-F238E27FC236}">
                <a16:creationId xmlns:a16="http://schemas.microsoft.com/office/drawing/2014/main" id="{21210AFF-6E4B-C87E-93B0-923FE1CF0FD8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6" name="Picture Placeholder 2">
            <a:extLst>
              <a:ext uri="{FF2B5EF4-FFF2-40B4-BE49-F238E27FC236}">
                <a16:creationId xmlns:a16="http://schemas.microsoft.com/office/drawing/2014/main" id="{DCE92E50-DD67-6C4C-841B-0FA0EE3D36A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9" name="Picture Placeholder 2">
            <a:extLst>
              <a:ext uri="{FF2B5EF4-FFF2-40B4-BE49-F238E27FC236}">
                <a16:creationId xmlns:a16="http://schemas.microsoft.com/office/drawing/2014/main" id="{544F12E5-C284-CE75-304E-3B85A116AC4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2" name="Picture Placeholder 2">
            <a:extLst>
              <a:ext uri="{FF2B5EF4-FFF2-40B4-BE49-F238E27FC236}">
                <a16:creationId xmlns:a16="http://schemas.microsoft.com/office/drawing/2014/main" id="{9A458E65-C4CE-D91A-7EE3-70632301C307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F77C7B88-1AC4-FCFE-FB99-096CCF7E37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62DE45B4-3152-1F2D-D80F-C2B116565F9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FF34090-C092-6BDF-82BB-056A49BC74E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A9C0F1D-C77B-C0B8-2CEC-10E27213E1E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ACE7BDFF-1970-798C-F72C-058E7CA8E56C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47DA7426-82D9-B695-5553-AD019A76D0EF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35AEAC0C-6CA1-3B7C-EB41-F3ED0189FFE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0EAEC2CD-D1C1-6D5D-9A4F-AC1811499E68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8" name="Text Placeholder 7">
            <a:extLst>
              <a:ext uri="{FF2B5EF4-FFF2-40B4-BE49-F238E27FC236}">
                <a16:creationId xmlns:a16="http://schemas.microsoft.com/office/drawing/2014/main" id="{AE4C94A0-BBD4-C296-683F-8A91A35F9BBE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08BED00-10D6-AD95-CD40-042A6CAC506A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54669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1">
            <a:extLst>
              <a:ext uri="{FF2B5EF4-FFF2-40B4-BE49-F238E27FC236}">
                <a16:creationId xmlns:a16="http://schemas.microsoft.com/office/drawing/2014/main" id="{8F2FED39-3547-AE1E-6FDF-8539F1C3236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C048BEF9-FDC7-1A51-6127-56DCCA9DB3F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4" name="Picture Placeholder 2">
            <a:extLst>
              <a:ext uri="{FF2B5EF4-FFF2-40B4-BE49-F238E27FC236}">
                <a16:creationId xmlns:a16="http://schemas.microsoft.com/office/drawing/2014/main" id="{0CDA6746-5705-E785-EAC6-39452C3AF290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3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6" name="Picture Placeholder 2">
            <a:extLst>
              <a:ext uri="{FF2B5EF4-FFF2-40B4-BE49-F238E27FC236}">
                <a16:creationId xmlns:a16="http://schemas.microsoft.com/office/drawing/2014/main" id="{ED8E874E-1990-81A1-8694-2FABDFC79E29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0086104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7" name="Picture Placeholder 2">
            <a:extLst>
              <a:ext uri="{FF2B5EF4-FFF2-40B4-BE49-F238E27FC236}">
                <a16:creationId xmlns:a16="http://schemas.microsoft.com/office/drawing/2014/main" id="{DA253DB9-525D-05A8-39E0-46A9C3C7C7A6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8534606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0" name="Picture Placeholder 2">
            <a:extLst>
              <a:ext uri="{FF2B5EF4-FFF2-40B4-BE49-F238E27FC236}">
                <a16:creationId xmlns:a16="http://schemas.microsoft.com/office/drawing/2014/main" id="{07933502-65A0-0B91-D4A2-196D2C29C1F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8534610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3" name="Picture Placeholder 2">
            <a:extLst>
              <a:ext uri="{FF2B5EF4-FFF2-40B4-BE49-F238E27FC236}">
                <a16:creationId xmlns:a16="http://schemas.microsoft.com/office/drawing/2014/main" id="{51979239-5F28-6A74-4FC1-5E42A41EA3A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0086108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6" name="Picture Placeholder 2">
            <a:extLst>
              <a:ext uri="{FF2B5EF4-FFF2-40B4-BE49-F238E27FC236}">
                <a16:creationId xmlns:a16="http://schemas.microsoft.com/office/drawing/2014/main" id="{FE384DF1-9F52-2FD9-A67D-1B204FD93CD0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Picture Placeholder 2">
            <a:extLst>
              <a:ext uri="{FF2B5EF4-FFF2-40B4-BE49-F238E27FC236}">
                <a16:creationId xmlns:a16="http://schemas.microsoft.com/office/drawing/2014/main" id="{C15A9D8E-1D0E-E6D8-BBBA-0AC509F4DAF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6983113" y="4849814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6" name="Picture Placeholder 2">
            <a:extLst>
              <a:ext uri="{FF2B5EF4-FFF2-40B4-BE49-F238E27FC236}">
                <a16:creationId xmlns:a16="http://schemas.microsoft.com/office/drawing/2014/main" id="{A6EFE403-8D33-63A6-3826-B82ACE4E4240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6968061" y="11926198"/>
            <a:ext cx="795528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40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EF649003-40DA-BA73-00AC-C86FF262B715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0094409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65EAB964-8A5B-488F-2B08-E6FC677989E0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1637603" y="9981886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84CF532A-6735-38E9-95CA-DA8BE7133BAF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10094409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2" name="Text Placeholder 7">
            <a:extLst>
              <a:ext uri="{FF2B5EF4-FFF2-40B4-BE49-F238E27FC236}">
                <a16:creationId xmlns:a16="http://schemas.microsoft.com/office/drawing/2014/main" id="{0B327B0D-2AFC-97CB-AFCE-95C9BAB22E01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1637603" y="10669493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F5D39E0C-1BE1-758A-23DA-79093BE34BC3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18534605" y="9981886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3C311DE7-BAC9-14E7-C9B2-B0190E882ABB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18534605" y="10669493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FB88A3E6-903C-4F2C-3213-A99D1E52E8F0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26983113" y="9981886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5F908762-EA90-C087-AA67-C6133778BE8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6983113" y="10669493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7" name="Text Placeholder 7">
            <a:extLst>
              <a:ext uri="{FF2B5EF4-FFF2-40B4-BE49-F238E27FC236}">
                <a16:creationId xmlns:a16="http://schemas.microsoft.com/office/drawing/2014/main" id="{AC0AA856-BA3F-4D1D-0851-76429A9BA784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10087333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8" name="Text Placeholder 7">
            <a:extLst>
              <a:ext uri="{FF2B5EF4-FFF2-40B4-BE49-F238E27FC236}">
                <a16:creationId xmlns:a16="http://schemas.microsoft.com/office/drawing/2014/main" id="{A069EB14-BAD5-323C-74DD-4F51435C9FC4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0527" y="17059122"/>
            <a:ext cx="794697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69" name="Text Placeholder 7">
            <a:extLst>
              <a:ext uri="{FF2B5EF4-FFF2-40B4-BE49-F238E27FC236}">
                <a16:creationId xmlns:a16="http://schemas.microsoft.com/office/drawing/2014/main" id="{BD0A17DC-A496-8D9E-35D7-6A33E7C44B40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0087333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0" name="Text Placeholder 7">
            <a:extLst>
              <a:ext uri="{FF2B5EF4-FFF2-40B4-BE49-F238E27FC236}">
                <a16:creationId xmlns:a16="http://schemas.microsoft.com/office/drawing/2014/main" id="{1343CFC4-6E0C-F0C6-CDDB-679CCCD3D373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1630527" y="17746729"/>
            <a:ext cx="794697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1" name="Text Placeholder 7">
            <a:extLst>
              <a:ext uri="{FF2B5EF4-FFF2-40B4-BE49-F238E27FC236}">
                <a16:creationId xmlns:a16="http://schemas.microsoft.com/office/drawing/2014/main" id="{20824D00-F26F-6327-CAF8-FFC361850C55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>
            <a:off x="18527529" y="17059122"/>
            <a:ext cx="794697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2" name="Text Placeholder 7">
            <a:extLst>
              <a:ext uri="{FF2B5EF4-FFF2-40B4-BE49-F238E27FC236}">
                <a16:creationId xmlns:a16="http://schemas.microsoft.com/office/drawing/2014/main" id="{B58C6B09-8579-D254-0627-AE389B221A7E}"/>
              </a:ext>
            </a:extLst>
          </p:cNvPr>
          <p:cNvSpPr>
            <a:spLocks noGrp="1"/>
          </p:cNvSpPr>
          <p:nvPr>
            <p:ph type="body" sz="quarter" idx="72" hasCustomPrompt="1"/>
          </p:nvPr>
        </p:nvSpPr>
        <p:spPr>
          <a:xfrm>
            <a:off x="18527529" y="17746729"/>
            <a:ext cx="794697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3" name="Text Placeholder 7">
            <a:extLst>
              <a:ext uri="{FF2B5EF4-FFF2-40B4-BE49-F238E27FC236}">
                <a16:creationId xmlns:a16="http://schemas.microsoft.com/office/drawing/2014/main" id="{483B9563-438F-A204-87B7-8E5FCCC0DCEF}"/>
              </a:ext>
            </a:extLst>
          </p:cNvPr>
          <p:cNvSpPr>
            <a:spLocks noGrp="1"/>
          </p:cNvSpPr>
          <p:nvPr>
            <p:ph type="body" sz="quarter" idx="73" hasCustomPrompt="1"/>
          </p:nvPr>
        </p:nvSpPr>
        <p:spPr>
          <a:xfrm>
            <a:off x="26976037" y="17059122"/>
            <a:ext cx="7947304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6162D149-052B-59BE-392C-38CEA1C7AD7B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26976037" y="17746729"/>
            <a:ext cx="7947304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734845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CED82722-D946-32F5-6BB8-5FF8EB7A4B47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1782110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135033EF-B494-EA49-338A-3D38E0EE39E4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037420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D1518CEE-3DD3-11E0-B2BE-1C9DDAAC34C8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782110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4" name="Text Placeholder 7">
            <a:extLst>
              <a:ext uri="{FF2B5EF4-FFF2-40B4-BE49-F238E27FC236}">
                <a16:creationId xmlns:a16="http://schemas.microsoft.com/office/drawing/2014/main" id="{BDE5384B-7236-C4C3-A89B-B6BD52AF7CDD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5037420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5" name="Picture Placeholder 2">
            <a:extLst>
              <a:ext uri="{FF2B5EF4-FFF2-40B4-BE49-F238E27FC236}">
                <a16:creationId xmlns:a16="http://schemas.microsoft.com/office/drawing/2014/main" id="{686AA147-EA70-F27D-2143-6C26D715D022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5021177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6" name="Picture Placeholder 2">
            <a:extLst>
              <a:ext uri="{FF2B5EF4-FFF2-40B4-BE49-F238E27FC236}">
                <a16:creationId xmlns:a16="http://schemas.microsoft.com/office/drawing/2014/main" id="{EA0FAC02-37D8-9BC1-BBFD-7AD33F09FA3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1177971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7" name="Picture Placeholder 2">
            <a:extLst>
              <a:ext uri="{FF2B5EF4-FFF2-40B4-BE49-F238E27FC236}">
                <a16:creationId xmlns:a16="http://schemas.microsoft.com/office/drawing/2014/main" id="{0FAA751F-D2A6-0D25-29EC-E17DC7D5C37A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528615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5C06C706-6647-7B33-FFA3-B2FEE1DFD5E2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8532409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9A3AA809-DE7A-C417-0AE2-35B4A2D5ED8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8532409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0" name="Picture Placeholder 2">
            <a:extLst>
              <a:ext uri="{FF2B5EF4-FFF2-40B4-BE49-F238E27FC236}">
                <a16:creationId xmlns:a16="http://schemas.microsoft.com/office/drawing/2014/main" id="{8DE82D27-6183-A8AA-ACFF-FD55759532A7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1" name="Picture Placeholder 2">
            <a:extLst>
              <a:ext uri="{FF2B5EF4-FFF2-40B4-BE49-F238E27FC236}">
                <a16:creationId xmlns:a16="http://schemas.microsoft.com/office/drawing/2014/main" id="{5E08B0AA-E72A-8860-5243-A7CDEE5553B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2" name="Picture Placeholder 2">
            <a:extLst>
              <a:ext uri="{FF2B5EF4-FFF2-40B4-BE49-F238E27FC236}">
                <a16:creationId xmlns:a16="http://schemas.microsoft.com/office/drawing/2014/main" id="{83367A83-171F-85E5-FBA7-716BF4EED3E6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3" name="Picture Placeholder 2">
            <a:extLst>
              <a:ext uri="{FF2B5EF4-FFF2-40B4-BE49-F238E27FC236}">
                <a16:creationId xmlns:a16="http://schemas.microsoft.com/office/drawing/2014/main" id="{47D8A652-4F2D-E1FE-4433-3ED21B45B832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025EC417-BEFE-6E4F-8D72-C07AC3E0A129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5" name="Picture Placeholder 2">
            <a:extLst>
              <a:ext uri="{FF2B5EF4-FFF2-40B4-BE49-F238E27FC236}">
                <a16:creationId xmlns:a16="http://schemas.microsoft.com/office/drawing/2014/main" id="{726F9E31-65B7-DA36-ECB3-A9CFDE07645F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8527620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FFAA12F9-528B-CF0E-14A3-28FC2BF07B6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5307424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7" name="Text Placeholder 7">
            <a:extLst>
              <a:ext uri="{FF2B5EF4-FFF2-40B4-BE49-F238E27FC236}">
                <a16:creationId xmlns:a16="http://schemas.microsoft.com/office/drawing/2014/main" id="{D830F469-340A-89CC-0F61-F167A51D0A4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5307424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0" name="Text Placeholder 7">
            <a:extLst>
              <a:ext uri="{FF2B5EF4-FFF2-40B4-BE49-F238E27FC236}">
                <a16:creationId xmlns:a16="http://schemas.microsoft.com/office/drawing/2014/main" id="{3081B4F8-273B-10B7-0B4A-26027F9B3B4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1" name="Text Placeholder 7">
            <a:extLst>
              <a:ext uri="{FF2B5EF4-FFF2-40B4-BE49-F238E27FC236}">
                <a16:creationId xmlns:a16="http://schemas.microsoft.com/office/drawing/2014/main" id="{E577FA22-126E-6B9F-3CC8-9E752FCC183F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2" name="Text Placeholder 7">
            <a:extLst>
              <a:ext uri="{FF2B5EF4-FFF2-40B4-BE49-F238E27FC236}">
                <a16:creationId xmlns:a16="http://schemas.microsoft.com/office/drawing/2014/main" id="{1C2860DF-6860-CFDE-FAF3-5C726B2FD731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3" name="Text Placeholder 7">
            <a:extLst>
              <a:ext uri="{FF2B5EF4-FFF2-40B4-BE49-F238E27FC236}">
                <a16:creationId xmlns:a16="http://schemas.microsoft.com/office/drawing/2014/main" id="{C7BEE301-5C6D-942E-BEE3-73E092EA7E9E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4" name="Text Placeholder 7">
            <a:extLst>
              <a:ext uri="{FF2B5EF4-FFF2-40B4-BE49-F238E27FC236}">
                <a16:creationId xmlns:a16="http://schemas.microsoft.com/office/drawing/2014/main" id="{FD5F599B-8744-7849-EEF7-8849E72C04F7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5" name="Text Placeholder 7">
            <a:extLst>
              <a:ext uri="{FF2B5EF4-FFF2-40B4-BE49-F238E27FC236}">
                <a16:creationId xmlns:a16="http://schemas.microsoft.com/office/drawing/2014/main" id="{B9E0C8A2-2FAE-A711-9256-A203090DDC5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16" name="Text Placeholder 7">
            <a:extLst>
              <a:ext uri="{FF2B5EF4-FFF2-40B4-BE49-F238E27FC236}">
                <a16:creationId xmlns:a16="http://schemas.microsoft.com/office/drawing/2014/main" id="{305BEF65-DEAD-9F86-5044-73541D0A0A8E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17" name="Text Placeholder 7">
            <a:extLst>
              <a:ext uri="{FF2B5EF4-FFF2-40B4-BE49-F238E27FC236}">
                <a16:creationId xmlns:a16="http://schemas.microsoft.com/office/drawing/2014/main" id="{D7441545-C9DB-64A8-9760-7D78A9423BDE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2ABCC9E6-5AC7-FBA9-9CE6-B66A8B5F7C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2E7BD215-80C1-F12A-5812-B0FE5172AAC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DB17CC64-7F84-F2E4-FB72-204654F51AD6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C79526A2-FAFD-A536-6CC7-1FA7C332CF91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014997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-up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itle 1">
            <a:extLst>
              <a:ext uri="{FF2B5EF4-FFF2-40B4-BE49-F238E27FC236}">
                <a16:creationId xmlns:a16="http://schemas.microsoft.com/office/drawing/2014/main" id="{2E1C6640-71A0-5409-4C14-771F7A8D63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4" name="Text Placeholder 7">
            <a:extLst>
              <a:ext uri="{FF2B5EF4-FFF2-40B4-BE49-F238E27FC236}">
                <a16:creationId xmlns:a16="http://schemas.microsoft.com/office/drawing/2014/main" id="{806BB1B9-41DF-E49A-0AD9-42EBAC29693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5" name="Text Placeholder 7">
            <a:extLst>
              <a:ext uri="{FF2B5EF4-FFF2-40B4-BE49-F238E27FC236}">
                <a16:creationId xmlns:a16="http://schemas.microsoft.com/office/drawing/2014/main" id="{E120A58E-9737-58C3-9A67-579BE854526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382295" y="17059122"/>
            <a:ext cx="626148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6" name="Text Placeholder 7">
            <a:extLst>
              <a:ext uri="{FF2B5EF4-FFF2-40B4-BE49-F238E27FC236}">
                <a16:creationId xmlns:a16="http://schemas.microsoft.com/office/drawing/2014/main" id="{583ACEA7-F35D-497B-1336-1DDC4C9E436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637605" y="17059122"/>
            <a:ext cx="625484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77" name="Text Placeholder 7">
            <a:extLst>
              <a:ext uri="{FF2B5EF4-FFF2-40B4-BE49-F238E27FC236}">
                <a16:creationId xmlns:a16="http://schemas.microsoft.com/office/drawing/2014/main" id="{39906679-F1C7-C099-BA78-B1EC03DE4859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382295" y="17727056"/>
            <a:ext cx="626148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8" name="Text Placeholder 7">
            <a:extLst>
              <a:ext uri="{FF2B5EF4-FFF2-40B4-BE49-F238E27FC236}">
                <a16:creationId xmlns:a16="http://schemas.microsoft.com/office/drawing/2014/main" id="{55D764A1-AAFB-AAAF-440B-E577DEAEDAD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637605" y="17727056"/>
            <a:ext cx="625484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9" name="Picture Placeholder 2">
            <a:extLst>
              <a:ext uri="{FF2B5EF4-FFF2-40B4-BE49-F238E27FC236}">
                <a16:creationId xmlns:a16="http://schemas.microsoft.com/office/drawing/2014/main" id="{3E5A7CCC-CEDA-5A08-9F83-8207E4B4678A}"/>
              </a:ext>
            </a:extLst>
          </p:cNvPr>
          <p:cNvSpPr>
            <a:spLocks noGrp="1"/>
          </p:cNvSpPr>
          <p:nvPr>
            <p:ph type="pic" sz="quarter" idx="46"/>
          </p:nvPr>
        </p:nvSpPr>
        <p:spPr>
          <a:xfrm>
            <a:off x="1637605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0" name="Picture Placeholder 2">
            <a:extLst>
              <a:ext uri="{FF2B5EF4-FFF2-40B4-BE49-F238E27FC236}">
                <a16:creationId xmlns:a16="http://schemas.microsoft.com/office/drawing/2014/main" id="{04FB1F5A-4A6D-8263-D8EC-9F649ADB5800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8396143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1" name="Picture Placeholder 2">
            <a:extLst>
              <a:ext uri="{FF2B5EF4-FFF2-40B4-BE49-F238E27FC236}">
                <a16:creationId xmlns:a16="http://schemas.microsoft.com/office/drawing/2014/main" id="{08E60250-68D4-4DFF-E6B0-FD2F0743093E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1902586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2" name="Text Placeholder 7">
            <a:extLst>
              <a:ext uri="{FF2B5EF4-FFF2-40B4-BE49-F238E27FC236}">
                <a16:creationId xmlns:a16="http://schemas.microsoft.com/office/drawing/2014/main" id="{6F5A0254-7997-A47B-CC1D-E26124BDDD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5132594" y="17059122"/>
            <a:ext cx="6263641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83" name="Text Placeholder 7">
            <a:extLst>
              <a:ext uri="{FF2B5EF4-FFF2-40B4-BE49-F238E27FC236}">
                <a16:creationId xmlns:a16="http://schemas.microsoft.com/office/drawing/2014/main" id="{F56C1EBA-1286-640F-7405-F921F024127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15132594" y="17727056"/>
            <a:ext cx="6263641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4" name="Picture Placeholder 2">
            <a:extLst>
              <a:ext uri="{FF2B5EF4-FFF2-40B4-BE49-F238E27FC236}">
                <a16:creationId xmlns:a16="http://schemas.microsoft.com/office/drawing/2014/main" id="{B6FB89B5-041B-6845-8C0C-D37F03F679D0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5152060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7" name="Picture Placeholder 2">
            <a:extLst>
              <a:ext uri="{FF2B5EF4-FFF2-40B4-BE49-F238E27FC236}">
                <a16:creationId xmlns:a16="http://schemas.microsoft.com/office/drawing/2014/main" id="{5B456072-1265-9582-56EC-A141423FCB27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394833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8" name="Picture Placeholder 2">
            <a:extLst>
              <a:ext uri="{FF2B5EF4-FFF2-40B4-BE49-F238E27FC236}">
                <a16:creationId xmlns:a16="http://schemas.microsoft.com/office/drawing/2014/main" id="{1E3D49AA-D010-8931-E38D-9EFAC650BE4E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1637606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9" name="Picture Placeholder 2">
            <a:extLst>
              <a:ext uri="{FF2B5EF4-FFF2-40B4-BE49-F238E27FC236}">
                <a16:creationId xmlns:a16="http://schemas.microsoft.com/office/drawing/2014/main" id="{AF7C04F1-CBE2-DEFD-842C-51766F3982B0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21909287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0" name="Picture Placeholder 2">
            <a:extLst>
              <a:ext uri="{FF2B5EF4-FFF2-40B4-BE49-F238E27FC236}">
                <a16:creationId xmlns:a16="http://schemas.microsoft.com/office/drawing/2014/main" id="{754FF476-6D9D-3BF5-5DA3-B9215838916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28666515" y="4848840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1" name="Picture Placeholder 2">
            <a:extLst>
              <a:ext uri="{FF2B5EF4-FFF2-40B4-BE49-F238E27FC236}">
                <a16:creationId xmlns:a16="http://schemas.microsoft.com/office/drawing/2014/main" id="{CF0FAC33-22B1-A1AA-A597-E20D83EC82B3}"/>
              </a:ext>
            </a:extLst>
          </p:cNvPr>
          <p:cNvSpPr>
            <a:spLocks noGrp="1"/>
          </p:cNvSpPr>
          <p:nvPr>
            <p:ph type="pic" sz="quarter" idx="54"/>
          </p:nvPr>
        </p:nvSpPr>
        <p:spPr>
          <a:xfrm>
            <a:off x="15144048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9821ECA1-0B8D-9D58-BC92-600E602A75F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1907609" y="17059122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3" name="Text Placeholder 7">
            <a:extLst>
              <a:ext uri="{FF2B5EF4-FFF2-40B4-BE49-F238E27FC236}">
                <a16:creationId xmlns:a16="http://schemas.microsoft.com/office/drawing/2014/main" id="{D778EB77-2B9E-1894-E950-FBDDD5E6CF9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21907609" y="17727056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6" name="Text Placeholder 7">
            <a:extLst>
              <a:ext uri="{FF2B5EF4-FFF2-40B4-BE49-F238E27FC236}">
                <a16:creationId xmlns:a16="http://schemas.microsoft.com/office/drawing/2014/main" id="{66FB9232-DDCE-9146-19EB-DB826C83AC26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5141913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7" name="Text Placeholder 7">
            <a:extLst>
              <a:ext uri="{FF2B5EF4-FFF2-40B4-BE49-F238E27FC236}">
                <a16:creationId xmlns:a16="http://schemas.microsoft.com/office/drawing/2014/main" id="{DC527D0A-2D56-3DD0-560F-930D7B94349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8391957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98" name="Text Placeholder 7">
            <a:extLst>
              <a:ext uri="{FF2B5EF4-FFF2-40B4-BE49-F238E27FC236}">
                <a16:creationId xmlns:a16="http://schemas.microsoft.com/office/drawing/2014/main" id="{4819793C-ABB4-F312-B423-93ED34A17F9B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15141913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99" name="Text Placeholder 7">
            <a:extLst>
              <a:ext uri="{FF2B5EF4-FFF2-40B4-BE49-F238E27FC236}">
                <a16:creationId xmlns:a16="http://schemas.microsoft.com/office/drawing/2014/main" id="{B5500A73-C1D9-6E99-C7F0-EE5D65237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8391957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0" name="Text Placeholder 7">
            <a:extLst>
              <a:ext uri="{FF2B5EF4-FFF2-40B4-BE49-F238E27FC236}">
                <a16:creationId xmlns:a16="http://schemas.microsoft.com/office/drawing/2014/main" id="{D4E21DA6-E42F-E9B7-4D96-0492DDA8A798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21900662" y="9981886"/>
            <a:ext cx="6263640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1" name="Text Placeholder 7">
            <a:extLst>
              <a:ext uri="{FF2B5EF4-FFF2-40B4-BE49-F238E27FC236}">
                <a16:creationId xmlns:a16="http://schemas.microsoft.com/office/drawing/2014/main" id="{886C4896-4193-9353-8113-FEAEA1A8E249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21900662" y="10669493"/>
            <a:ext cx="6263640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2" name="Text Placeholder 7">
            <a:extLst>
              <a:ext uri="{FF2B5EF4-FFF2-40B4-BE49-F238E27FC236}">
                <a16:creationId xmlns:a16="http://schemas.microsoft.com/office/drawing/2014/main" id="{D8CE68A0-EE05-17DF-53F1-1760EA20BD44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28666515" y="9981886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3" name="Text Placeholder 7">
            <a:extLst>
              <a:ext uri="{FF2B5EF4-FFF2-40B4-BE49-F238E27FC236}">
                <a16:creationId xmlns:a16="http://schemas.microsoft.com/office/drawing/2014/main" id="{5E6A3FD2-8586-0741-0E6C-CBF441D79C5F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28666515" y="10669493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04" name="Picture Placeholder 2">
            <a:extLst>
              <a:ext uri="{FF2B5EF4-FFF2-40B4-BE49-F238E27FC236}">
                <a16:creationId xmlns:a16="http://schemas.microsoft.com/office/drawing/2014/main" id="{79D69BE1-42CD-E248-6FF4-6883C7AD9CAC}"/>
              </a:ext>
            </a:extLst>
          </p:cNvPr>
          <p:cNvSpPr>
            <a:spLocks noGrp="1"/>
          </p:cNvSpPr>
          <p:nvPr>
            <p:ph type="pic" sz="quarter" idx="65"/>
          </p:nvPr>
        </p:nvSpPr>
        <p:spPr>
          <a:xfrm>
            <a:off x="28661124" y="11926198"/>
            <a:ext cx="6263640" cy="4937760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None/>
              <a:defRPr lang="en-US" sz="3600" dirty="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pPr marL="685800" lvl="0" indent="-685800" algn="ctr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5" name="Text Placeholder 7">
            <a:extLst>
              <a:ext uri="{FF2B5EF4-FFF2-40B4-BE49-F238E27FC236}">
                <a16:creationId xmlns:a16="http://schemas.microsoft.com/office/drawing/2014/main" id="{A00FDC47-81CE-5DA7-F2C0-CCE8FDA8F033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28644881" y="17103569"/>
            <a:ext cx="6263902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06" name="Text Placeholder 7">
            <a:extLst>
              <a:ext uri="{FF2B5EF4-FFF2-40B4-BE49-F238E27FC236}">
                <a16:creationId xmlns:a16="http://schemas.microsoft.com/office/drawing/2014/main" id="{E03D1B87-1CAB-A060-10B0-66672F980B33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28644881" y="17791176"/>
            <a:ext cx="6263902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D6FB8B31-FA09-125D-6A0C-85126C99B387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1637606" y="9981886"/>
            <a:ext cx="6263639" cy="750359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1B9B228-A0BE-A5BD-E50D-FFB95250F9EE}"/>
              </a:ext>
            </a:extLst>
          </p:cNvPr>
          <p:cNvSpPr>
            <a:spLocks noGrp="1"/>
          </p:cNvSpPr>
          <p:nvPr>
            <p:ph type="body" sz="quarter" idx="69" hasCustomPrompt="1"/>
          </p:nvPr>
        </p:nvSpPr>
        <p:spPr>
          <a:xfrm>
            <a:off x="1637606" y="10669493"/>
            <a:ext cx="6263639" cy="750359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916513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se C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09DC113-853F-C9DC-C16D-BE6B969498D1}"/>
              </a:ext>
            </a:extLst>
          </p:cNvPr>
          <p:cNvSpPr/>
          <p:nvPr userDrawn="1"/>
        </p:nvSpPr>
        <p:spPr>
          <a:xfrm>
            <a:off x="33084655" y="18953018"/>
            <a:ext cx="3491345" cy="162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Picture Placeholder 2">
            <a:extLst>
              <a:ext uri="{FF2B5EF4-FFF2-40B4-BE49-F238E27FC236}">
                <a16:creationId xmlns:a16="http://schemas.microsoft.com/office/drawing/2014/main" id="{377920F6-AC26-4611-AAD3-44D6CEA3FBA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5999" cy="20574000"/>
          </a:xfrm>
          <a:prstGeom prst="rect">
            <a:avLst/>
          </a:prstGeom>
          <a:solidFill>
            <a:srgbClr val="151617">
              <a:alpha val="61000"/>
            </a:srgb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835972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nt Te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24CF4-9B62-4122-9333-1892D55837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B7365B-4C46-8DCA-CCBD-540978213346}"/>
              </a:ext>
            </a:extLst>
          </p:cNvPr>
          <p:cNvSpPr/>
          <p:nvPr userDrawn="1"/>
        </p:nvSpPr>
        <p:spPr>
          <a:xfrm>
            <a:off x="15000920" y="10599518"/>
            <a:ext cx="11020290" cy="749209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90000"/>
              </a:lnSpc>
            </a:pPr>
            <a:endParaRPr lang="en-US" sz="9600" b="1" dirty="0" err="1">
              <a:solidFill>
                <a:schemeClr val="tx1"/>
              </a:solidFill>
              <a:latin typeface="NVIDIA Sans" panose="020B0503020203020204" pitchFamily="34" charset="0"/>
              <a:cs typeface="NVIDIA Sans" panose="020B0503020203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13BA62A-75B2-D8F1-6262-09D2093EB8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87422" y="10599518"/>
            <a:ext cx="11022523" cy="7864522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F1E6AB9-6A8F-973B-3751-A8FDFB0085E2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15951796" y="11184435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D1CEBC-3685-1A7C-3C1B-72CC02011630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5951796" y="13773007"/>
            <a:ext cx="9273032" cy="2550828"/>
          </a:xfrm>
          <a:prstGeom prst="rect">
            <a:avLst/>
          </a:prstGeom>
        </p:spPr>
        <p:txBody>
          <a:bodyPr/>
          <a:lstStyle>
            <a:lvl1pPr marL="0" indent="0">
              <a:buClr>
                <a:schemeClr val="tx2"/>
              </a:buClr>
              <a:buFontTx/>
              <a:buNone/>
              <a:defRPr sz="9600" b="0">
                <a:solidFill>
                  <a:schemeClr val="bg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9144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18288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27432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3657600" indent="0">
              <a:buClr>
                <a:schemeClr val="tx2"/>
              </a:buClr>
              <a:buFontTx/>
              <a:buNone/>
              <a:defRPr sz="9600" b="1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</p:txBody>
      </p:sp>
    </p:spTree>
    <p:extLst>
      <p:ext uri="{BB962C8B-B14F-4D97-AF65-F5344CB8AC3E}">
        <p14:creationId xmlns:p14="http://schemas.microsoft.com/office/powerpoint/2010/main" val="54776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0E8BF-AF0D-20A3-5DF1-1F832B33778D}"/>
              </a:ext>
            </a:extLst>
          </p:cNvPr>
          <p:cNvSpPr/>
          <p:nvPr userDrawn="1"/>
        </p:nvSpPr>
        <p:spPr>
          <a:xfrm>
            <a:off x="33084655" y="18953018"/>
            <a:ext cx="3491345" cy="162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AAA31F85-6A24-F6BC-ED18-721298C874D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36575999" cy="20574000"/>
          </a:xfrm>
          <a:prstGeom prst="rect">
            <a:avLst/>
          </a:prstGeom>
          <a:solidFill>
            <a:srgbClr val="151617">
              <a:alpha val="60784"/>
            </a:srgbClr>
          </a:solidFill>
          <a:ln w="19050">
            <a:noFill/>
          </a:ln>
        </p:spPr>
        <p:txBody>
          <a:bodyPr tIns="0" bIns="4206240" anchor="ctr"/>
          <a:lstStyle>
            <a:lvl1pPr marL="0" indent="0" algn="ctr">
              <a:buFontTx/>
              <a:buNone/>
              <a:defRPr sz="72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image of video/demo</a:t>
            </a:r>
          </a:p>
        </p:txBody>
      </p:sp>
    </p:spTree>
    <p:extLst>
      <p:ext uri="{BB962C8B-B14F-4D97-AF65-F5344CB8AC3E}">
        <p14:creationId xmlns:p14="http://schemas.microsoft.com/office/powerpoint/2010/main" val="260279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 - Insert Vide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A0E8BF-AF0D-20A3-5DF1-1F832B33778D}"/>
              </a:ext>
            </a:extLst>
          </p:cNvPr>
          <p:cNvSpPr/>
          <p:nvPr userDrawn="1"/>
        </p:nvSpPr>
        <p:spPr>
          <a:xfrm>
            <a:off x="33084655" y="18953018"/>
            <a:ext cx="3491345" cy="1620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Media Placeholder 4">
            <a:extLst>
              <a:ext uri="{FF2B5EF4-FFF2-40B4-BE49-F238E27FC236}">
                <a16:creationId xmlns:a16="http://schemas.microsoft.com/office/drawing/2014/main" id="{679228C4-4387-5425-E657-3863E37061A5}"/>
              </a:ext>
            </a:extLst>
          </p:cNvPr>
          <p:cNvSpPr>
            <a:spLocks noGrp="1"/>
          </p:cNvSpPr>
          <p:nvPr>
            <p:ph type="media" sz="quarter" idx="12" hasCustomPrompt="1"/>
          </p:nvPr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151617">
              <a:alpha val="61000"/>
            </a:srgbClr>
          </a:solidFill>
        </p:spPr>
        <p:txBody>
          <a:bodyPr tIns="0" bIns="3108960" anchor="ctr"/>
          <a:lstStyle>
            <a:lvl1pPr marL="0" indent="0" algn="ctr">
              <a:buFontTx/>
              <a:buNone/>
              <a:defRPr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video</a:t>
            </a:r>
          </a:p>
        </p:txBody>
      </p:sp>
    </p:spTree>
    <p:extLst>
      <p:ext uri="{BB962C8B-B14F-4D97-AF65-F5344CB8AC3E}">
        <p14:creationId xmlns:p14="http://schemas.microsoft.com/office/powerpoint/2010/main" val="3252327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background&#10;&#10;Description automatically generated">
            <a:extLst>
              <a:ext uri="{FF2B5EF4-FFF2-40B4-BE49-F238E27FC236}">
                <a16:creationId xmlns:a16="http://schemas.microsoft.com/office/drawing/2014/main" id="{8397C11F-E523-45C0-C5D0-3DEFD5F01F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D43049-D79A-ADD1-0173-BEDDD0EB0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333104-F858-F61E-1D34-E52D82F78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4F9B9E-4A41-50DE-3018-ED6347BF5066}"/>
              </a:ext>
            </a:extLst>
          </p:cNvPr>
          <p:cNvCxnSpPr/>
          <p:nvPr userDrawn="1"/>
        </p:nvCxnSpPr>
        <p:spPr>
          <a:xfrm>
            <a:off x="0" y="11329275"/>
            <a:ext cx="36576000" cy="0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6E20E0C-42D8-444A-E2A3-A3F26F670331}"/>
              </a:ext>
            </a:extLst>
          </p:cNvPr>
          <p:cNvGrpSpPr/>
          <p:nvPr userDrawn="1"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BB4EF6D-B88C-A6C9-D713-90A79BC44923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20" name="Picture 19" descr="Logo&#10;&#10;Description automatically generated">
              <a:extLst>
                <a:ext uri="{FF2B5EF4-FFF2-40B4-BE49-F238E27FC236}">
                  <a16:creationId xmlns:a16="http://schemas.microsoft.com/office/drawing/2014/main" id="{AA25C9DA-4631-954F-6626-A20F7FA887F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55459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lex_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background&#10;&#10;Description automatically generated">
            <a:extLst>
              <a:ext uri="{FF2B5EF4-FFF2-40B4-BE49-F238E27FC236}">
                <a16:creationId xmlns:a16="http://schemas.microsoft.com/office/drawing/2014/main" id="{33A6ECAC-99FD-7D7F-E939-6BE14DA36C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BD43049-D79A-ADD1-0173-BEDDD0EB0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333104-F858-F61E-1D34-E52D82F78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635E57F-0D6B-C15C-C6AE-CDF3F3C44695}"/>
              </a:ext>
            </a:extLst>
          </p:cNvPr>
          <p:cNvGrpSpPr/>
          <p:nvPr userDrawn="1"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B18B7F7-F437-9FFD-6F99-29B03241B236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14" name="Picture 13" descr="Logo&#10;&#10;Description automatically generated">
              <a:extLst>
                <a:ext uri="{FF2B5EF4-FFF2-40B4-BE49-F238E27FC236}">
                  <a16:creationId xmlns:a16="http://schemas.microsoft.com/office/drawing/2014/main" id="{8D4352AA-F908-CE83-BC03-C1EEE50A3074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298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w/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background&#10;&#10;Description automatically generated">
            <a:extLst>
              <a:ext uri="{FF2B5EF4-FFF2-40B4-BE49-F238E27FC236}">
                <a16:creationId xmlns:a16="http://schemas.microsoft.com/office/drawing/2014/main" id="{E03AC92D-6847-2C39-2834-8498E063F27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0A0E643B-74E9-0738-E4E6-1F695DB0DA1A}"/>
              </a:ext>
            </a:extLst>
          </p:cNvPr>
          <p:cNvGrpSpPr/>
          <p:nvPr userDrawn="1"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746190D-3889-E65B-ABFC-3929B0EAFB5C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39" name="Picture 38" descr="Logo&#10;&#10;Description automatically generated">
              <a:extLst>
                <a:ext uri="{FF2B5EF4-FFF2-40B4-BE49-F238E27FC236}">
                  <a16:creationId xmlns:a16="http://schemas.microsoft.com/office/drawing/2014/main" id="{99569F42-600A-8600-69BE-3D5F1AF1F07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  <p:sp>
        <p:nvSpPr>
          <p:cNvPr id="11" name="Title 1">
            <a:extLst>
              <a:ext uri="{FF2B5EF4-FFF2-40B4-BE49-F238E27FC236}">
                <a16:creationId xmlns:a16="http://schemas.microsoft.com/office/drawing/2014/main" id="{2BD43049-D79A-ADD1-0173-BEDDD0EB0D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4D333104-F858-F61E-1D34-E52D82F78DE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844A21F-646B-567B-FAE9-6E47F0ECAA37}"/>
              </a:ext>
            </a:extLst>
          </p:cNvPr>
          <p:cNvCxnSpPr/>
          <p:nvPr userDrawn="1"/>
        </p:nvCxnSpPr>
        <p:spPr>
          <a:xfrm>
            <a:off x="0" y="12517118"/>
            <a:ext cx="36576000" cy="0"/>
          </a:xfrm>
          <a:prstGeom prst="line">
            <a:avLst/>
          </a:prstGeom>
          <a:ln w="508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4D640899-3CB7-4B23-CDD1-8329CB1E787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1104900" y="8828853"/>
            <a:ext cx="6172214" cy="4209393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36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25FD997-2518-1DCF-11C2-18A040510653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104901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4BC2A030-6623-A3A7-DF99-AF3D2E41295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104900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9640EF61-1B00-B9A2-1971-0883561D1D6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104901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2" name="Picture Placeholder 2">
            <a:extLst>
              <a:ext uri="{FF2B5EF4-FFF2-40B4-BE49-F238E27FC236}">
                <a16:creationId xmlns:a16="http://schemas.microsoft.com/office/drawing/2014/main" id="{3D8B3CE7-28EB-10E8-04B4-9F9871D287F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8153396" y="12016056"/>
            <a:ext cx="6172214" cy="4209393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36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DE9702A-359A-D5FF-742A-F9FA15CB947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153397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A7EDBB0F-2F57-E3F6-9BD8-512FB0792DA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153396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CA91D96F-DC9F-C438-5AE8-64E71635AAF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53397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27" name="Picture Placeholder 2">
            <a:extLst>
              <a:ext uri="{FF2B5EF4-FFF2-40B4-BE49-F238E27FC236}">
                <a16:creationId xmlns:a16="http://schemas.microsoft.com/office/drawing/2014/main" id="{39281FA5-9A9A-990D-E497-06751BFB108C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15163793" y="8828853"/>
            <a:ext cx="6172214" cy="4209393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36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98DD1682-9133-0FED-047E-B9B7DCBBB188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5163794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F44F206-52BB-D025-A518-E0AE0F928F1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5163793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7E7E7018-F73D-9EBC-373D-810D5B4F16A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5163794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1" name="Picture Placeholder 2">
            <a:extLst>
              <a:ext uri="{FF2B5EF4-FFF2-40B4-BE49-F238E27FC236}">
                <a16:creationId xmlns:a16="http://schemas.microsoft.com/office/drawing/2014/main" id="{66F34E23-881D-4482-AAE4-5E5CBED11F88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22212297" y="12016056"/>
            <a:ext cx="6172214" cy="4209393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36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2BC3EB00-4D9F-C402-2738-FC713BA0B9A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212298" y="10422886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CB35310-28D5-4CCA-07D7-776E3CC2ACE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22212297" y="11134791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7AF48CBF-F9F1-BA19-5056-5655B278023A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212298" y="9680157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55D0B70E-7B46-5C62-A393-0461B273893E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29298902" y="8828853"/>
            <a:ext cx="6172214" cy="4209393"/>
          </a:xfrm>
          <a:prstGeom prst="rect">
            <a:avLst/>
          </a:prstGeom>
          <a:solidFill>
            <a:srgbClr val="151617">
              <a:alpha val="61000"/>
            </a:srgbClr>
          </a:solidFill>
          <a:ln w="9525">
            <a:solidFill>
              <a:schemeClr val="accent5"/>
            </a:solidFill>
          </a:ln>
        </p:spPr>
        <p:txBody>
          <a:bodyPr tIns="2194560" anchor="ctr"/>
          <a:lstStyle>
            <a:lvl1pPr marL="0" indent="0" algn="ctr">
              <a:buFontTx/>
              <a:buNone/>
              <a:defRPr sz="3600">
                <a:solidFill>
                  <a:schemeClr val="bg2">
                    <a:lumMod val="50000"/>
                  </a:schemeClr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0F94557A-728C-EB9B-6D27-E1522E71658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9298903" y="7235683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4000" b="0" cap="none" baseline="0">
                <a:solidFill>
                  <a:schemeClr val="tx1"/>
                </a:solidFill>
                <a:latin typeface="+mj-lt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Title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FBD90FC-A59B-DD00-CAD3-6CE9D1F5F7B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9298902" y="7947588"/>
            <a:ext cx="6172214" cy="679755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FontTx/>
              <a:buNone/>
              <a:defRPr sz="2800" b="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E19118EC-245C-5E88-050A-0F4F938881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9298903" y="6492954"/>
            <a:ext cx="6172213" cy="795528"/>
          </a:xfrm>
          <a:prstGeom prst="rect">
            <a:avLst/>
          </a:prstGeom>
        </p:spPr>
        <p:txBody>
          <a:bodyPr anchor="b"/>
          <a:lstStyle>
            <a:lvl1pPr marL="0" indent="0" algn="ctr">
              <a:spcBef>
                <a:spcPts val="1200"/>
              </a:spcBef>
              <a:buFontTx/>
              <a:buNone/>
              <a:defRPr sz="7200" b="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0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2pPr>
            <a:lvl3pPr marL="4883584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3pPr>
            <a:lvl4pPr marL="693372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4pPr>
            <a:lvl5pPr marL="8471409" indent="0">
              <a:buFontTx/>
              <a:buNone/>
              <a:defRPr sz="4000" b="1">
                <a:solidFill>
                  <a:schemeClr val="tx1"/>
                </a:solidFill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Year</a:t>
            </a:r>
          </a:p>
        </p:txBody>
      </p:sp>
    </p:spTree>
    <p:extLst>
      <p:ext uri="{BB962C8B-B14F-4D97-AF65-F5344CB8AC3E}">
        <p14:creationId xmlns:p14="http://schemas.microsoft.com/office/powerpoint/2010/main" val="99736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LO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een and black background&#10;&#10;Description automatically generated">
            <a:extLst>
              <a:ext uri="{FF2B5EF4-FFF2-40B4-BE49-F238E27FC236}">
                <a16:creationId xmlns:a16="http://schemas.microsoft.com/office/drawing/2014/main" id="{84660C5B-F183-A809-5ED8-FC5B865ACD0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2" cy="2057400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EC72E02-B14C-9CE6-C2F8-512D9403FDB9}"/>
              </a:ext>
            </a:extLst>
          </p:cNvPr>
          <p:cNvSpPr/>
          <p:nvPr userDrawn="1"/>
        </p:nvSpPr>
        <p:spPr>
          <a:xfrm flipV="1">
            <a:off x="-1" y="-2"/>
            <a:ext cx="36576003" cy="528487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8ABED5-E4D9-3873-930D-02751465A798}"/>
              </a:ext>
            </a:extLst>
          </p:cNvPr>
          <p:cNvSpPr/>
          <p:nvPr userDrawn="1"/>
        </p:nvSpPr>
        <p:spPr>
          <a:xfrm>
            <a:off x="-3" y="15269900"/>
            <a:ext cx="36576000" cy="53041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93969F7-3958-4B24-B6D8-C4B33AA8D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3484783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197F771-0913-481D-869B-6DFB92729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5756431"/>
            <a:ext cx="24258494" cy="73070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268F9CC-C8B7-072D-9E8F-4C0B4E29DEE8}"/>
              </a:ext>
            </a:extLst>
          </p:cNvPr>
          <p:cNvSpPr txBox="1"/>
          <p:nvPr userDrawn="1"/>
        </p:nvSpPr>
        <p:spPr>
          <a:xfrm rot="10800000">
            <a:off x="17582278" y="12326888"/>
            <a:ext cx="1468672" cy="4508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700" dirty="0">
                <a:solidFill>
                  <a:schemeClr val="tx2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rPr>
              <a:t>“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F1BC634-A05D-FFA5-EC0B-77851EA9E2EE}"/>
              </a:ext>
            </a:extLst>
          </p:cNvPr>
          <p:cNvCxnSpPr>
            <a:cxnSpLocks/>
          </p:cNvCxnSpPr>
          <p:nvPr userDrawn="1"/>
        </p:nvCxnSpPr>
        <p:spPr>
          <a:xfrm>
            <a:off x="6158753" y="15573732"/>
            <a:ext cx="11394911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7EE54A0-2372-69B0-3856-8C493192BC68}"/>
              </a:ext>
            </a:extLst>
          </p:cNvPr>
          <p:cNvCxnSpPr>
            <a:cxnSpLocks/>
          </p:cNvCxnSpPr>
          <p:nvPr userDrawn="1"/>
        </p:nvCxnSpPr>
        <p:spPr>
          <a:xfrm>
            <a:off x="19022336" y="15573732"/>
            <a:ext cx="11394911" cy="0"/>
          </a:xfrm>
          <a:prstGeom prst="line">
            <a:avLst/>
          </a:prstGeom>
          <a:ln w="317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361B34A-7028-DE65-D6AA-502359D4281C}"/>
              </a:ext>
            </a:extLst>
          </p:cNvPr>
          <p:cNvGrpSpPr/>
          <p:nvPr userDrawn="1"/>
        </p:nvGrpSpPr>
        <p:grpSpPr>
          <a:xfrm>
            <a:off x="6158753" y="3847032"/>
            <a:ext cx="24258494" cy="4508927"/>
            <a:chOff x="6158753" y="6234204"/>
            <a:chExt cx="24258494" cy="45089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6502D34-2947-1D95-0F91-CC3263D1B3E1}"/>
                </a:ext>
              </a:extLst>
            </p:cNvPr>
            <p:cNvSpPr txBox="1"/>
            <p:nvPr userDrawn="1"/>
          </p:nvSpPr>
          <p:spPr>
            <a:xfrm>
              <a:off x="17553664" y="6234204"/>
              <a:ext cx="1468672" cy="45089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700" dirty="0">
                  <a:solidFill>
                    <a:schemeClr val="tx2"/>
                  </a:solidFill>
                  <a:latin typeface="NVIDIA Sans Light" panose="020B0303020203020204" pitchFamily="34" charset="0"/>
                  <a:cs typeface="NVIDIA Sans Light" panose="020B0303020203020204" pitchFamily="34" charset="0"/>
                </a:rPr>
                <a:t>“</a:t>
              </a:r>
            </a:p>
          </p:txBody>
        </p: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EF7F7D1-0BB5-B508-3FDD-08320D7DF61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99AB4B4-8931-58F2-D3ED-9EE02AD5692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13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- SH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black background&#10;&#10;Description automatically generated">
            <a:extLst>
              <a:ext uri="{FF2B5EF4-FFF2-40B4-BE49-F238E27FC236}">
                <a16:creationId xmlns:a16="http://schemas.microsoft.com/office/drawing/2014/main" id="{04D6DC98-C926-F690-F630-83DC835082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0"/>
            <a:ext cx="36576002" cy="20574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82E8B4D-D584-88C2-9F3A-92307E058DEA}"/>
              </a:ext>
            </a:extLst>
          </p:cNvPr>
          <p:cNvSpPr/>
          <p:nvPr userDrawn="1"/>
        </p:nvSpPr>
        <p:spPr>
          <a:xfrm flipV="1">
            <a:off x="-1" y="-2"/>
            <a:ext cx="36576003" cy="5284871"/>
          </a:xfrm>
          <a:prstGeom prst="rect">
            <a:avLst/>
          </a:prstGeom>
          <a:gradFill>
            <a:gsLst>
              <a:gs pos="0">
                <a:schemeClr val="bg1"/>
              </a:gs>
              <a:gs pos="67000">
                <a:schemeClr val="bg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CB8C172-12C4-4983-602B-D563BAE8C767}"/>
              </a:ext>
            </a:extLst>
          </p:cNvPr>
          <p:cNvSpPr/>
          <p:nvPr userDrawn="1"/>
        </p:nvSpPr>
        <p:spPr>
          <a:xfrm>
            <a:off x="-3" y="15269900"/>
            <a:ext cx="36576000" cy="5304100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4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9E9D6C4-18C2-E097-61AB-4E250D3633A0}"/>
              </a:ext>
            </a:extLst>
          </p:cNvPr>
          <p:cNvSpPr/>
          <p:nvPr userDrawn="1"/>
        </p:nvSpPr>
        <p:spPr>
          <a:xfrm>
            <a:off x="0" y="4706222"/>
            <a:ext cx="36576000" cy="2151778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93969F7-3958-4B24-B6D8-C4B33AA8D11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58753" y="11846842"/>
            <a:ext cx="24258494" cy="1043922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4400" i="1" cap="none" baseline="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— Quote source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6197F771-0913-481D-869B-6DFB9272975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58754" y="7022063"/>
            <a:ext cx="24258494" cy="440322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90000"/>
              </a:lnSpc>
              <a:spcBef>
                <a:spcPts val="0"/>
              </a:spcBef>
              <a:buFontTx/>
              <a:buNone/>
              <a:defRPr sz="12000" cap="none" baseline="0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Click to add quote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68AA5E-525F-6232-4857-9C0627C2D75C}"/>
              </a:ext>
            </a:extLst>
          </p:cNvPr>
          <p:cNvGrpSpPr/>
          <p:nvPr userDrawn="1"/>
        </p:nvGrpSpPr>
        <p:grpSpPr>
          <a:xfrm>
            <a:off x="6158753" y="5235574"/>
            <a:ext cx="24258494" cy="10102852"/>
            <a:chOff x="6158753" y="6264684"/>
            <a:chExt cx="24258494" cy="10102852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FCE685B6-A390-82AA-DB6E-2C2DDAACFDC3}"/>
                </a:ext>
              </a:extLst>
            </p:cNvPr>
            <p:cNvGrpSpPr/>
            <p:nvPr userDrawn="1"/>
          </p:nvGrpSpPr>
          <p:grpSpPr>
            <a:xfrm>
              <a:off x="17553664" y="6264684"/>
              <a:ext cx="1497286" cy="10102852"/>
              <a:chOff x="17553664" y="5634063"/>
              <a:chExt cx="1497286" cy="10102852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F4ADF65-B9A0-B9BA-22C3-0672477340CC}"/>
                  </a:ext>
                </a:extLst>
              </p:cNvPr>
              <p:cNvSpPr txBox="1"/>
              <p:nvPr/>
            </p:nvSpPr>
            <p:spPr>
              <a:xfrm>
                <a:off x="17553664" y="5634063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90F4DAA7-396B-EFC1-B7FA-BD1AE6A4D454}"/>
                  </a:ext>
                </a:extLst>
              </p:cNvPr>
              <p:cNvSpPr txBox="1"/>
              <p:nvPr/>
            </p:nvSpPr>
            <p:spPr>
              <a:xfrm rot="10800000">
                <a:off x="17582278" y="11227988"/>
                <a:ext cx="1468672" cy="45089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700" dirty="0">
                    <a:solidFill>
                      <a:schemeClr val="tx2"/>
                    </a:solidFill>
                    <a:latin typeface="NVIDIA Sans Light" panose="020B0303020203020204" pitchFamily="34" charset="0"/>
                    <a:cs typeface="NVIDIA Sans Light" panose="020B0303020203020204" pitchFamily="34" charset="0"/>
                  </a:rPr>
                  <a:t>“</a:t>
                </a:r>
              </a:p>
            </p:txBody>
          </p:sp>
        </p:grp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27AA061-DFAD-4993-9E24-D726EF9D43D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974A23C-6E0D-153F-811B-57FF6DE3B22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7454586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183AA77-BEE4-5712-48A1-3EA8C73EA482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6158753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0687553-94FB-E29C-ADEF-BA65FA95185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9022336" y="15144241"/>
              <a:ext cx="11394911" cy="0"/>
            </a:xfrm>
            <a:prstGeom prst="line">
              <a:avLst/>
            </a:prstGeom>
            <a:ln w="317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1508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7540E45F-1BC0-0422-4F86-B5F4B7620E8C}"/>
              </a:ext>
            </a:extLst>
          </p:cNvPr>
          <p:cNvSpPr/>
          <p:nvPr userDrawn="1"/>
        </p:nvSpPr>
        <p:spPr>
          <a:xfrm>
            <a:off x="17204620" y="5394960"/>
            <a:ext cx="566928" cy="151790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pic>
        <p:nvPicPr>
          <p:cNvPr id="2" name="Picture 1" descr="A green and black background&#10;&#10;Description automatically generated">
            <a:extLst>
              <a:ext uri="{FF2B5EF4-FFF2-40B4-BE49-F238E27FC236}">
                <a16:creationId xmlns:a16="http://schemas.microsoft.com/office/drawing/2014/main" id="{BDCC69BF-5958-6903-A652-FBA74BD312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8" t="2671" r="52856" b="1887"/>
          <a:stretch/>
        </p:blipFill>
        <p:spPr>
          <a:xfrm>
            <a:off x="0" y="0"/>
            <a:ext cx="17151594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3FDBC0-A6CE-B0D3-4F4C-4AA5758150CF}"/>
              </a:ext>
            </a:extLst>
          </p:cNvPr>
          <p:cNvSpPr/>
          <p:nvPr userDrawn="1"/>
        </p:nvSpPr>
        <p:spPr>
          <a:xfrm>
            <a:off x="1" y="0"/>
            <a:ext cx="17151594" cy="20573999"/>
          </a:xfrm>
          <a:prstGeom prst="rect">
            <a:avLst/>
          </a:prstGeom>
          <a:solidFill>
            <a:schemeClr val="bg1">
              <a:alpha val="20000"/>
            </a:schemeClr>
          </a:soli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430666-A193-A734-C5A2-86D4927DCA69}"/>
              </a:ext>
            </a:extLst>
          </p:cNvPr>
          <p:cNvSpPr/>
          <p:nvPr userDrawn="1"/>
        </p:nvSpPr>
        <p:spPr>
          <a:xfrm>
            <a:off x="0" y="0"/>
            <a:ext cx="17151594" cy="12235546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453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 xmlns:a14="http://schemas.microsoft.com/office/drawing/2010/main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een and black background&#10;&#10;Description automatically generated">
            <a:extLst>
              <a:ext uri="{FF2B5EF4-FFF2-40B4-BE49-F238E27FC236}">
                <a16:creationId xmlns:a16="http://schemas.microsoft.com/office/drawing/2014/main" id="{63DEBDB3-6A38-EF3B-586A-A7D8151E2E4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04" t="19063" r="959"/>
          <a:stretch/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A2D18A-A11E-78F7-4111-280D2BBEBAD2}"/>
              </a:ext>
            </a:extLst>
          </p:cNvPr>
          <p:cNvSpPr/>
          <p:nvPr userDrawn="1"/>
        </p:nvSpPr>
        <p:spPr>
          <a:xfrm>
            <a:off x="3413" y="3412"/>
            <a:ext cx="36572588" cy="20570588"/>
          </a:xfrm>
          <a:prstGeom prst="rect">
            <a:avLst/>
          </a:prstGeom>
          <a:gradFill>
            <a:gsLst>
              <a:gs pos="0">
                <a:schemeClr val="bg1"/>
              </a:gs>
              <a:gs pos="85000">
                <a:schemeClr val="bg1">
                  <a:alpha val="0"/>
                </a:schemeClr>
              </a:gs>
            </a:gsLst>
            <a:lin ang="2700000" scaled="0"/>
          </a:gradFill>
          <a:ln>
            <a:noFill/>
          </a:ln>
          <a:scene3d>
            <a:camera prst="orthographicFront"/>
            <a:lightRig rig="soft" dir="t">
              <a:rot lat="0" lon="0" rev="20400000"/>
            </a:lightRig>
          </a:scene3d>
          <a:sp3d prstMaterial="plastic">
            <a:bevelT w="0" h="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45720" tIns="91440" rIns="45720" bIns="91440" rtlCol="0" anchor="ctr"/>
          <a:lstStyle/>
          <a:p>
            <a:pPr algn="ctr">
              <a:lnSpc>
                <a:spcPct val="90000"/>
              </a:lnSpc>
            </a:pPr>
            <a:endParaRPr lang="en-US" sz="3200" dirty="0">
              <a:solidFill>
                <a:schemeClr val="bg1"/>
              </a:solidFill>
            </a:endParaRP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ECEA4828-9D13-4B7D-9EF8-A254AE85F9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473866" y="1865236"/>
            <a:ext cx="18476688" cy="5943600"/>
          </a:xfrm>
          <a:prstGeom prst="rect">
            <a:avLst/>
          </a:prstGeom>
        </p:spPr>
        <p:txBody>
          <a:bodyPr anchor="b"/>
          <a:lstStyle>
            <a:lvl1pPr marL="0" indent="0" algn="l">
              <a:spcBef>
                <a:spcPts val="0"/>
              </a:spcBef>
              <a:buFontTx/>
              <a:buNone/>
              <a:defRPr lang="en-US" sz="9000" b="1" kern="0" cap="none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NVIDIA Sans" panose="020B0503020203020204" pitchFamily="34" charset="0"/>
              </a:defRPr>
            </a:lvl1pPr>
            <a:lvl2pPr marL="2562790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2pPr>
            <a:lvl3pPr marL="4883584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3pPr>
            <a:lvl4pPr marL="6933729" indent="0">
              <a:buFontTx/>
              <a:buNone/>
              <a:defRPr lang="en-US" sz="8000" b="1" kern="0" cap="all" baseline="0" dirty="0" smtClean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4pPr>
            <a:lvl5pPr marL="8471409" indent="0">
              <a:buFontTx/>
              <a:buNone/>
              <a:defRPr lang="en-US" sz="8000" b="1" kern="0" cap="all" baseline="0" dirty="0">
                <a:solidFill>
                  <a:schemeClr val="tx1"/>
                </a:solidFill>
                <a:latin typeface="NVIDIA Sans" panose="020B0503020203020204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ED75764-16E1-7868-FB62-3FAC80FAC14C}"/>
              </a:ext>
            </a:extLst>
          </p:cNvPr>
          <p:cNvSpPr/>
          <p:nvPr userDrawn="1"/>
        </p:nvSpPr>
        <p:spPr>
          <a:xfrm>
            <a:off x="0" y="0"/>
            <a:ext cx="566928" cy="74980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915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bar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068417-0A49-4E97-BD32-9EE897037421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rgbClr val="9E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491FCA0-A4E3-4331-8F3E-3CF9FC8D1DB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634260" y="10771999"/>
            <a:ext cx="22733876" cy="5476186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0"/>
              </a:spcBef>
              <a:buFontTx/>
              <a:buNone/>
              <a:defRPr sz="4400" cap="none" baseline="0">
                <a:solidFill>
                  <a:schemeClr val="tx1"/>
                </a:solidFill>
                <a:latin typeface="NVIDIA Sans Medium" panose="020B0603020203020204" pitchFamily="34" charset="0"/>
                <a:cs typeface="NVIDIA Sans Medium" panose="020B0603020203020204" pitchFamily="34" charset="0"/>
              </a:defRPr>
            </a:lvl1pPr>
            <a:lvl2pPr marL="2562793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2pPr>
            <a:lvl3pPr marL="4883581" indent="0" algn="l">
              <a:lnSpc>
                <a:spcPct val="90000"/>
              </a:lnSpc>
              <a:buFontTx/>
              <a:buNone/>
              <a:defRPr sz="7539" cap="all" baseline="0">
                <a:solidFill>
                  <a:schemeClr val="tx2"/>
                </a:solidFill>
                <a:latin typeface="NVIDIA Sans" panose="020B0503020203020204" pitchFamily="34" charset="0"/>
              </a:defRPr>
            </a:lvl3pPr>
            <a:lvl4pPr marL="6933729" indent="0">
              <a:buNone/>
              <a:defRPr/>
            </a:lvl4pPr>
          </a:lstStyle>
          <a:p>
            <a:pPr lvl="0"/>
            <a:r>
              <a:rPr lang="en-US" dirty="0"/>
              <a:t>Edit Text Style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A43FC4E-58F2-4EAD-8EB3-29B66F0FA4E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260" y="9024760"/>
            <a:ext cx="22733877" cy="1754266"/>
          </a:xfrm>
          <a:prstGeom prst="rect">
            <a:avLst/>
          </a:prstGeom>
        </p:spPr>
        <p:txBody>
          <a:bodyPr/>
          <a:lstStyle>
            <a:lvl1pPr algn="l">
              <a:defRPr sz="12000" b="0" cap="none">
                <a:solidFill>
                  <a:schemeClr val="tx1"/>
                </a:solidFill>
                <a:latin typeface="NVIDIA Sans Light" panose="020B0303020203020204" pitchFamily="34" charset="0"/>
                <a:cs typeface="NVIDIA Sans Light" panose="020B0303020203020204" pitchFamily="34" charset="0"/>
              </a:defRPr>
            </a:lvl1pPr>
          </a:lstStyle>
          <a:p>
            <a:r>
              <a:rPr lang="en-US" dirty="0"/>
              <a:t>Click to add text</a:t>
            </a:r>
          </a:p>
        </p:txBody>
      </p:sp>
      <p:pic>
        <p:nvPicPr>
          <p:cNvPr id="8" name="Picture 7" descr="A close up of a logo&#10;&#10;Description automatically generated">
            <a:extLst>
              <a:ext uri="{FF2B5EF4-FFF2-40B4-BE49-F238E27FC236}">
                <a16:creationId xmlns:a16="http://schemas.microsoft.com/office/drawing/2014/main" id="{760A5FC5-2CFA-4CF6-81CC-1664A29C99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193140" y="6248046"/>
            <a:ext cx="2357259" cy="2357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405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1212348-FD7A-DFE0-EEA3-CDB6BEC4F6D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9529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een and black background&#10;&#10;Description automatically generated">
            <a:extLst>
              <a:ext uri="{FF2B5EF4-FFF2-40B4-BE49-F238E27FC236}">
                <a16:creationId xmlns:a16="http://schemas.microsoft.com/office/drawing/2014/main" id="{C22B51E5-0348-8589-CC2E-4817B4716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36576000" cy="20574000"/>
          </a:xfrm>
          <a:prstGeom prst="rect">
            <a:avLst/>
          </a:prstGeom>
        </p:spPr>
      </p:pic>
      <p:pic>
        <p:nvPicPr>
          <p:cNvPr id="6" name="Picture 5" descr="A black background with white letters&#10;&#10;Description automatically generated with low confidence">
            <a:extLst>
              <a:ext uri="{FF2B5EF4-FFF2-40B4-BE49-F238E27FC236}">
                <a16:creationId xmlns:a16="http://schemas.microsoft.com/office/drawing/2014/main" id="{753B11DF-B973-CDA7-704A-7D6E85B4964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666" y="773531"/>
            <a:ext cx="8520635" cy="2934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155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C524CF4-9B62-4122-9333-1892D55837C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43AA32-C8DF-D401-3213-32E142CA99A4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563824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ING_Title, Subtitle,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8442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Co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>
            <a:normAutofit/>
          </a:bodyPr>
          <a:lstStyle>
            <a:lvl1pPr>
              <a:defRPr sz="7200" b="1" cap="none"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2514600" y="4873752"/>
            <a:ext cx="31546800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F4B3C8-1BB0-4553-892C-C0A9CA70929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Roboto Mono" panose="00000009000000000000" pitchFamily="49" charset="0"/>
                <a:ea typeface="Roboto Mono" panose="00000009000000000000" pitchFamily="49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C255D55-A910-C04F-12B0-0BFE3A1F3E22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</p:spTree>
    <p:extLst>
      <p:ext uri="{BB962C8B-B14F-4D97-AF65-F5344CB8AC3E}">
        <p14:creationId xmlns:p14="http://schemas.microsoft.com/office/powerpoint/2010/main" val="365395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8641B6F-CD74-2AAF-1542-E0AE12B74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3576642-6EAB-23FE-3986-92DD20B405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13A90BD-05C9-CFD3-121E-8132840ADA3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44D077-AA3F-DD19-E214-B713D28270E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28003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IDENTIAL_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8641B6F-CD74-2AAF-1542-E0AE12B745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14600" y="0"/>
            <a:ext cx="31546800" cy="2514601"/>
          </a:xfrm>
        </p:spPr>
        <p:txBody>
          <a:bodyPr/>
          <a:lstStyle>
            <a:lvl1pPr>
              <a:defRPr sz="7200" cap="none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3576642-6EAB-23FE-3986-92DD20B405C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514600" y="2487168"/>
            <a:ext cx="31546800" cy="1408176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FontTx/>
              <a:buNone/>
              <a:defRPr sz="4800">
                <a:solidFill>
                  <a:schemeClr val="tx2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0" algn="ctr">
              <a:buFontTx/>
              <a:buNone/>
              <a:defRPr sz="4400">
                <a:latin typeface="NVIDIA Sans" panose="020B0503020203020204" pitchFamily="34" charset="0"/>
              </a:defRPr>
            </a:lvl2pPr>
            <a:lvl3pPr marL="2743200" indent="0" algn="ctr">
              <a:buFontTx/>
              <a:buNone/>
              <a:defRPr sz="4400">
                <a:latin typeface="NVIDIA Sans" panose="020B0503020203020204" pitchFamily="34" charset="0"/>
              </a:defRPr>
            </a:lvl3pPr>
            <a:lvl4pPr marL="4114800" indent="0" algn="ctr">
              <a:buFontTx/>
              <a:buNone/>
              <a:defRPr sz="4400">
                <a:latin typeface="NVIDIA Sans" panose="020B0503020203020204" pitchFamily="34" charset="0"/>
              </a:defRPr>
            </a:lvl4pPr>
            <a:lvl5pPr marL="5486400" indent="0" algn="ctr">
              <a:buFontTx/>
              <a:buNone/>
              <a:defRPr sz="4400">
                <a:latin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12A7A66-2427-2C20-5EBA-9811B6222886}"/>
              </a:ext>
            </a:extLst>
          </p:cNvPr>
          <p:cNvSpPr txBox="1"/>
          <p:nvPr userDrawn="1"/>
        </p:nvSpPr>
        <p:spPr>
          <a:xfrm>
            <a:off x="708485" y="19635786"/>
            <a:ext cx="6504666" cy="4462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300" dirty="0">
                <a:latin typeface="NVIDIA Sans Medium" panose="020B0603020203020204" pitchFamily="34" charset="0"/>
                <a:cs typeface="NVIDIA Sans Medium" panose="020B0603020203020204" pitchFamily="34" charset="0"/>
              </a:rPr>
              <a:t>NVIDIA CONFIDENTIAL. DO NOT DISTRIBUTE.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93BA0166-CF18-2BCB-1AC7-ED20BF648E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514600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E9A502-E4B3-6D84-D91A-70E7893D5E87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8845785" y="4846320"/>
            <a:ext cx="15215615" cy="13651992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4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1pPr>
            <a:lvl2pPr marL="13716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40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2pPr>
            <a:lvl3pPr marL="22860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6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3pPr>
            <a:lvl4pPr marL="3200400" indent="-457200">
              <a:buClr>
                <a:schemeClr val="tx2"/>
              </a:buClr>
              <a:buFont typeface="NVIDIA Sans" panose="020B0503020203020204" pitchFamily="34" charset="0"/>
              <a:buChar char="•"/>
              <a:defRPr sz="32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4pPr>
            <a:lvl5pPr marL="4054475" indent="-396875">
              <a:buClr>
                <a:schemeClr val="tx2"/>
              </a:buClr>
              <a:buFont typeface="NVIDIA Sans" panose="020B0503020203020204" pitchFamily="34" charset="0"/>
              <a:buChar char="•"/>
              <a:defRPr sz="2800">
                <a:solidFill>
                  <a:schemeClr val="tx1"/>
                </a:solidFill>
                <a:latin typeface="NVIDIA Sans" panose="020B0503020203020204" pitchFamily="34" charset="0"/>
                <a:cs typeface="NVIDIA Sans" panose="020B0503020203020204" pitchFamily="34" charset="0"/>
              </a:defRPr>
            </a:lvl5pPr>
          </a:lstStyle>
          <a:p>
            <a:pPr lvl="0"/>
            <a:r>
              <a:rPr lang="en-US" dirty="0"/>
              <a:t>Click to edit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10284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6="http://schemas.microsoft.com/office/drawing/2014/main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5161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DC6EB70-167F-44ED-A524-383312E5C024}"/>
              </a:ext>
            </a:extLst>
          </p:cNvPr>
          <p:cNvSpPr/>
          <p:nvPr userDrawn="1"/>
        </p:nvSpPr>
        <p:spPr>
          <a:xfrm>
            <a:off x="0" y="0"/>
            <a:ext cx="36576000" cy="20574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</a:pPr>
            <a:endParaRPr lang="en-US" sz="4000" b="1" dirty="0" err="1">
              <a:solidFill>
                <a:schemeClr val="tx1"/>
              </a:solidFill>
              <a:latin typeface="NVIDIA Sans" panose="020B0503020203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0" y="0"/>
            <a:ext cx="31546800" cy="2514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Add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9CDDAE1-1E41-6567-BF28-38F085D04E80}"/>
              </a:ext>
            </a:extLst>
          </p:cNvPr>
          <p:cNvGrpSpPr/>
          <p:nvPr userDrawn="1"/>
        </p:nvGrpSpPr>
        <p:grpSpPr>
          <a:xfrm>
            <a:off x="34015681" y="19477636"/>
            <a:ext cx="2560319" cy="1099561"/>
            <a:chOff x="34015681" y="19477636"/>
            <a:chExt cx="2560319" cy="109956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F41A48-02C3-527D-2DF3-DB07CAF7CD21}"/>
                </a:ext>
              </a:extLst>
            </p:cNvPr>
            <p:cNvSpPr/>
            <p:nvPr userDrawn="1"/>
          </p:nvSpPr>
          <p:spPr>
            <a:xfrm>
              <a:off x="36420552" y="19687526"/>
              <a:ext cx="155448" cy="889671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90000"/>
                </a:lnSpc>
              </a:pPr>
              <a:endParaRPr lang="en-US" sz="4000" dirty="0" err="1">
                <a:solidFill>
                  <a:schemeClr val="tx1"/>
                </a:solidFill>
                <a:latin typeface="NVIDIA Sans" panose="020B0503020203020204" pitchFamily="34" charset="0"/>
              </a:endParaRPr>
            </a:p>
          </p:txBody>
        </p:sp>
        <p:pic>
          <p:nvPicPr>
            <p:cNvPr id="7" name="Picture 6" descr="Logo&#10;&#10;Description automatically generated">
              <a:extLst>
                <a:ext uri="{FF2B5EF4-FFF2-40B4-BE49-F238E27FC236}">
                  <a16:creationId xmlns:a16="http://schemas.microsoft.com/office/drawing/2014/main" id="{BD9EA725-452F-71D1-B519-1EF700642F9B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015681" y="19477636"/>
              <a:ext cx="2159583" cy="74379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407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750" r:id="rId3"/>
    <p:sldLayoutId id="2147483736" r:id="rId4"/>
    <p:sldLayoutId id="2147483730" r:id="rId5"/>
    <p:sldLayoutId id="2147483680" r:id="rId6"/>
    <p:sldLayoutId id="2147483682" r:id="rId7"/>
    <p:sldLayoutId id="2147483683" r:id="rId8"/>
    <p:sldLayoutId id="2147483731" r:id="rId9"/>
    <p:sldLayoutId id="2147483721" r:id="rId10"/>
    <p:sldLayoutId id="2147483734" r:id="rId11"/>
    <p:sldLayoutId id="2147483687" r:id="rId12"/>
    <p:sldLayoutId id="2147483735" r:id="rId13"/>
    <p:sldLayoutId id="2147483732" r:id="rId14"/>
    <p:sldLayoutId id="2147483720" r:id="rId15"/>
    <p:sldLayoutId id="2147483722" r:id="rId16"/>
    <p:sldLayoutId id="2147483728" r:id="rId17"/>
    <p:sldLayoutId id="2147483745" r:id="rId18"/>
    <p:sldLayoutId id="2147483743" r:id="rId19"/>
    <p:sldLayoutId id="2147483746" r:id="rId20"/>
    <p:sldLayoutId id="2147483740" r:id="rId21"/>
    <p:sldLayoutId id="2147483742" r:id="rId22"/>
    <p:sldLayoutId id="2147483741" r:id="rId23"/>
    <p:sldLayoutId id="2147483723" r:id="rId24"/>
    <p:sldLayoutId id="2147483739" r:id="rId25"/>
    <p:sldLayoutId id="2147483738" r:id="rId26"/>
    <p:sldLayoutId id="2147483744" r:id="rId27"/>
    <p:sldLayoutId id="2147483737" r:id="rId28"/>
    <p:sldLayoutId id="2147483727" r:id="rId29"/>
    <p:sldLayoutId id="2147483694" r:id="rId30"/>
    <p:sldLayoutId id="2147483747" r:id="rId31"/>
    <p:sldLayoutId id="2147483681" r:id="rId32"/>
    <p:sldLayoutId id="2147483791" r:id="rId33"/>
    <p:sldLayoutId id="2147483729" r:id="rId34"/>
    <p:sldLayoutId id="2147483672" r:id="rId35"/>
    <p:sldLayoutId id="2147483709" r:id="rId36"/>
    <p:sldLayoutId id="2147483792" r:id="rId37"/>
    <p:sldLayoutId id="2147483749" r:id="rId38"/>
    <p:sldLayoutId id="2147483676" r:id="rId39"/>
    <p:sldLayoutId id="2147483684" r:id="rId40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 xmlns:a14="http://schemas.microsoft.com/office/drawing/2010/main" xmlns:a16="http://schemas.microsoft.com/office/drawing/2014/main">
      <p:transition/>
    </mc:Fallback>
  </mc:AlternateContent>
  <p:txStyles>
    <p:titleStyle>
      <a:lvl1pPr algn="ctr" defTabSz="2743200" rtl="0" eaLnBrk="1" latinLnBrk="0" hangingPunct="1">
        <a:lnSpc>
          <a:spcPct val="90000"/>
        </a:lnSpc>
        <a:spcBef>
          <a:spcPct val="0"/>
        </a:spcBef>
        <a:buNone/>
        <a:defRPr sz="7200" b="1" kern="1200" cap="none" baseline="0">
          <a:solidFill>
            <a:schemeClr val="tx1"/>
          </a:solidFill>
          <a:latin typeface="NVIDIA Sans" panose="020B0503020203020204" pitchFamily="34" charset="0"/>
          <a:ea typeface="+mj-ea"/>
          <a:cs typeface="NVIDIA Sans" panose="020B0503020203020204" pitchFamily="34" charset="0"/>
        </a:defRPr>
      </a:lvl1pPr>
    </p:titleStyle>
    <p:bodyStyle>
      <a:lvl1pPr marL="685800" indent="-685800" algn="l" defTabSz="2743200" rtl="0" eaLnBrk="1" latinLnBrk="0" hangingPunct="1">
        <a:lnSpc>
          <a:spcPct val="90000"/>
        </a:lnSpc>
        <a:spcBef>
          <a:spcPts val="3000"/>
        </a:spcBef>
        <a:buFont typeface="NVIDIA Sans" panose="020B0503020203020204" pitchFamily="34" charset="0"/>
        <a:buChar char="•"/>
        <a:defRPr sz="8400" kern="1200">
          <a:solidFill>
            <a:schemeClr val="tx1"/>
          </a:solidFill>
          <a:latin typeface="+mn-lt"/>
          <a:ea typeface="+mn-ea"/>
          <a:cs typeface="+mn-cs"/>
        </a:defRPr>
      </a:lvl1pPr>
      <a:lvl2pPr marL="2057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2pPr>
      <a:lvl3pPr marL="3429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6000" kern="1200">
          <a:solidFill>
            <a:schemeClr val="tx1"/>
          </a:solidFill>
          <a:latin typeface="+mn-lt"/>
          <a:ea typeface="+mn-ea"/>
          <a:cs typeface="+mn-cs"/>
        </a:defRPr>
      </a:lvl3pPr>
      <a:lvl4pPr marL="4800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61722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75438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9154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102870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1658600" indent="-685800" algn="l" defTabSz="2743200" rtl="0" eaLnBrk="1" latinLnBrk="0" hangingPunct="1">
        <a:lnSpc>
          <a:spcPct val="90000"/>
        </a:lnSpc>
        <a:spcBef>
          <a:spcPts val="1500"/>
        </a:spcBef>
        <a:buFont typeface="NVIDIA Sans" panose="020B0503020203020204" pitchFamily="34" charset="0"/>
        <a:buChar char="•"/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2pPr>
      <a:lvl3pPr marL="2743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3pPr>
      <a:lvl4pPr marL="4114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4pPr>
      <a:lvl5pPr marL="54864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5pPr>
      <a:lvl6pPr marL="68580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6pPr>
      <a:lvl7pPr marL="82296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7pPr>
      <a:lvl8pPr marL="96012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8pPr>
      <a:lvl9pPr marL="10972800" algn="l" defTabSz="2743200" rtl="0" eaLnBrk="1" latinLnBrk="0" hangingPunct="1">
        <a:defRPr sz="5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6D3CB0-ED50-4EBA-7C7C-D78660CA31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F7E868-69A9-5A83-1F66-4BE2B3C30A67}"/>
              </a:ext>
            </a:extLst>
          </p:cNvPr>
          <p:cNvSpPr txBox="1"/>
          <p:nvPr/>
        </p:nvSpPr>
        <p:spPr>
          <a:xfrm>
            <a:off x="16612669" y="9779168"/>
            <a:ext cx="3507418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78991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6E8C-16DA-8C62-B79E-D87C234F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FDBD023-526E-78F1-60DD-C9B05350FF68}"/>
              </a:ext>
            </a:extLst>
          </p:cNvPr>
          <p:cNvSpPr/>
          <p:nvPr/>
        </p:nvSpPr>
        <p:spPr>
          <a:xfrm>
            <a:off x="684587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647E1D-E6C1-E660-F7DA-A910A28D657C}"/>
              </a:ext>
            </a:extLst>
          </p:cNvPr>
          <p:cNvSpPr/>
          <p:nvPr/>
        </p:nvSpPr>
        <p:spPr>
          <a:xfrm>
            <a:off x="641816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77463-99B8-019D-EDAF-8E31C3C4826C}"/>
              </a:ext>
            </a:extLst>
          </p:cNvPr>
          <p:cNvSpPr txBox="1"/>
          <p:nvPr/>
        </p:nvSpPr>
        <p:spPr>
          <a:xfrm>
            <a:off x="599044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F775F9-738C-3D3D-24D1-6081FCE0FC11}"/>
              </a:ext>
            </a:extLst>
          </p:cNvPr>
          <p:cNvSpPr/>
          <p:nvPr/>
        </p:nvSpPr>
        <p:spPr>
          <a:xfrm>
            <a:off x="1306379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2ECC42-89F6-0150-5705-5F416ECD5C12}"/>
              </a:ext>
            </a:extLst>
          </p:cNvPr>
          <p:cNvSpPr/>
          <p:nvPr/>
        </p:nvSpPr>
        <p:spPr>
          <a:xfrm>
            <a:off x="1263608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E7356-4516-1EEA-F3A3-A9F9D4AFC2A4}"/>
              </a:ext>
            </a:extLst>
          </p:cNvPr>
          <p:cNvSpPr txBox="1"/>
          <p:nvPr/>
        </p:nvSpPr>
        <p:spPr>
          <a:xfrm>
            <a:off x="1220836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1" name="Plus 60">
            <a:extLst>
              <a:ext uri="{FF2B5EF4-FFF2-40B4-BE49-F238E27FC236}">
                <a16:creationId xmlns:a16="http://schemas.microsoft.com/office/drawing/2014/main" id="{65509FE2-C9A4-FE12-5D5A-B0DEB68F59B9}"/>
              </a:ext>
            </a:extLst>
          </p:cNvPr>
          <p:cNvSpPr/>
          <p:nvPr/>
        </p:nvSpPr>
        <p:spPr>
          <a:xfrm>
            <a:off x="11138579" y="5161420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D5FD0-B118-454D-7553-8BFC9225D8D5}"/>
              </a:ext>
            </a:extLst>
          </p:cNvPr>
          <p:cNvSpPr/>
          <p:nvPr/>
        </p:nvSpPr>
        <p:spPr>
          <a:xfrm>
            <a:off x="5413319" y="2952579"/>
            <a:ext cx="12370896" cy="5017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384B6-A9B9-80E8-84E6-2C5DB4C62190}"/>
              </a:ext>
            </a:extLst>
          </p:cNvPr>
          <p:cNvSpPr txBox="1"/>
          <p:nvPr/>
        </p:nvSpPr>
        <p:spPr>
          <a:xfrm>
            <a:off x="8653218" y="2444747"/>
            <a:ext cx="562679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  <a:r>
              <a:rPr lang="en-US" sz="6000" dirty="0"/>
              <a:t>data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90A095-9252-F65B-2469-949F84DEFE12}"/>
              </a:ext>
            </a:extLst>
          </p:cNvPr>
          <p:cNvGrpSpPr/>
          <p:nvPr/>
        </p:nvGrpSpPr>
        <p:grpSpPr>
          <a:xfrm>
            <a:off x="5410331" y="101759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C0F2C174-0659-7446-2795-D44B635CD586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41FE03-4C9A-F06A-450C-4FC5D25506F0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45E70A-E10F-A196-89D1-EE8025D81700}"/>
                </a:ext>
              </a:extLst>
            </p:cNvPr>
            <p:cNvSpPr txBox="1"/>
            <p:nvPr/>
          </p:nvSpPr>
          <p:spPr>
            <a:xfrm>
              <a:off x="5366344" y="10434488"/>
              <a:ext cx="937293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ExtractQA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F0D1B2-7069-2602-7B54-2E9EC1E988D0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2E96E-4920-90C7-18C4-00C0E455BB84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ExtractQA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88B05F-1C81-D3F3-BAE4-3EFCB27964A4}"/>
              </a:ext>
            </a:extLst>
          </p:cNvPr>
          <p:cNvSpPr/>
          <p:nvPr/>
        </p:nvSpPr>
        <p:spPr>
          <a:xfrm rot="5400000" flipH="1">
            <a:off x="10872094" y="86098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5D5CEB6-552A-6E35-EE86-6E16E050D244}"/>
              </a:ext>
            </a:extLst>
          </p:cNvPr>
          <p:cNvSpPr/>
          <p:nvPr/>
        </p:nvSpPr>
        <p:spPr>
          <a:xfrm flipH="1">
            <a:off x="18433351" y="1272237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F18A3-852F-9F34-E990-14CEBE36B64B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A135F3-3715-7DCB-DA25-5CC4C74F88AA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extract_prod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477B1A41-F3AC-DE7A-2470-2E09C7A5CB17}"/>
              </a:ext>
            </a:extLst>
          </p:cNvPr>
          <p:cNvSpPr/>
          <p:nvPr/>
        </p:nvSpPr>
        <p:spPr>
          <a:xfrm>
            <a:off x="25465633" y="12735168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7E90F-48A1-4FF3-E66D-41EF4D5D63A9}"/>
              </a:ext>
            </a:extLst>
          </p:cNvPr>
          <p:cNvSpPr/>
          <p:nvPr/>
        </p:nvSpPr>
        <p:spPr>
          <a:xfrm>
            <a:off x="20624294" y="10683763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25DF3-F282-12AF-37D0-A3C756A31407}"/>
              </a:ext>
            </a:extLst>
          </p:cNvPr>
          <p:cNvSpPr txBox="1"/>
          <p:nvPr/>
        </p:nvSpPr>
        <p:spPr>
          <a:xfrm>
            <a:off x="22794500" y="10175931"/>
            <a:ext cx="822148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extract_name(email)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6504-56FA-3D42-EC2E-A119C4AF00DE}"/>
              </a:ext>
            </a:extLst>
          </p:cNvPr>
          <p:cNvSpPr txBox="1"/>
          <p:nvPr/>
        </p:nvSpPr>
        <p:spPr>
          <a:xfrm>
            <a:off x="26954520" y="12260707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Prod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EE8E5-BB85-A037-0239-BE9CB54E2F54}"/>
              </a:ext>
            </a:extLst>
          </p:cNvPr>
          <p:cNvSpPr txBox="1"/>
          <p:nvPr/>
        </p:nvSpPr>
        <p:spPr>
          <a:xfrm>
            <a:off x="21047165" y="11799042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21F5C7C-6749-B970-1B3B-FAE82E148A06}"/>
              </a:ext>
            </a:extLst>
          </p:cNvPr>
          <p:cNvSpPr/>
          <p:nvPr/>
        </p:nvSpPr>
        <p:spPr>
          <a:xfrm rot="5400000" flipH="1">
            <a:off x="25859923" y="16614798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60491-1384-B267-7E29-9FB4515697E2}"/>
              </a:ext>
            </a:extLst>
          </p:cNvPr>
          <p:cNvSpPr txBox="1"/>
          <p:nvPr/>
        </p:nvSpPr>
        <p:spPr>
          <a:xfrm>
            <a:off x="24457806" y="18227145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541132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8B5392-299D-9E48-68A6-3FD64269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F13AA72B-F8B1-D3BF-40FE-A717091B8FB8}"/>
              </a:ext>
            </a:extLst>
          </p:cNvPr>
          <p:cNvSpPr/>
          <p:nvPr/>
        </p:nvSpPr>
        <p:spPr>
          <a:xfrm>
            <a:off x="16943891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62C5089-2539-049E-CC01-CA90651243AC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474E227-1377-812E-EE4B-053FDA803B5D}"/>
              </a:ext>
            </a:extLst>
          </p:cNvPr>
          <p:cNvSpPr txBox="1"/>
          <p:nvPr/>
        </p:nvSpPr>
        <p:spPr>
          <a:xfrm>
            <a:off x="14272758" y="7524478"/>
            <a:ext cx="8030484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extract_loc(email)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A96ADAD-85FA-94EF-CDBB-264956DA0A4E}"/>
              </a:ext>
            </a:extLst>
          </p:cNvPr>
          <p:cNvSpPr txBox="1"/>
          <p:nvPr/>
        </p:nvSpPr>
        <p:spPr>
          <a:xfrm>
            <a:off x="18432778" y="9609254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Loc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C91C3B0-793A-F2BF-517D-9EA400D08165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413ACA4-F998-0E5D-9CB5-E0683425911F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extract_loc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AAA84BE5-9C70-D8D1-566C-11A8531BDC01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A9E274-41B4-041D-772D-70E80E6FB5FB}"/>
              </a:ext>
            </a:extLst>
          </p:cNvPr>
          <p:cNvSpPr txBox="1"/>
          <p:nvPr/>
        </p:nvSpPr>
        <p:spPr>
          <a:xfrm>
            <a:off x="15966919" y="15775778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Location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CA02A-4EF8-B560-C18B-5488F217B079}"/>
              </a:ext>
            </a:extLst>
          </p:cNvPr>
          <p:cNvSpPr txBox="1"/>
          <p:nvPr/>
        </p:nvSpPr>
        <p:spPr>
          <a:xfrm>
            <a:off x="12525423" y="9147589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519118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6E8C-16DA-8C62-B79E-D87C234F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FDBD023-526E-78F1-60DD-C9B05350FF68}"/>
              </a:ext>
            </a:extLst>
          </p:cNvPr>
          <p:cNvSpPr/>
          <p:nvPr/>
        </p:nvSpPr>
        <p:spPr>
          <a:xfrm>
            <a:off x="684587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647E1D-E6C1-E660-F7DA-A910A28D657C}"/>
              </a:ext>
            </a:extLst>
          </p:cNvPr>
          <p:cNvSpPr/>
          <p:nvPr/>
        </p:nvSpPr>
        <p:spPr>
          <a:xfrm>
            <a:off x="641816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77463-99B8-019D-EDAF-8E31C3C4826C}"/>
              </a:ext>
            </a:extLst>
          </p:cNvPr>
          <p:cNvSpPr txBox="1"/>
          <p:nvPr/>
        </p:nvSpPr>
        <p:spPr>
          <a:xfrm>
            <a:off x="599044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F775F9-738C-3D3D-24D1-6081FCE0FC11}"/>
              </a:ext>
            </a:extLst>
          </p:cNvPr>
          <p:cNvSpPr/>
          <p:nvPr/>
        </p:nvSpPr>
        <p:spPr>
          <a:xfrm>
            <a:off x="1306379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2ECC42-89F6-0150-5705-5F416ECD5C12}"/>
              </a:ext>
            </a:extLst>
          </p:cNvPr>
          <p:cNvSpPr/>
          <p:nvPr/>
        </p:nvSpPr>
        <p:spPr>
          <a:xfrm>
            <a:off x="1263608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E7356-4516-1EEA-F3A3-A9F9D4AFC2A4}"/>
              </a:ext>
            </a:extLst>
          </p:cNvPr>
          <p:cNvSpPr txBox="1"/>
          <p:nvPr/>
        </p:nvSpPr>
        <p:spPr>
          <a:xfrm>
            <a:off x="1220836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1" name="Plus 60">
            <a:extLst>
              <a:ext uri="{FF2B5EF4-FFF2-40B4-BE49-F238E27FC236}">
                <a16:creationId xmlns:a16="http://schemas.microsoft.com/office/drawing/2014/main" id="{65509FE2-C9A4-FE12-5D5A-B0DEB68F59B9}"/>
              </a:ext>
            </a:extLst>
          </p:cNvPr>
          <p:cNvSpPr/>
          <p:nvPr/>
        </p:nvSpPr>
        <p:spPr>
          <a:xfrm>
            <a:off x="11138579" y="5161420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D5FD0-B118-454D-7553-8BFC9225D8D5}"/>
              </a:ext>
            </a:extLst>
          </p:cNvPr>
          <p:cNvSpPr/>
          <p:nvPr/>
        </p:nvSpPr>
        <p:spPr>
          <a:xfrm>
            <a:off x="5413319" y="2952579"/>
            <a:ext cx="12370896" cy="5017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384B6-A9B9-80E8-84E6-2C5DB4C62190}"/>
              </a:ext>
            </a:extLst>
          </p:cNvPr>
          <p:cNvSpPr txBox="1"/>
          <p:nvPr/>
        </p:nvSpPr>
        <p:spPr>
          <a:xfrm>
            <a:off x="8653218" y="2444747"/>
            <a:ext cx="562679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  <a:r>
              <a:rPr lang="en-US" sz="6000" dirty="0"/>
              <a:t>data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90A095-9252-F65B-2469-949F84DEFE12}"/>
              </a:ext>
            </a:extLst>
          </p:cNvPr>
          <p:cNvGrpSpPr/>
          <p:nvPr/>
        </p:nvGrpSpPr>
        <p:grpSpPr>
          <a:xfrm>
            <a:off x="5410331" y="101759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C0F2C174-0659-7446-2795-D44B635CD586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41FE03-4C9A-F06A-450C-4FC5D25506F0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45E70A-E10F-A196-89D1-EE8025D81700}"/>
                </a:ext>
              </a:extLst>
            </p:cNvPr>
            <p:cNvSpPr txBox="1"/>
            <p:nvPr/>
          </p:nvSpPr>
          <p:spPr>
            <a:xfrm>
              <a:off x="5366344" y="10434488"/>
              <a:ext cx="937293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ExtractQA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F0D1B2-7069-2602-7B54-2E9EC1E988D0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2E96E-4920-90C7-18C4-00C0E455BB84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ExtractQA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88B05F-1C81-D3F3-BAE4-3EFCB27964A4}"/>
              </a:ext>
            </a:extLst>
          </p:cNvPr>
          <p:cNvSpPr/>
          <p:nvPr/>
        </p:nvSpPr>
        <p:spPr>
          <a:xfrm rot="5400000" flipH="1">
            <a:off x="10872094" y="86098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5D5CEB6-552A-6E35-EE86-6E16E050D244}"/>
              </a:ext>
            </a:extLst>
          </p:cNvPr>
          <p:cNvSpPr/>
          <p:nvPr/>
        </p:nvSpPr>
        <p:spPr>
          <a:xfrm flipH="1">
            <a:off x="18433351" y="1272237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F18A3-852F-9F34-E990-14CEBE36B64B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A135F3-3715-7DCB-DA25-5CC4C74F88AA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extract_loc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477B1A41-F3AC-DE7A-2470-2E09C7A5CB17}"/>
              </a:ext>
            </a:extLst>
          </p:cNvPr>
          <p:cNvSpPr/>
          <p:nvPr/>
        </p:nvSpPr>
        <p:spPr>
          <a:xfrm>
            <a:off x="25465633" y="12735168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7E90F-48A1-4FF3-E66D-41EF4D5D63A9}"/>
              </a:ext>
            </a:extLst>
          </p:cNvPr>
          <p:cNvSpPr/>
          <p:nvPr/>
        </p:nvSpPr>
        <p:spPr>
          <a:xfrm>
            <a:off x="20624294" y="10683763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25DF3-F282-12AF-37D0-A3C756A31407}"/>
              </a:ext>
            </a:extLst>
          </p:cNvPr>
          <p:cNvSpPr txBox="1"/>
          <p:nvPr/>
        </p:nvSpPr>
        <p:spPr>
          <a:xfrm>
            <a:off x="22794500" y="10175931"/>
            <a:ext cx="822148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extract_loc(email)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6504-56FA-3D42-EC2E-A119C4AF00DE}"/>
              </a:ext>
            </a:extLst>
          </p:cNvPr>
          <p:cNvSpPr txBox="1"/>
          <p:nvPr/>
        </p:nvSpPr>
        <p:spPr>
          <a:xfrm>
            <a:off x="26954520" y="12260707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Prod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EE8E5-BB85-A037-0239-BE9CB54E2F54}"/>
              </a:ext>
            </a:extLst>
          </p:cNvPr>
          <p:cNvSpPr txBox="1"/>
          <p:nvPr/>
        </p:nvSpPr>
        <p:spPr>
          <a:xfrm>
            <a:off x="21047165" y="11799042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21F5C7C-6749-B970-1B3B-FAE82E148A06}"/>
              </a:ext>
            </a:extLst>
          </p:cNvPr>
          <p:cNvSpPr/>
          <p:nvPr/>
        </p:nvSpPr>
        <p:spPr>
          <a:xfrm rot="5400000" flipH="1">
            <a:off x="25859923" y="16614798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60491-1384-B267-7E29-9FB4515697E2}"/>
              </a:ext>
            </a:extLst>
          </p:cNvPr>
          <p:cNvSpPr txBox="1"/>
          <p:nvPr/>
        </p:nvSpPr>
        <p:spPr>
          <a:xfrm>
            <a:off x="24457806" y="18227145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Location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49782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CFC3D-7115-7D3D-26DC-CC72AA1DC3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9FB380FD-B248-B13C-F3D2-4A07DBFBB7E2}"/>
              </a:ext>
            </a:extLst>
          </p:cNvPr>
          <p:cNvSpPr/>
          <p:nvPr/>
        </p:nvSpPr>
        <p:spPr>
          <a:xfrm>
            <a:off x="16943891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78A3441-2203-BD92-FB54-B833BA9E6E28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F4989-1AB5-25F3-F80D-57A7B9D5EA40}"/>
              </a:ext>
            </a:extLst>
          </p:cNvPr>
          <p:cNvSpPr txBox="1"/>
          <p:nvPr/>
        </p:nvSpPr>
        <p:spPr>
          <a:xfrm>
            <a:off x="13358358" y="7524478"/>
            <a:ext cx="989352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write_response(details)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CDC35E2-6880-653E-534A-689193D4AC80}"/>
              </a:ext>
            </a:extLst>
          </p:cNvPr>
          <p:cNvSpPr txBox="1"/>
          <p:nvPr/>
        </p:nvSpPr>
        <p:spPr>
          <a:xfrm>
            <a:off x="18432778" y="9109754"/>
            <a:ext cx="5080363" cy="286232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Write Response </a:t>
            </a:r>
            <a:r>
              <a:rPr lang="en-US" sz="6000" dirty="0">
                <a:solidFill>
                  <a:schemeClr val="tx1"/>
                </a:solidFill>
              </a:rPr>
              <a:t>template</a:t>
            </a:r>
            <a:endParaRPr lang="en-US" sz="2400" dirty="0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9D27B43B-C487-7DD1-3AAA-AF2DC64B6275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DE69FA-45D2-5462-5A33-66847B526D13}"/>
              </a:ext>
            </a:extLst>
          </p:cNvPr>
          <p:cNvSpPr txBox="1"/>
          <p:nvPr/>
        </p:nvSpPr>
        <p:spPr>
          <a:xfrm>
            <a:off x="15966919" y="15775778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A2414E-6EDA-91F5-6198-1ACB841C4E76}"/>
              </a:ext>
            </a:extLst>
          </p:cNvPr>
          <p:cNvSpPr txBox="1"/>
          <p:nvPr/>
        </p:nvSpPr>
        <p:spPr>
          <a:xfrm>
            <a:off x="13231956" y="10070918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AEFE55-0CC6-4657-ED04-EBD9E0FF8AD6}"/>
              </a:ext>
            </a:extLst>
          </p:cNvPr>
          <p:cNvSpPr txBox="1"/>
          <p:nvPr/>
        </p:nvSpPr>
        <p:spPr>
          <a:xfrm>
            <a:off x="28124556" y="792838"/>
            <a:ext cx="76506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write_response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088B8FB-B116-5E99-97F2-A225FEA29EE7}"/>
              </a:ext>
            </a:extLst>
          </p:cNvPr>
          <p:cNvCxnSpPr>
            <a:cxnSpLocks/>
          </p:cNvCxnSpPr>
          <p:nvPr/>
        </p:nvCxnSpPr>
        <p:spPr>
          <a:xfrm>
            <a:off x="29130171" y="2827272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99648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FA4D7-D5BA-823D-45C3-5A77BC34D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4ECCBF38-7F24-9913-F183-9298EE17484F}"/>
              </a:ext>
            </a:extLst>
          </p:cNvPr>
          <p:cNvSpPr/>
          <p:nvPr/>
        </p:nvSpPr>
        <p:spPr>
          <a:xfrm>
            <a:off x="16943891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CF342-C9A1-8E72-A428-11D601D527B5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71E011E-A879-426C-4A31-8D0D50CCB57B}"/>
              </a:ext>
            </a:extLst>
          </p:cNvPr>
          <p:cNvSpPr txBox="1"/>
          <p:nvPr/>
        </p:nvSpPr>
        <p:spPr>
          <a:xfrm>
            <a:off x="14272758" y="7524478"/>
            <a:ext cx="8030484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persona(email)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A54C5D-8F90-E04C-2BB3-7C52938024EF}"/>
              </a:ext>
            </a:extLst>
          </p:cNvPr>
          <p:cNvSpPr txBox="1"/>
          <p:nvPr/>
        </p:nvSpPr>
        <p:spPr>
          <a:xfrm>
            <a:off x="18432778" y="9609254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AC3800-9E52-2D87-886E-B1FE2AEF5C3B}"/>
              </a:ext>
            </a:extLst>
          </p:cNvPr>
          <p:cNvSpPr txBox="1"/>
          <p:nvPr/>
        </p:nvSpPr>
        <p:spPr>
          <a:xfrm>
            <a:off x="13231955" y="9147589"/>
            <a:ext cx="3137448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Persona</a:t>
            </a:r>
            <a:endParaRPr lang="en-US" sz="2400" i="1" dirty="0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3BD3F7E7-0841-A277-A5F9-D4843DE23AE3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17E85-E88C-0A2E-7288-D99DD9FC6B85}"/>
              </a:ext>
            </a:extLst>
          </p:cNvPr>
          <p:cNvSpPr txBox="1"/>
          <p:nvPr/>
        </p:nvSpPr>
        <p:spPr>
          <a:xfrm>
            <a:off x="15966919" y="15775778"/>
            <a:ext cx="4143288" cy="286232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E-mail In Persona’s Voice</a:t>
            </a:r>
            <a:endParaRPr lang="en-US" sz="24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26C58F2-3724-D85F-C427-BF8B7A540865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43172CA-E6FC-F2DD-635D-19E378E91AD4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9188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CFE56-B8B0-2E33-7B30-42A61E517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509573-FD5C-FA9D-5592-9B2D080CD264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15505FE8-7CA6-6C9A-E89C-A36B237FA4BC}"/>
              </a:ext>
            </a:extLst>
          </p:cNvPr>
          <p:cNvSpPr/>
          <p:nvPr/>
        </p:nvSpPr>
        <p:spPr>
          <a:xfrm>
            <a:off x="5173827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D4583F-3810-DF93-1654-3EE316A2F23D}"/>
              </a:ext>
            </a:extLst>
          </p:cNvPr>
          <p:cNvSpPr txBox="1"/>
          <p:nvPr/>
        </p:nvSpPr>
        <p:spPr>
          <a:xfrm>
            <a:off x="6317988" y="1435466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574F9C9F-358B-F73F-63B6-C165531A575A}"/>
              </a:ext>
            </a:extLst>
          </p:cNvPr>
          <p:cNvSpPr/>
          <p:nvPr/>
        </p:nvSpPr>
        <p:spPr>
          <a:xfrm flipH="1">
            <a:off x="10059948" y="148026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EC6B3F-1B78-3587-3F03-2DC6277643D2}"/>
              </a:ext>
            </a:extLst>
          </p:cNvPr>
          <p:cNvSpPr txBox="1"/>
          <p:nvPr/>
        </p:nvSpPr>
        <p:spPr>
          <a:xfrm>
            <a:off x="12203279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FE9A012-AB76-AEFD-D479-B2453CD71BB0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50231B3-A245-504D-B9A5-EE21EC0E21DA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47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EB583-E3EC-6AE4-C99D-FC9833927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6C16EE2-BABF-7A37-637D-F538011A6E72}"/>
              </a:ext>
            </a:extLst>
          </p:cNvPr>
          <p:cNvGrpSpPr/>
          <p:nvPr/>
        </p:nvGrpSpPr>
        <p:grpSpPr>
          <a:xfrm>
            <a:off x="5413319" y="4990247"/>
            <a:ext cx="12370896" cy="5525043"/>
            <a:chOff x="3661584" y="1564808"/>
            <a:chExt cx="12370896" cy="55250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8B8C2BD-8B62-C933-D7FD-12184B35DC97}"/>
                </a:ext>
              </a:extLst>
            </p:cNvPr>
            <p:cNvSpPr/>
            <p:nvPr/>
          </p:nvSpPr>
          <p:spPr>
            <a:xfrm>
              <a:off x="509414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A811197F-D162-FB1E-132C-8160F1D29301}"/>
                </a:ext>
              </a:extLst>
            </p:cNvPr>
            <p:cNvSpPr/>
            <p:nvPr/>
          </p:nvSpPr>
          <p:spPr>
            <a:xfrm>
              <a:off x="466642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693B15D-6992-0690-246C-2025E0484CEE}"/>
                </a:ext>
              </a:extLst>
            </p:cNvPr>
            <p:cNvSpPr txBox="1"/>
            <p:nvPr/>
          </p:nvSpPr>
          <p:spPr>
            <a:xfrm>
              <a:off x="423871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prompt</a:t>
              </a:r>
              <a:endParaRPr lang="en-US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2A4A63A-1E15-BF7E-AC87-7162B20A1C07}"/>
                </a:ext>
              </a:extLst>
            </p:cNvPr>
            <p:cNvSpPr/>
            <p:nvPr/>
          </p:nvSpPr>
          <p:spPr>
            <a:xfrm>
              <a:off x="1131206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087CDEEC-B704-5E17-9381-BDBC94CDDC13}"/>
                </a:ext>
              </a:extLst>
            </p:cNvPr>
            <p:cNvSpPr/>
            <p:nvPr/>
          </p:nvSpPr>
          <p:spPr>
            <a:xfrm>
              <a:off x="1088434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DB76E9B-373B-3A89-2533-BA2BB7BCBD07}"/>
                </a:ext>
              </a:extLst>
            </p:cNvPr>
            <p:cNvSpPr txBox="1"/>
            <p:nvPr/>
          </p:nvSpPr>
          <p:spPr>
            <a:xfrm>
              <a:off x="1045663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response</a:t>
              </a:r>
              <a:endParaRPr lang="en-US" sz="2400" dirty="0"/>
            </a:p>
          </p:txBody>
        </p:sp>
        <p:sp>
          <p:nvSpPr>
            <p:cNvPr id="61" name="Plus 60">
              <a:extLst>
                <a:ext uri="{FF2B5EF4-FFF2-40B4-BE49-F238E27FC236}">
                  <a16:creationId xmlns:a16="http://schemas.microsoft.com/office/drawing/2014/main" id="{CA188C2A-DB35-F914-04B3-2D7A4ACD2286}"/>
                </a:ext>
              </a:extLst>
            </p:cNvPr>
            <p:cNvSpPr/>
            <p:nvPr/>
          </p:nvSpPr>
          <p:spPr>
            <a:xfrm>
              <a:off x="9386844" y="4281481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78B1B091-2921-CE37-6397-3BAED067252C}"/>
                </a:ext>
              </a:extLst>
            </p:cNvPr>
            <p:cNvSpPr/>
            <p:nvPr/>
          </p:nvSpPr>
          <p:spPr>
            <a:xfrm>
              <a:off x="3661584" y="2072640"/>
              <a:ext cx="12370896" cy="50172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AB73BD5-8A05-70B7-4CBA-34F4B58710BF}"/>
                </a:ext>
              </a:extLst>
            </p:cNvPr>
            <p:cNvSpPr txBox="1"/>
            <p:nvPr/>
          </p:nvSpPr>
          <p:spPr>
            <a:xfrm>
              <a:off x="7424868" y="1564808"/>
              <a:ext cx="4844328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844167A5-8266-958A-5D80-960860484B0F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1F05AE24-7BD9-6801-1AA3-413A97CC1334}"/>
              </a:ext>
            </a:extLst>
          </p:cNvPr>
          <p:cNvSpPr/>
          <p:nvPr/>
        </p:nvSpPr>
        <p:spPr>
          <a:xfrm>
            <a:off x="5173827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639A031-8CE2-A363-DA6C-6A8DF90348DF}"/>
              </a:ext>
            </a:extLst>
          </p:cNvPr>
          <p:cNvSpPr/>
          <p:nvPr/>
        </p:nvSpPr>
        <p:spPr>
          <a:xfrm flipH="1">
            <a:off x="10059948" y="148026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4F4413-AFB4-2C75-FAB5-F37E9D09F321}"/>
              </a:ext>
            </a:extLst>
          </p:cNvPr>
          <p:cNvSpPr txBox="1"/>
          <p:nvPr/>
        </p:nvSpPr>
        <p:spPr>
          <a:xfrm>
            <a:off x="12203279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166304B7-0219-91AD-F860-371A436CE1F7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F5A47FA0-09EA-5D1A-719F-867C6BF87E91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6C8B10D-7080-6FF3-F8B4-2D6157149436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D613427-5576-3ABB-5C6C-AC020CDBBB08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D1EC3F-FE61-03D5-9553-C508A0D31706}"/>
              </a:ext>
            </a:extLst>
          </p:cNvPr>
          <p:cNvSpPr txBox="1"/>
          <p:nvPr/>
        </p:nvSpPr>
        <p:spPr>
          <a:xfrm>
            <a:off x="6317988" y="1435466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723989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6E8C-16DA-8C62-B79E-D87C234F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FDBD023-526E-78F1-60DD-C9B05350FF68}"/>
              </a:ext>
            </a:extLst>
          </p:cNvPr>
          <p:cNvSpPr/>
          <p:nvPr/>
        </p:nvSpPr>
        <p:spPr>
          <a:xfrm>
            <a:off x="6845879" y="80445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647E1D-E6C1-E660-F7DA-A910A28D657C}"/>
              </a:ext>
            </a:extLst>
          </p:cNvPr>
          <p:cNvSpPr/>
          <p:nvPr/>
        </p:nvSpPr>
        <p:spPr>
          <a:xfrm>
            <a:off x="6418163" y="76195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77463-99B8-019D-EDAF-8E31C3C4826C}"/>
              </a:ext>
            </a:extLst>
          </p:cNvPr>
          <p:cNvSpPr txBox="1"/>
          <p:nvPr/>
        </p:nvSpPr>
        <p:spPr>
          <a:xfrm>
            <a:off x="5990447" y="71946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F775F9-738C-3D3D-24D1-6081FCE0FC11}"/>
              </a:ext>
            </a:extLst>
          </p:cNvPr>
          <p:cNvSpPr/>
          <p:nvPr/>
        </p:nvSpPr>
        <p:spPr>
          <a:xfrm>
            <a:off x="13063799" y="80445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2ECC42-89F6-0150-5705-5F416ECD5C12}"/>
              </a:ext>
            </a:extLst>
          </p:cNvPr>
          <p:cNvSpPr/>
          <p:nvPr/>
        </p:nvSpPr>
        <p:spPr>
          <a:xfrm>
            <a:off x="12636083" y="76195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E7356-4516-1EEA-F3A3-A9F9D4AFC2A4}"/>
              </a:ext>
            </a:extLst>
          </p:cNvPr>
          <p:cNvSpPr txBox="1"/>
          <p:nvPr/>
        </p:nvSpPr>
        <p:spPr>
          <a:xfrm>
            <a:off x="12208367" y="71946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1" name="Plus 60">
            <a:extLst>
              <a:ext uri="{FF2B5EF4-FFF2-40B4-BE49-F238E27FC236}">
                <a16:creationId xmlns:a16="http://schemas.microsoft.com/office/drawing/2014/main" id="{65509FE2-C9A4-FE12-5D5A-B0DEB68F59B9}"/>
              </a:ext>
            </a:extLst>
          </p:cNvPr>
          <p:cNvSpPr/>
          <p:nvPr/>
        </p:nvSpPr>
        <p:spPr>
          <a:xfrm>
            <a:off x="11138579" y="7706920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D5FD0-B118-454D-7553-8BFC9225D8D5}"/>
              </a:ext>
            </a:extLst>
          </p:cNvPr>
          <p:cNvSpPr/>
          <p:nvPr/>
        </p:nvSpPr>
        <p:spPr>
          <a:xfrm>
            <a:off x="5413319" y="5498079"/>
            <a:ext cx="12370896" cy="5017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384B6-A9B9-80E8-84E6-2C5DB4C62190}"/>
              </a:ext>
            </a:extLst>
          </p:cNvPr>
          <p:cNvSpPr txBox="1"/>
          <p:nvPr/>
        </p:nvSpPr>
        <p:spPr>
          <a:xfrm>
            <a:off x="9176603" y="4990247"/>
            <a:ext cx="484432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  <a:r>
              <a:rPr lang="en-US" sz="6000" dirty="0"/>
              <a:t>data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90A095-9252-F65B-2469-949F84DEFE12}"/>
              </a:ext>
            </a:extLst>
          </p:cNvPr>
          <p:cNvGrpSpPr/>
          <p:nvPr/>
        </p:nvGrpSpPr>
        <p:grpSpPr>
          <a:xfrm>
            <a:off x="5410331" y="127214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C0F2C174-0659-7446-2795-D44B635CD586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41FE03-4C9A-F06A-450C-4FC5D25506F0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45E70A-E10F-A196-89D1-EE8025D81700}"/>
                </a:ext>
              </a:extLst>
            </p:cNvPr>
            <p:cNvSpPr txBox="1"/>
            <p:nvPr/>
          </p:nvSpPr>
          <p:spPr>
            <a:xfrm>
              <a:off x="5984190" y="10434488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Persona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F0D1B2-7069-2602-7B54-2E9EC1E988D0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2E96E-4920-90C7-18C4-00C0E455BB84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7BBA385-7AC9-45A5-F356-891DAF69FFBF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F9B80BFC-5C4E-CFDE-C587-D9797F104017}"/>
              </a:ext>
            </a:extLst>
          </p:cNvPr>
          <p:cNvSpPr/>
          <p:nvPr/>
        </p:nvSpPr>
        <p:spPr>
          <a:xfrm>
            <a:off x="5173827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85DBF7F7-221C-AEA2-DCAE-432E43E3464A}"/>
              </a:ext>
            </a:extLst>
          </p:cNvPr>
          <p:cNvSpPr/>
          <p:nvPr/>
        </p:nvSpPr>
        <p:spPr>
          <a:xfrm flipH="1">
            <a:off x="10059948" y="148026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5F4207-6542-1445-F13E-DCDDB43B3340}"/>
              </a:ext>
            </a:extLst>
          </p:cNvPr>
          <p:cNvSpPr txBox="1"/>
          <p:nvPr/>
        </p:nvSpPr>
        <p:spPr>
          <a:xfrm>
            <a:off x="12203279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4CB133D1-3D1A-8282-3F98-B06BC263066D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173D54DA-A2A2-454B-03DC-131238604448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88B05F-1C81-D3F3-BAE4-3EFCB27964A4}"/>
              </a:ext>
            </a:extLst>
          </p:cNvPr>
          <p:cNvSpPr/>
          <p:nvPr/>
        </p:nvSpPr>
        <p:spPr>
          <a:xfrm rot="5400000" flipH="1">
            <a:off x="10872094" y="111553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D06409-F86D-713F-4C7F-4AE93BE89F8C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9C95C1-60B0-105C-D814-DD448F6AA73E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0D8F49-44A3-15F7-49AB-EA0805BF4CFC}"/>
              </a:ext>
            </a:extLst>
          </p:cNvPr>
          <p:cNvSpPr txBox="1"/>
          <p:nvPr/>
        </p:nvSpPr>
        <p:spPr>
          <a:xfrm>
            <a:off x="6317988" y="1435466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119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ADEF-6B39-E343-AEF2-42D68F522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34F26A9-9DB6-DD49-4F13-84E35449856F}"/>
              </a:ext>
            </a:extLst>
          </p:cNvPr>
          <p:cNvGrpSpPr/>
          <p:nvPr/>
        </p:nvGrpSpPr>
        <p:grpSpPr>
          <a:xfrm>
            <a:off x="5413319" y="4990247"/>
            <a:ext cx="12370896" cy="5525043"/>
            <a:chOff x="3661584" y="1564808"/>
            <a:chExt cx="12370896" cy="55250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F0A4EE0B-DA68-B56E-C063-8904EC8DDE57}"/>
                </a:ext>
              </a:extLst>
            </p:cNvPr>
            <p:cNvSpPr/>
            <p:nvPr/>
          </p:nvSpPr>
          <p:spPr>
            <a:xfrm>
              <a:off x="509414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3DE02D66-86B2-454B-F33C-34CB16DDB26C}"/>
                </a:ext>
              </a:extLst>
            </p:cNvPr>
            <p:cNvSpPr/>
            <p:nvPr/>
          </p:nvSpPr>
          <p:spPr>
            <a:xfrm>
              <a:off x="466642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2868F182-1CD2-E914-D07A-6CA2D164B76C}"/>
                </a:ext>
              </a:extLst>
            </p:cNvPr>
            <p:cNvSpPr txBox="1"/>
            <p:nvPr/>
          </p:nvSpPr>
          <p:spPr>
            <a:xfrm>
              <a:off x="423871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prompt</a:t>
              </a:r>
              <a:endParaRPr lang="en-US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8F957CE-6DD8-6C64-176C-523F8D7B9730}"/>
                </a:ext>
              </a:extLst>
            </p:cNvPr>
            <p:cNvSpPr/>
            <p:nvPr/>
          </p:nvSpPr>
          <p:spPr>
            <a:xfrm>
              <a:off x="1131206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55C42FB6-829F-3700-58D3-3C4606EE45F1}"/>
                </a:ext>
              </a:extLst>
            </p:cNvPr>
            <p:cNvSpPr/>
            <p:nvPr/>
          </p:nvSpPr>
          <p:spPr>
            <a:xfrm>
              <a:off x="1088434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F117324-8393-CF45-96B7-2C5A43D4D902}"/>
                </a:ext>
              </a:extLst>
            </p:cNvPr>
            <p:cNvSpPr txBox="1"/>
            <p:nvPr/>
          </p:nvSpPr>
          <p:spPr>
            <a:xfrm>
              <a:off x="1045663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response</a:t>
              </a:r>
              <a:endParaRPr lang="en-US" sz="2400" dirty="0"/>
            </a:p>
          </p:txBody>
        </p:sp>
        <p:sp>
          <p:nvSpPr>
            <p:cNvPr id="61" name="Plus 60">
              <a:extLst>
                <a:ext uri="{FF2B5EF4-FFF2-40B4-BE49-F238E27FC236}">
                  <a16:creationId xmlns:a16="http://schemas.microsoft.com/office/drawing/2014/main" id="{2F526168-8BB5-4483-EBC8-861926728D5F}"/>
                </a:ext>
              </a:extLst>
            </p:cNvPr>
            <p:cNvSpPr/>
            <p:nvPr/>
          </p:nvSpPr>
          <p:spPr>
            <a:xfrm>
              <a:off x="9386844" y="4281481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BC4909A-C1F3-CE7C-2C73-5372FFF7ECFC}"/>
                </a:ext>
              </a:extLst>
            </p:cNvPr>
            <p:cNvSpPr/>
            <p:nvPr/>
          </p:nvSpPr>
          <p:spPr>
            <a:xfrm>
              <a:off x="3661584" y="2072640"/>
              <a:ext cx="12370896" cy="50172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D7914B3-0F45-2A7E-FEF2-27EFA158488D}"/>
                </a:ext>
              </a:extLst>
            </p:cNvPr>
            <p:cNvSpPr txBox="1"/>
            <p:nvPr/>
          </p:nvSpPr>
          <p:spPr>
            <a:xfrm>
              <a:off x="7424868" y="1564808"/>
              <a:ext cx="4844328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  <a:r>
                <a:rPr lang="en-US" sz="6000" dirty="0"/>
                <a:t>data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F2A0AFC3-C855-93A8-1478-27C1E6AD2030}"/>
              </a:ext>
            </a:extLst>
          </p:cNvPr>
          <p:cNvGrpSpPr/>
          <p:nvPr/>
        </p:nvGrpSpPr>
        <p:grpSpPr>
          <a:xfrm>
            <a:off x="5410331" y="127214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35241311-A2EF-AF8E-0F9B-E9A63F6D0F3B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BDAD86B-47CD-513E-99CE-9DE96CB81334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C3DDF7C-A38B-067B-305B-77E46253ED20}"/>
                </a:ext>
              </a:extLst>
            </p:cNvPr>
            <p:cNvSpPr txBox="1"/>
            <p:nvPr/>
          </p:nvSpPr>
          <p:spPr>
            <a:xfrm>
              <a:off x="5984190" y="10434488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Persona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25069AD-09F3-6D25-E628-46A5E392B429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8C7D0549-8FEF-BEBF-9F70-D5B4C74B8A70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594A707-68F6-47B8-0445-EF8445069E16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30D3B8CB-C7AC-2A0E-BC9E-A3C849634E6A}"/>
              </a:ext>
            </a:extLst>
          </p:cNvPr>
          <p:cNvSpPr/>
          <p:nvPr/>
        </p:nvSpPr>
        <p:spPr>
          <a:xfrm>
            <a:off x="5173827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779EB978-D116-0178-D6D2-E84813426BAF}"/>
              </a:ext>
            </a:extLst>
          </p:cNvPr>
          <p:cNvSpPr/>
          <p:nvPr/>
        </p:nvSpPr>
        <p:spPr>
          <a:xfrm flipH="1">
            <a:off x="10059948" y="148026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8503FB-D9E3-1A88-DDC2-3D921DC660A7}"/>
              </a:ext>
            </a:extLst>
          </p:cNvPr>
          <p:cNvSpPr txBox="1"/>
          <p:nvPr/>
        </p:nvSpPr>
        <p:spPr>
          <a:xfrm>
            <a:off x="12203279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Persona 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10" name="Bent Arrow 9">
            <a:extLst>
              <a:ext uri="{FF2B5EF4-FFF2-40B4-BE49-F238E27FC236}">
                <a16:creationId xmlns:a16="http://schemas.microsoft.com/office/drawing/2014/main" id="{DFC0FED3-A98E-118F-6F92-5F2A1CB84183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CC097C81-986D-51BF-AE60-602384792945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64C6ED92-0BBB-CCA6-3DB7-E569EF141CA1}"/>
              </a:ext>
            </a:extLst>
          </p:cNvPr>
          <p:cNvSpPr/>
          <p:nvPr/>
        </p:nvSpPr>
        <p:spPr>
          <a:xfrm rot="5400000" flipH="1">
            <a:off x="10872094" y="111553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E62654C4-FF5F-52F2-7F16-A9419D96AC36}"/>
              </a:ext>
            </a:extLst>
          </p:cNvPr>
          <p:cNvGrpSpPr/>
          <p:nvPr/>
        </p:nvGrpSpPr>
        <p:grpSpPr>
          <a:xfrm>
            <a:off x="20624294" y="12721431"/>
            <a:ext cx="12370896" cy="5525043"/>
            <a:chOff x="21413114" y="4825929"/>
            <a:chExt cx="12370896" cy="55250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F8B280-1EC8-4741-4F73-F741418BFD95}"/>
                </a:ext>
              </a:extLst>
            </p:cNvPr>
            <p:cNvSpPr txBox="1"/>
            <p:nvPr/>
          </p:nvSpPr>
          <p:spPr>
            <a:xfrm>
              <a:off x="23274038" y="6373370"/>
              <a:ext cx="3137448" cy="286232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</a:t>
              </a:r>
            </a:p>
            <a:p>
              <a:pPr algn="ctr"/>
              <a:r>
                <a:rPr lang="en-US" sz="6000" dirty="0"/>
                <a:t>GPT8B</a:t>
              </a:r>
            </a:p>
            <a:p>
              <a:pPr algn="ctr"/>
              <a:r>
                <a:rPr lang="en-US" sz="6000" i="1" dirty="0"/>
                <a:t>Persona</a:t>
              </a:r>
              <a:endParaRPr lang="en-US" sz="2400" i="1" dirty="0"/>
            </a:p>
          </p:txBody>
        </p:sp>
        <p:sp>
          <p:nvSpPr>
            <p:cNvPr id="17" name="Plus 16">
              <a:extLst>
                <a:ext uri="{FF2B5EF4-FFF2-40B4-BE49-F238E27FC236}">
                  <a16:creationId xmlns:a16="http://schemas.microsoft.com/office/drawing/2014/main" id="{C5A3A45C-4AC0-058F-13CE-3FC69215F9D5}"/>
                </a:ext>
              </a:extLst>
            </p:cNvPr>
            <p:cNvSpPr/>
            <p:nvPr/>
          </p:nvSpPr>
          <p:spPr>
            <a:xfrm>
              <a:off x="26985974" y="7385166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571FC1F-706E-2B2B-59B3-2D65ECB53E89}"/>
                </a:ext>
              </a:extLst>
            </p:cNvPr>
            <p:cNvSpPr/>
            <p:nvPr/>
          </p:nvSpPr>
          <p:spPr>
            <a:xfrm>
              <a:off x="21413114" y="5333761"/>
              <a:ext cx="12370896" cy="5017211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2A27AD7-541C-EA18-CEEE-F2D6A6A23478}"/>
                </a:ext>
              </a:extLst>
            </p:cNvPr>
            <p:cNvSpPr txBox="1"/>
            <p:nvPr/>
          </p:nvSpPr>
          <p:spPr>
            <a:xfrm>
              <a:off x="23583320" y="4825929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p</a:t>
              </a:r>
              <a:r>
                <a:rPr lang="en-US" sz="6000" dirty="0">
                  <a:solidFill>
                    <a:schemeClr val="tx1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ersona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C577AA8-BD25-89C8-9960-BAAF983EF7BB}"/>
                </a:ext>
              </a:extLst>
            </p:cNvPr>
            <p:cNvSpPr txBox="1"/>
            <p:nvPr/>
          </p:nvSpPr>
          <p:spPr>
            <a:xfrm>
              <a:off x="28474862" y="6910705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Persona </a:t>
              </a:r>
            </a:p>
            <a:p>
              <a:pPr algn="ctr"/>
              <a:r>
                <a:rPr lang="en-US" sz="6000" dirty="0"/>
                <a:t>template</a:t>
              </a:r>
              <a:endParaRPr lang="en-US" sz="2400" dirty="0"/>
            </a:p>
          </p:txBody>
        </p:sp>
      </p:grpSp>
      <p:sp>
        <p:nvSpPr>
          <p:cNvPr id="28" name="Left Arrow 27">
            <a:extLst>
              <a:ext uri="{FF2B5EF4-FFF2-40B4-BE49-F238E27FC236}">
                <a16:creationId xmlns:a16="http://schemas.microsoft.com/office/drawing/2014/main" id="{E626C01A-AF9E-F4B2-A188-0702CDC1B70D}"/>
              </a:ext>
            </a:extLst>
          </p:cNvPr>
          <p:cNvSpPr/>
          <p:nvPr/>
        </p:nvSpPr>
        <p:spPr>
          <a:xfrm flipH="1">
            <a:off x="18433351" y="1526787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9AA201E-63F8-862A-7B73-D40EC0FDFFDD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50558BC-878B-F579-136A-D1B5438EBB8E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persona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E816046-BCCD-2226-3F99-D819997BCB53}"/>
              </a:ext>
            </a:extLst>
          </p:cNvPr>
          <p:cNvSpPr txBox="1"/>
          <p:nvPr/>
        </p:nvSpPr>
        <p:spPr>
          <a:xfrm>
            <a:off x="6317988" y="1435466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03518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3681-29A2-7681-4264-7FB5E8E608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F42C3EED-1F3C-6040-139A-7761E5DEF090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Review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6B7AA4B-D370-E274-6288-3A2FAD8FA456}"/>
              </a:ext>
            </a:extLst>
          </p:cNvPr>
          <p:cNvCxnSpPr>
            <a:cxnSpLocks/>
          </p:cNvCxnSpPr>
          <p:nvPr/>
        </p:nvCxnSpPr>
        <p:spPr>
          <a:xfrm>
            <a:off x="29130171" y="1965124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0756B72-1929-838C-629D-894D2E825918}"/>
              </a:ext>
            </a:extLst>
          </p:cNvPr>
          <p:cNvSpPr/>
          <p:nvPr/>
        </p:nvSpPr>
        <p:spPr>
          <a:xfrm>
            <a:off x="11819413" y="4232365"/>
            <a:ext cx="12937174" cy="10961869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8C069-D394-ACFC-07A2-CA907D33BD17}"/>
              </a:ext>
            </a:extLst>
          </p:cNvPr>
          <p:cNvSpPr txBox="1"/>
          <p:nvPr/>
        </p:nvSpPr>
        <p:spPr>
          <a:xfrm>
            <a:off x="14255400" y="3707719"/>
            <a:ext cx="8264966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respond(cust_email)</a:t>
            </a:r>
            <a:endParaRPr lang="en-US" sz="2400" dirty="0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4C27CC61-FE46-D397-BA23-0583D4606E32}"/>
              </a:ext>
            </a:extLst>
          </p:cNvPr>
          <p:cNvSpPr/>
          <p:nvPr/>
        </p:nvSpPr>
        <p:spPr>
          <a:xfrm rot="5400000" flipH="1">
            <a:off x="17505225" y="1589249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A0ACC-A533-B431-C61B-5AA7F3E6CC2B}"/>
              </a:ext>
            </a:extLst>
          </p:cNvPr>
          <p:cNvSpPr txBox="1"/>
          <p:nvPr/>
        </p:nvSpPr>
        <p:spPr>
          <a:xfrm>
            <a:off x="16103108" y="17504843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Auto Response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8E6BA42-08CC-99B2-F61C-C9AED156BB15}"/>
              </a:ext>
            </a:extLst>
          </p:cNvPr>
          <p:cNvGrpSpPr/>
          <p:nvPr/>
        </p:nvGrpSpPr>
        <p:grpSpPr>
          <a:xfrm>
            <a:off x="14822320" y="5383903"/>
            <a:ext cx="6931359" cy="8869932"/>
            <a:chOff x="15760376" y="5631517"/>
            <a:chExt cx="6931359" cy="88699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9BF78B3-C057-710E-2CDA-6B95C20FAA5F}"/>
                </a:ext>
              </a:extLst>
            </p:cNvPr>
            <p:cNvSpPr txBox="1"/>
            <p:nvPr/>
          </p:nvSpPr>
          <p:spPr>
            <a:xfrm>
              <a:off x="17041164" y="5631517"/>
              <a:ext cx="4369782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sentiment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D8DEB4B-930A-790A-A730-6C96D83E80CD}"/>
                </a:ext>
              </a:extLst>
            </p:cNvPr>
            <p:cNvSpPr txBox="1"/>
            <p:nvPr/>
          </p:nvSpPr>
          <p:spPr>
            <a:xfrm>
              <a:off x="16152143" y="7202371"/>
              <a:ext cx="6147824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extract_name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C0E2F559-9448-94CD-869B-925A7117AC26}"/>
                </a:ext>
              </a:extLst>
            </p:cNvPr>
            <p:cNvSpPr txBox="1"/>
            <p:nvPr/>
          </p:nvSpPr>
          <p:spPr>
            <a:xfrm>
              <a:off x="16152143" y="8773225"/>
              <a:ext cx="6147824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extract_prod</a:t>
              </a: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7173EF0-692D-670B-79B8-7D9CB8201AF8}"/>
                </a:ext>
              </a:extLst>
            </p:cNvPr>
            <p:cNvSpPr txBox="1"/>
            <p:nvPr/>
          </p:nvSpPr>
          <p:spPr>
            <a:xfrm>
              <a:off x="15760376" y="10344079"/>
              <a:ext cx="6931359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extract_location</a:t>
              </a:r>
              <a:endParaRPr 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43977E2-1D12-8BAB-C1EC-99AFE423DC14}"/>
                </a:ext>
              </a:extLst>
            </p:cNvPr>
            <p:cNvSpPr txBox="1"/>
            <p:nvPr/>
          </p:nvSpPr>
          <p:spPr>
            <a:xfrm>
              <a:off x="17041164" y="13485786"/>
              <a:ext cx="4369782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persona</a:t>
              </a:r>
              <a:endParaRPr lang="en-US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DFE2FDB-0BAE-EB60-3D1C-3E1F26E403C2}"/>
                </a:ext>
              </a:extLst>
            </p:cNvPr>
            <p:cNvSpPr txBox="1"/>
            <p:nvPr/>
          </p:nvSpPr>
          <p:spPr>
            <a:xfrm>
              <a:off x="15760376" y="11914933"/>
              <a:ext cx="6931359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write_response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781830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F41A0-5BA0-7CB5-7617-F4F7E7E395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A5D382A9-BB1E-7309-5D4D-2EA6D1D82AF6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Customer E-mail Responses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12F086A-FE8E-042B-5AC5-0E7B48F4836C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E9AB8BB-82B3-99FA-B81C-67084FEFCAC5}"/>
              </a:ext>
            </a:extLst>
          </p:cNvPr>
          <p:cNvSpPr txBox="1"/>
          <p:nvPr/>
        </p:nvSpPr>
        <p:spPr>
          <a:xfrm>
            <a:off x="16612669" y="9779168"/>
            <a:ext cx="3507418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47219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250AF-A0AE-DA2E-96D1-DB974D7A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E240E6D-00E5-D8F2-4D58-65078B985FE9}"/>
              </a:ext>
            </a:extLst>
          </p:cNvPr>
          <p:cNvSpPr txBox="1"/>
          <p:nvPr/>
        </p:nvSpPr>
        <p:spPr>
          <a:xfrm>
            <a:off x="16612669" y="9779168"/>
            <a:ext cx="3507418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DBFA75-3537-6D42-A816-124FFBE14F04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Review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CD82D8-B21C-94F8-5D3C-404A54FBAB00}"/>
              </a:ext>
            </a:extLst>
          </p:cNvPr>
          <p:cNvCxnSpPr>
            <a:cxnSpLocks/>
          </p:cNvCxnSpPr>
          <p:nvPr/>
        </p:nvCxnSpPr>
        <p:spPr>
          <a:xfrm>
            <a:off x="29130171" y="1965124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7663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CAF48C-38C4-E8D4-EEDC-ED055358F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6C177982-8D9D-AF47-6177-4DA4F6DC12F2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Synthetic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FEBF926-1B24-87B0-2CBF-D3CC15C5FD0E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C07CA78-86E7-5430-F0C1-BD53D9BD1D1F}"/>
              </a:ext>
            </a:extLst>
          </p:cNvPr>
          <p:cNvGrpSpPr/>
          <p:nvPr/>
        </p:nvGrpSpPr>
        <p:grpSpPr>
          <a:xfrm>
            <a:off x="8057956" y="9317503"/>
            <a:ext cx="21044560" cy="2788889"/>
            <a:chOff x="8136334" y="9317503"/>
            <a:chExt cx="21044560" cy="2788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1CA8288-F431-2C1E-3DD7-79D632779E55}"/>
                </a:ext>
              </a:extLst>
            </p:cNvPr>
            <p:cNvSpPr txBox="1"/>
            <p:nvPr/>
          </p:nvSpPr>
          <p:spPr>
            <a:xfrm>
              <a:off x="16691047" y="977916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respond</a:t>
              </a:r>
              <a:endParaRPr lang="en-US" sz="2400" dirty="0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8638F4EF-A258-B4FF-959E-0A1651E33804}"/>
                </a:ext>
              </a:extLst>
            </p:cNvPr>
            <p:cNvSpPr/>
            <p:nvPr/>
          </p:nvSpPr>
          <p:spPr>
            <a:xfrm flipH="1">
              <a:off x="14009572" y="977916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33946071-96DC-E3DB-A24D-A27A9F742BA3}"/>
                </a:ext>
              </a:extLst>
            </p:cNvPr>
            <p:cNvSpPr/>
            <p:nvPr/>
          </p:nvSpPr>
          <p:spPr>
            <a:xfrm flipH="1">
              <a:off x="21341121" y="977916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54DC4DE-E1E9-11E7-8471-3093DE72CC4A}"/>
                </a:ext>
              </a:extLst>
            </p:cNvPr>
            <p:cNvSpPr/>
            <p:nvPr/>
          </p:nvSpPr>
          <p:spPr>
            <a:xfrm>
              <a:off x="8991766" y="1016739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AFEAB5A-B5EA-A3EA-E197-5C23CD484A11}"/>
                </a:ext>
              </a:extLst>
            </p:cNvPr>
            <p:cNvSpPr/>
            <p:nvPr/>
          </p:nvSpPr>
          <p:spPr>
            <a:xfrm>
              <a:off x="8564050" y="974245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3B5572F-57B9-C3EB-FBC1-288EA21FA6F9}"/>
                </a:ext>
              </a:extLst>
            </p:cNvPr>
            <p:cNvSpPr txBox="1"/>
            <p:nvPr/>
          </p:nvSpPr>
          <p:spPr>
            <a:xfrm>
              <a:off x="8136334" y="931750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1AC41C-37DB-1ED9-BF26-48EB832B7210}"/>
                </a:ext>
              </a:extLst>
            </p:cNvPr>
            <p:cNvSpPr/>
            <p:nvPr/>
          </p:nvSpPr>
          <p:spPr>
            <a:xfrm>
              <a:off x="25037606" y="1016740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776F88D-4887-A4B6-4B5E-8E98AB740CED}"/>
                </a:ext>
              </a:extLst>
            </p:cNvPr>
            <p:cNvSpPr/>
            <p:nvPr/>
          </p:nvSpPr>
          <p:spPr>
            <a:xfrm>
              <a:off x="24609890" y="974245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55950E1-673C-ED2C-52CE-5074555561A0}"/>
                </a:ext>
              </a:extLst>
            </p:cNvPr>
            <p:cNvSpPr txBox="1"/>
            <p:nvPr/>
          </p:nvSpPr>
          <p:spPr>
            <a:xfrm>
              <a:off x="24182174" y="931750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Auto Response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090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3C355-C9CB-B004-C6C1-E31922FCA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3AE8D5D3-03BC-B48E-6B34-C1408A99A8E2}"/>
              </a:ext>
            </a:extLst>
          </p:cNvPr>
          <p:cNvGrpSpPr/>
          <p:nvPr/>
        </p:nvGrpSpPr>
        <p:grpSpPr>
          <a:xfrm>
            <a:off x="8055778" y="4179445"/>
            <a:ext cx="21044560" cy="2788889"/>
            <a:chOff x="7979578" y="9317503"/>
            <a:chExt cx="21044560" cy="2788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172548F-C3E8-CBF7-B80A-7B0CA062169B}"/>
                </a:ext>
              </a:extLst>
            </p:cNvPr>
            <p:cNvSpPr txBox="1"/>
            <p:nvPr/>
          </p:nvSpPr>
          <p:spPr>
            <a:xfrm>
              <a:off x="16534291" y="977916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email</a:t>
              </a:r>
              <a:endParaRPr lang="en-US" sz="2400" dirty="0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7C734155-BBEC-D017-278E-8623D2A0A216}"/>
                </a:ext>
              </a:extLst>
            </p:cNvPr>
            <p:cNvSpPr/>
            <p:nvPr/>
          </p:nvSpPr>
          <p:spPr>
            <a:xfrm flipH="1">
              <a:off x="13852816" y="977916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37205744-851B-DBF6-43C1-B852B736B039}"/>
                </a:ext>
              </a:extLst>
            </p:cNvPr>
            <p:cNvSpPr/>
            <p:nvPr/>
          </p:nvSpPr>
          <p:spPr>
            <a:xfrm flipH="1">
              <a:off x="21184365" y="977916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4504E2B-3251-6AB7-C3E7-063B4F83FB25}"/>
                </a:ext>
              </a:extLst>
            </p:cNvPr>
            <p:cNvSpPr/>
            <p:nvPr/>
          </p:nvSpPr>
          <p:spPr>
            <a:xfrm>
              <a:off x="8835010" y="1016739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BEBAFE-56F3-BD11-2F19-E0C7C0841CAA}"/>
                </a:ext>
              </a:extLst>
            </p:cNvPr>
            <p:cNvSpPr/>
            <p:nvPr/>
          </p:nvSpPr>
          <p:spPr>
            <a:xfrm>
              <a:off x="8407294" y="974245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525EFFD-0484-D8B0-5037-397DD787CF77}"/>
                </a:ext>
              </a:extLst>
            </p:cNvPr>
            <p:cNvSpPr txBox="1"/>
            <p:nvPr/>
          </p:nvSpPr>
          <p:spPr>
            <a:xfrm>
              <a:off x="7979578" y="931750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  <a:p>
              <a:pPr algn="ctr"/>
              <a:r>
                <a:rPr lang="en-US" sz="6000" i="1" dirty="0"/>
                <a:t>details</a:t>
              </a:r>
              <a:endParaRPr lang="en-US" sz="2400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674628A-A103-85B2-87FE-98F3B56C98D5}"/>
                </a:ext>
              </a:extLst>
            </p:cNvPr>
            <p:cNvSpPr/>
            <p:nvPr/>
          </p:nvSpPr>
          <p:spPr>
            <a:xfrm>
              <a:off x="24880850" y="1016740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9889BA0-DA67-09D6-FF7C-63F9173FB398}"/>
                </a:ext>
              </a:extLst>
            </p:cNvPr>
            <p:cNvSpPr/>
            <p:nvPr/>
          </p:nvSpPr>
          <p:spPr>
            <a:xfrm>
              <a:off x="24453134" y="974245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82D0E89-A79D-43C4-04B8-A0BAB34EF312}"/>
                </a:ext>
              </a:extLst>
            </p:cNvPr>
            <p:cNvSpPr txBox="1"/>
            <p:nvPr/>
          </p:nvSpPr>
          <p:spPr>
            <a:xfrm>
              <a:off x="24025418" y="931750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 Email</a:t>
              </a:r>
              <a:endParaRPr lang="en-US" sz="2400" i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561E169-97D4-46CB-5DCB-3FBC59AB0D83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Synthetic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887AE78-66CD-7CE7-9800-37E90D27A3B3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3FDEEDFB-E045-4DF0-095E-6B78E724B868}"/>
              </a:ext>
            </a:extLst>
          </p:cNvPr>
          <p:cNvGrpSpPr/>
          <p:nvPr/>
        </p:nvGrpSpPr>
        <p:grpSpPr>
          <a:xfrm>
            <a:off x="8055778" y="9326213"/>
            <a:ext cx="21044560" cy="2788889"/>
            <a:chOff x="8131978" y="13075253"/>
            <a:chExt cx="21044560" cy="27888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E14BB0E-067A-360D-622D-51B84E964917}"/>
                </a:ext>
              </a:extLst>
            </p:cNvPr>
            <p:cNvSpPr txBox="1"/>
            <p:nvPr/>
          </p:nvSpPr>
          <p:spPr>
            <a:xfrm>
              <a:off x="16686691" y="1353691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respond</a:t>
              </a:r>
              <a:endParaRPr lang="en-US" sz="2400" dirty="0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019E5514-6992-560A-998A-EB2C0C25821A}"/>
                </a:ext>
              </a:extLst>
            </p:cNvPr>
            <p:cNvSpPr/>
            <p:nvPr/>
          </p:nvSpPr>
          <p:spPr>
            <a:xfrm flipH="1">
              <a:off x="14005216" y="1353691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B19355CD-28B0-EF76-1AE1-549778F7F69D}"/>
                </a:ext>
              </a:extLst>
            </p:cNvPr>
            <p:cNvSpPr/>
            <p:nvPr/>
          </p:nvSpPr>
          <p:spPr>
            <a:xfrm flipH="1">
              <a:off x="21336765" y="1353691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9180BAFF-5A45-AFB4-33B3-8366C109C909}"/>
                </a:ext>
              </a:extLst>
            </p:cNvPr>
            <p:cNvSpPr/>
            <p:nvPr/>
          </p:nvSpPr>
          <p:spPr>
            <a:xfrm>
              <a:off x="8987410" y="1392514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BED829D-4DF1-AF7D-C630-B3CE88EE23A4}"/>
                </a:ext>
              </a:extLst>
            </p:cNvPr>
            <p:cNvSpPr/>
            <p:nvPr/>
          </p:nvSpPr>
          <p:spPr>
            <a:xfrm>
              <a:off x="8559694" y="1350020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A02D07-1AD3-38F2-2A24-8E88606824D3}"/>
                </a:ext>
              </a:extLst>
            </p:cNvPr>
            <p:cNvSpPr txBox="1"/>
            <p:nvPr/>
          </p:nvSpPr>
          <p:spPr>
            <a:xfrm>
              <a:off x="8131978" y="1307525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C783927-5603-9B29-824F-3300C2734D4A}"/>
                </a:ext>
              </a:extLst>
            </p:cNvPr>
            <p:cNvSpPr/>
            <p:nvPr/>
          </p:nvSpPr>
          <p:spPr>
            <a:xfrm>
              <a:off x="25033250" y="1392515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9479CCF9-D3A1-ED61-EA9B-8A4C85AED2F9}"/>
                </a:ext>
              </a:extLst>
            </p:cNvPr>
            <p:cNvSpPr/>
            <p:nvPr/>
          </p:nvSpPr>
          <p:spPr>
            <a:xfrm>
              <a:off x="24605534" y="1350020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D34241-89E6-0CF9-2F2E-5A1FC50706E8}"/>
                </a:ext>
              </a:extLst>
            </p:cNvPr>
            <p:cNvSpPr txBox="1"/>
            <p:nvPr/>
          </p:nvSpPr>
          <p:spPr>
            <a:xfrm>
              <a:off x="24177818" y="1307525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Auto Response</a:t>
              </a:r>
              <a:endParaRPr lang="en-US" sz="2400" dirty="0"/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E26E56A8-D3EB-56A3-0626-1675022B76D6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17399119" y="-303363"/>
            <a:ext cx="2357879" cy="16901272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0304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1364A-A40D-2D94-DC70-B4F4D1B7F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03B6F160-C0F1-ED49-C9FA-3963BDB3E7D9}"/>
              </a:ext>
            </a:extLst>
          </p:cNvPr>
          <p:cNvSpPr/>
          <p:nvPr/>
        </p:nvSpPr>
        <p:spPr>
          <a:xfrm>
            <a:off x="17675412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25FFB95-227E-124E-C3D3-6BF3F828642F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A5F126-439B-68D3-BC6D-A720861623A5}"/>
              </a:ext>
            </a:extLst>
          </p:cNvPr>
          <p:cNvSpPr txBox="1"/>
          <p:nvPr/>
        </p:nvSpPr>
        <p:spPr>
          <a:xfrm>
            <a:off x="14272758" y="7524478"/>
            <a:ext cx="8030484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email(details)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1BB6BF-A496-9E2F-A463-5B6A4E75D4E8}"/>
              </a:ext>
            </a:extLst>
          </p:cNvPr>
          <p:cNvSpPr txBox="1"/>
          <p:nvPr/>
        </p:nvSpPr>
        <p:spPr>
          <a:xfrm>
            <a:off x="19164300" y="9060613"/>
            <a:ext cx="4143288" cy="286232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Customer Email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EBB1B7-D905-63F8-FF5E-34C22DE56DE5}"/>
              </a:ext>
            </a:extLst>
          </p:cNvPr>
          <p:cNvSpPr txBox="1"/>
          <p:nvPr/>
        </p:nvSpPr>
        <p:spPr>
          <a:xfrm>
            <a:off x="13963476" y="10070918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777EBA-70D0-AAFE-38C6-7447727BE3C4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Synthetic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10B2B21-3A3C-A6D4-C618-BCB163976889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>
            <a:extLst>
              <a:ext uri="{FF2B5EF4-FFF2-40B4-BE49-F238E27FC236}">
                <a16:creationId xmlns:a16="http://schemas.microsoft.com/office/drawing/2014/main" id="{84078D1A-07B8-8E74-81FA-71B160F13588}"/>
              </a:ext>
            </a:extLst>
          </p:cNvPr>
          <p:cNvSpPr/>
          <p:nvPr/>
        </p:nvSpPr>
        <p:spPr>
          <a:xfrm rot="5400000" flipH="1">
            <a:off x="17505225" y="1378937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459EBC-AEF2-53F5-27F1-E2FE7921590E}"/>
              </a:ext>
            </a:extLst>
          </p:cNvPr>
          <p:cNvSpPr txBox="1"/>
          <p:nvPr/>
        </p:nvSpPr>
        <p:spPr>
          <a:xfrm>
            <a:off x="16103108" y="15401723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Customer E-mail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955254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A8B2D9-3FDE-6248-EDF5-BB1CBCC43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Rectangle 182">
            <a:extLst>
              <a:ext uri="{FF2B5EF4-FFF2-40B4-BE49-F238E27FC236}">
                <a16:creationId xmlns:a16="http://schemas.microsoft.com/office/drawing/2014/main" id="{5414FC55-168F-E4C7-418A-B3D23916F612}"/>
              </a:ext>
            </a:extLst>
          </p:cNvPr>
          <p:cNvSpPr/>
          <p:nvPr/>
        </p:nvSpPr>
        <p:spPr>
          <a:xfrm>
            <a:off x="21874856" y="4790618"/>
            <a:ext cx="9711133" cy="114060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7F4FC4C2-61A1-1367-E2FD-AF226D6D1CD0}"/>
              </a:ext>
            </a:extLst>
          </p:cNvPr>
          <p:cNvSpPr txBox="1"/>
          <p:nvPr/>
        </p:nvSpPr>
        <p:spPr>
          <a:xfrm>
            <a:off x="22375545" y="4282786"/>
            <a:ext cx="887080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Customer E-mail Details</a:t>
            </a:r>
            <a:endParaRPr lang="en-US" sz="2400" i="1" dirty="0"/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CFC694F2-0EE5-7A70-2E30-1B24B6953EBE}"/>
              </a:ext>
            </a:extLst>
          </p:cNvPr>
          <p:cNvSpPr txBox="1"/>
          <p:nvPr/>
        </p:nvSpPr>
        <p:spPr>
          <a:xfrm>
            <a:off x="24436676" y="6177259"/>
            <a:ext cx="41432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 </a:t>
            </a:r>
          </a:p>
        </p:txBody>
      </p:sp>
      <p:sp>
        <p:nvSpPr>
          <p:cNvPr id="186" name="TextBox 185">
            <a:extLst>
              <a:ext uri="{FF2B5EF4-FFF2-40B4-BE49-F238E27FC236}">
                <a16:creationId xmlns:a16="http://schemas.microsoft.com/office/drawing/2014/main" id="{F21E631C-6B20-1C3E-B187-DD362FD5632D}"/>
              </a:ext>
            </a:extLst>
          </p:cNvPr>
          <p:cNvSpPr txBox="1"/>
          <p:nvPr/>
        </p:nvSpPr>
        <p:spPr>
          <a:xfrm>
            <a:off x="24436676" y="8633226"/>
            <a:ext cx="41432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 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1CFDF940-EFEC-72FA-D18B-E4EAEDFA9B20}"/>
              </a:ext>
            </a:extLst>
          </p:cNvPr>
          <p:cNvSpPr txBox="1"/>
          <p:nvPr/>
        </p:nvSpPr>
        <p:spPr>
          <a:xfrm>
            <a:off x="24436676" y="11089193"/>
            <a:ext cx="41432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Mood </a:t>
            </a:r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563A7093-E1E2-AC10-06B6-64F0B838E6DB}"/>
              </a:ext>
            </a:extLst>
          </p:cNvPr>
          <p:cNvSpPr txBox="1"/>
          <p:nvPr/>
        </p:nvSpPr>
        <p:spPr>
          <a:xfrm>
            <a:off x="24436676" y="13545159"/>
            <a:ext cx="4143288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Location </a:t>
            </a:r>
          </a:p>
        </p:txBody>
      </p:sp>
      <p:sp>
        <p:nvSpPr>
          <p:cNvPr id="189" name="TextBox 188">
            <a:extLst>
              <a:ext uri="{FF2B5EF4-FFF2-40B4-BE49-F238E27FC236}">
                <a16:creationId xmlns:a16="http://schemas.microsoft.com/office/drawing/2014/main" id="{6B0792F8-0CD6-9F9C-A392-7F7A26D02473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Synthetic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601B1D92-114C-9F09-CBE6-965DD1E77E4E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8169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175182-A9DF-16DE-1DE6-2AF6D0B38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D327DED8-5583-4B3A-844A-531C1E89C6D8}"/>
              </a:ext>
            </a:extLst>
          </p:cNvPr>
          <p:cNvSpPr/>
          <p:nvPr/>
        </p:nvSpPr>
        <p:spPr>
          <a:xfrm>
            <a:off x="23041803" y="5905316"/>
            <a:ext cx="9604154" cy="11386870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625461A3-B35C-D82A-BED3-502B7DAA57B0}"/>
              </a:ext>
            </a:extLst>
          </p:cNvPr>
          <p:cNvSpPr/>
          <p:nvPr/>
        </p:nvSpPr>
        <p:spPr>
          <a:xfrm>
            <a:off x="22471392" y="5308778"/>
            <a:ext cx="9604154" cy="114060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FD80DD0-5084-B755-ABDC-06398F72BBC7}"/>
              </a:ext>
            </a:extLst>
          </p:cNvPr>
          <p:cNvSpPr/>
          <p:nvPr/>
        </p:nvSpPr>
        <p:spPr>
          <a:xfrm>
            <a:off x="21874856" y="4790618"/>
            <a:ext cx="9711133" cy="1140600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A103A0CE-A844-E7F7-937F-E95A007E8ADC}"/>
              </a:ext>
            </a:extLst>
          </p:cNvPr>
          <p:cNvSpPr/>
          <p:nvPr/>
        </p:nvSpPr>
        <p:spPr>
          <a:xfrm flipH="1">
            <a:off x="19718859" y="10954829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36B4949-87B4-33F9-92CA-F0EBCC617203}"/>
              </a:ext>
            </a:extLst>
          </p:cNvPr>
          <p:cNvSpPr txBox="1"/>
          <p:nvPr/>
        </p:nvSpPr>
        <p:spPr>
          <a:xfrm>
            <a:off x="7996036" y="568356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15930CE0-C503-729F-A0C9-8F8C9AF6FF24}"/>
              </a:ext>
            </a:extLst>
          </p:cNvPr>
          <p:cNvSpPr/>
          <p:nvPr/>
        </p:nvSpPr>
        <p:spPr>
          <a:xfrm flipH="1">
            <a:off x="6124458" y="572836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07E8BCCA-96D1-F825-443C-9BD90E688FB2}"/>
              </a:ext>
            </a:extLst>
          </p:cNvPr>
          <p:cNvSpPr/>
          <p:nvPr/>
        </p:nvSpPr>
        <p:spPr>
          <a:xfrm flipH="1">
            <a:off x="12175846" y="572836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DCC2A13A-A0EF-46D9-0F5D-48DEC8638F89}"/>
              </a:ext>
            </a:extLst>
          </p:cNvPr>
          <p:cNvSpPr txBox="1"/>
          <p:nvPr/>
        </p:nvSpPr>
        <p:spPr>
          <a:xfrm>
            <a:off x="1089215" y="488493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29CC27C-8076-91E4-1088-D09B59EDF3F4}"/>
              </a:ext>
            </a:extLst>
          </p:cNvPr>
          <p:cNvSpPr/>
          <p:nvPr/>
        </p:nvSpPr>
        <p:spPr>
          <a:xfrm>
            <a:off x="14958393" y="564684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3584E502-3BDD-7449-81BB-813FDD5CBD89}"/>
              </a:ext>
            </a:extLst>
          </p:cNvPr>
          <p:cNvSpPr/>
          <p:nvPr/>
        </p:nvSpPr>
        <p:spPr>
          <a:xfrm>
            <a:off x="14530677" y="522189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0E612A74-1EBB-AB25-5024-F09889EBBB1E}"/>
              </a:ext>
            </a:extLst>
          </p:cNvPr>
          <p:cNvSpPr txBox="1"/>
          <p:nvPr/>
        </p:nvSpPr>
        <p:spPr>
          <a:xfrm>
            <a:off x="14102961" y="479694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Name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D268BE3B-454C-3E47-5B4C-BE6CAA76E0F5}"/>
              </a:ext>
            </a:extLst>
          </p:cNvPr>
          <p:cNvSpPr txBox="1"/>
          <p:nvPr/>
        </p:nvSpPr>
        <p:spPr>
          <a:xfrm>
            <a:off x="7996036" y="917298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17" name="Left Arrow 116">
            <a:extLst>
              <a:ext uri="{FF2B5EF4-FFF2-40B4-BE49-F238E27FC236}">
                <a16:creationId xmlns:a16="http://schemas.microsoft.com/office/drawing/2014/main" id="{31D76683-4F4F-DA1E-3AE6-D00B779C86DC}"/>
              </a:ext>
            </a:extLst>
          </p:cNvPr>
          <p:cNvSpPr/>
          <p:nvPr/>
        </p:nvSpPr>
        <p:spPr>
          <a:xfrm flipH="1">
            <a:off x="6124458" y="921778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Arrow 117">
            <a:extLst>
              <a:ext uri="{FF2B5EF4-FFF2-40B4-BE49-F238E27FC236}">
                <a16:creationId xmlns:a16="http://schemas.microsoft.com/office/drawing/2014/main" id="{7BBB5DF3-0AAD-D445-7FB8-80D36FFE0A8E}"/>
              </a:ext>
            </a:extLst>
          </p:cNvPr>
          <p:cNvSpPr/>
          <p:nvPr/>
        </p:nvSpPr>
        <p:spPr>
          <a:xfrm flipH="1">
            <a:off x="12175846" y="921778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94A78F41-7C8C-1C54-4936-9BC60A88B722}"/>
              </a:ext>
            </a:extLst>
          </p:cNvPr>
          <p:cNvSpPr txBox="1"/>
          <p:nvPr/>
        </p:nvSpPr>
        <p:spPr>
          <a:xfrm>
            <a:off x="1089215" y="837435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877AD7E-2253-55B2-1E9D-6A117DB67809}"/>
              </a:ext>
            </a:extLst>
          </p:cNvPr>
          <p:cNvSpPr/>
          <p:nvPr/>
        </p:nvSpPr>
        <p:spPr>
          <a:xfrm>
            <a:off x="14958393" y="913626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A06AF397-EE59-9B26-8F55-A1B2CC82B9AC}"/>
              </a:ext>
            </a:extLst>
          </p:cNvPr>
          <p:cNvSpPr/>
          <p:nvPr/>
        </p:nvSpPr>
        <p:spPr>
          <a:xfrm>
            <a:off x="14530677" y="871131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ACD4B3F7-F6FD-880B-41C3-804D933FA13F}"/>
              </a:ext>
            </a:extLst>
          </p:cNvPr>
          <p:cNvSpPr txBox="1"/>
          <p:nvPr/>
        </p:nvSpPr>
        <p:spPr>
          <a:xfrm>
            <a:off x="14102961" y="828636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Product</a:t>
            </a:r>
            <a:endParaRPr lang="en-US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0E53EE5-4440-06BB-18D9-5DA38245FCD5}"/>
              </a:ext>
            </a:extLst>
          </p:cNvPr>
          <p:cNvSpPr txBox="1"/>
          <p:nvPr/>
        </p:nvSpPr>
        <p:spPr>
          <a:xfrm>
            <a:off x="7996036" y="1266240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29" name="Left Arrow 128">
            <a:extLst>
              <a:ext uri="{FF2B5EF4-FFF2-40B4-BE49-F238E27FC236}">
                <a16:creationId xmlns:a16="http://schemas.microsoft.com/office/drawing/2014/main" id="{D38B2F35-748D-8502-1E8D-896FE428AF3E}"/>
              </a:ext>
            </a:extLst>
          </p:cNvPr>
          <p:cNvSpPr/>
          <p:nvPr/>
        </p:nvSpPr>
        <p:spPr>
          <a:xfrm flipH="1">
            <a:off x="6124458" y="1270720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Arrow 129">
            <a:extLst>
              <a:ext uri="{FF2B5EF4-FFF2-40B4-BE49-F238E27FC236}">
                <a16:creationId xmlns:a16="http://schemas.microsoft.com/office/drawing/2014/main" id="{B1C4DBE2-1EAD-B7A6-1472-45B37E179ADC}"/>
              </a:ext>
            </a:extLst>
          </p:cNvPr>
          <p:cNvSpPr/>
          <p:nvPr/>
        </p:nvSpPr>
        <p:spPr>
          <a:xfrm flipH="1">
            <a:off x="12175846" y="1270720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52819BE-B67B-31F9-71C9-D66541B4C14B}"/>
              </a:ext>
            </a:extLst>
          </p:cNvPr>
          <p:cNvSpPr txBox="1"/>
          <p:nvPr/>
        </p:nvSpPr>
        <p:spPr>
          <a:xfrm>
            <a:off x="1089215" y="1186377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Mood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D94DA1C-E8DD-0F98-3113-F8CC74F8512C}"/>
              </a:ext>
            </a:extLst>
          </p:cNvPr>
          <p:cNvSpPr/>
          <p:nvPr/>
        </p:nvSpPr>
        <p:spPr>
          <a:xfrm>
            <a:off x="14958393" y="1262568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E4333673-ED89-97F7-DBB3-FAC4D78AE2E0}"/>
              </a:ext>
            </a:extLst>
          </p:cNvPr>
          <p:cNvSpPr/>
          <p:nvPr/>
        </p:nvSpPr>
        <p:spPr>
          <a:xfrm>
            <a:off x="14530677" y="1220073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434E77C2-6788-E92C-0077-86966D2B04D0}"/>
              </a:ext>
            </a:extLst>
          </p:cNvPr>
          <p:cNvSpPr txBox="1"/>
          <p:nvPr/>
        </p:nvSpPr>
        <p:spPr>
          <a:xfrm>
            <a:off x="14102961" y="1177578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Mood</a:t>
            </a:r>
            <a:endParaRPr lang="en-US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78183D0-36DA-8520-CFCE-66C0374C352B}"/>
              </a:ext>
            </a:extLst>
          </p:cNvPr>
          <p:cNvSpPr txBox="1"/>
          <p:nvPr/>
        </p:nvSpPr>
        <p:spPr>
          <a:xfrm>
            <a:off x="7996036" y="16151823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41" name="Left Arrow 140">
            <a:extLst>
              <a:ext uri="{FF2B5EF4-FFF2-40B4-BE49-F238E27FC236}">
                <a16:creationId xmlns:a16="http://schemas.microsoft.com/office/drawing/2014/main" id="{3528F5C1-E1F6-F0B6-68CF-A67AF53C84B1}"/>
              </a:ext>
            </a:extLst>
          </p:cNvPr>
          <p:cNvSpPr/>
          <p:nvPr/>
        </p:nvSpPr>
        <p:spPr>
          <a:xfrm flipH="1">
            <a:off x="6124458" y="1619662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Arrow 141">
            <a:extLst>
              <a:ext uri="{FF2B5EF4-FFF2-40B4-BE49-F238E27FC236}">
                <a16:creationId xmlns:a16="http://schemas.microsoft.com/office/drawing/2014/main" id="{ED14663D-E11D-C674-F9B0-4369E7F9B0DD}"/>
              </a:ext>
            </a:extLst>
          </p:cNvPr>
          <p:cNvSpPr/>
          <p:nvPr/>
        </p:nvSpPr>
        <p:spPr>
          <a:xfrm flipH="1">
            <a:off x="12175846" y="1619662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BD29DEAC-94EC-54C1-C88F-BDFCB603F360}"/>
              </a:ext>
            </a:extLst>
          </p:cNvPr>
          <p:cNvSpPr txBox="1"/>
          <p:nvPr/>
        </p:nvSpPr>
        <p:spPr>
          <a:xfrm>
            <a:off x="1089215" y="1535319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/>
              <a:t>Location</a:t>
            </a:r>
            <a:r>
              <a:rPr lang="en-US" sz="60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2A2FE59-FE0F-5612-10BB-001183A558AC}"/>
              </a:ext>
            </a:extLst>
          </p:cNvPr>
          <p:cNvSpPr/>
          <p:nvPr/>
        </p:nvSpPr>
        <p:spPr>
          <a:xfrm>
            <a:off x="14958393" y="16115106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03870889-347B-95EE-9168-257F590CD4E1}"/>
              </a:ext>
            </a:extLst>
          </p:cNvPr>
          <p:cNvSpPr/>
          <p:nvPr/>
        </p:nvSpPr>
        <p:spPr>
          <a:xfrm>
            <a:off x="14530677" y="15690158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601D8C4B-5718-CA81-E442-AB3CFA2222D7}"/>
              </a:ext>
            </a:extLst>
          </p:cNvPr>
          <p:cNvSpPr txBox="1"/>
          <p:nvPr/>
        </p:nvSpPr>
        <p:spPr>
          <a:xfrm>
            <a:off x="14102961" y="1526521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Location</a:t>
            </a:r>
            <a:endParaRPr lang="en-US" sz="2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4A49AD79-238D-4AC4-ABE6-308701A81CD3}"/>
              </a:ext>
            </a:extLst>
          </p:cNvPr>
          <p:cNvSpPr txBox="1"/>
          <p:nvPr/>
        </p:nvSpPr>
        <p:spPr>
          <a:xfrm>
            <a:off x="24436676" y="617725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Name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97A00C20-4CE4-5BA0-4CB6-0E59A71C9270}"/>
              </a:ext>
            </a:extLst>
          </p:cNvPr>
          <p:cNvSpPr txBox="1"/>
          <p:nvPr/>
        </p:nvSpPr>
        <p:spPr>
          <a:xfrm>
            <a:off x="24436676" y="8633226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Product</a:t>
            </a:r>
            <a:endParaRPr lang="en-US" sz="2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30FB5016-1909-C1AA-EC61-DE8C1308980E}"/>
              </a:ext>
            </a:extLst>
          </p:cNvPr>
          <p:cNvSpPr txBox="1"/>
          <p:nvPr/>
        </p:nvSpPr>
        <p:spPr>
          <a:xfrm>
            <a:off x="24436676" y="1108919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Mood</a:t>
            </a:r>
            <a:endParaRPr lang="en-US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A0AC84B8-A349-A552-4283-16095EA262A2}"/>
              </a:ext>
            </a:extLst>
          </p:cNvPr>
          <p:cNvSpPr txBox="1"/>
          <p:nvPr/>
        </p:nvSpPr>
        <p:spPr>
          <a:xfrm>
            <a:off x="24436676" y="1354515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Synthetic Location</a:t>
            </a:r>
            <a:endParaRPr 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C859E6-7E89-92A2-72E2-C361907599CA}"/>
              </a:ext>
            </a:extLst>
          </p:cNvPr>
          <p:cNvSpPr txBox="1"/>
          <p:nvPr/>
        </p:nvSpPr>
        <p:spPr>
          <a:xfrm>
            <a:off x="22375545" y="4282786"/>
            <a:ext cx="8870809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Customer E-mail Details</a:t>
            </a:r>
            <a:endParaRPr lang="en-US" sz="2400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4496E7-BF55-17CC-CB97-A7A7FD75E656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Synthetic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AAAF8A-BE3F-C9F0-A52D-B5AD1BC5E388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52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CD469-5539-8ED9-35F8-409F1D517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A7437D64-1F16-9BD7-D0C8-EDAAAEFC3B92}"/>
              </a:ext>
            </a:extLst>
          </p:cNvPr>
          <p:cNvSpPr/>
          <p:nvPr/>
        </p:nvSpPr>
        <p:spPr>
          <a:xfrm>
            <a:off x="17675412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202FF02-25F7-ACA0-CCA8-6D762E22DC68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3265978-E33E-4202-8DE2-FCD9AF7DCA7C}"/>
              </a:ext>
            </a:extLst>
          </p:cNvPr>
          <p:cNvSpPr txBox="1"/>
          <p:nvPr/>
        </p:nvSpPr>
        <p:spPr>
          <a:xfrm>
            <a:off x="13693638" y="7524478"/>
            <a:ext cx="941020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list_gen_43B(n, topic)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A0A19AA-C5E1-D7CF-D528-0A3A8B97899C}"/>
              </a:ext>
            </a:extLst>
          </p:cNvPr>
          <p:cNvSpPr txBox="1"/>
          <p:nvPr/>
        </p:nvSpPr>
        <p:spPr>
          <a:xfrm>
            <a:off x="19164300" y="9609254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Gen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D6BE9-8178-0B4F-65BF-D844A3026F01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01CCF25-9FEB-AA56-8061-DA7348A7E63E}"/>
              </a:ext>
            </a:extLst>
          </p:cNvPr>
          <p:cNvSpPr txBox="1"/>
          <p:nvPr/>
        </p:nvSpPr>
        <p:spPr>
          <a:xfrm>
            <a:off x="13963476" y="10070918"/>
            <a:ext cx="3137448" cy="1015663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GPT43B</a:t>
            </a:r>
            <a:endParaRPr lang="en-US" sz="2400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416BA65-6FBE-8F89-D426-2E422818ED3C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Arrow 1">
            <a:extLst>
              <a:ext uri="{FF2B5EF4-FFF2-40B4-BE49-F238E27FC236}">
                <a16:creationId xmlns:a16="http://schemas.microsoft.com/office/drawing/2014/main" id="{DB978C81-7173-DF04-619B-7F422639D861}"/>
              </a:ext>
            </a:extLst>
          </p:cNvPr>
          <p:cNvSpPr/>
          <p:nvPr/>
        </p:nvSpPr>
        <p:spPr>
          <a:xfrm rot="5400000" flipH="1">
            <a:off x="17505225" y="1378937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5FE788-5B04-B5C6-29D7-C4312F82D903}"/>
              </a:ext>
            </a:extLst>
          </p:cNvPr>
          <p:cNvSpPr txBox="1"/>
          <p:nvPr/>
        </p:nvSpPr>
        <p:spPr>
          <a:xfrm>
            <a:off x="16103108" y="15401723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Python List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05414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BAEEA-CFA2-DFAD-0B83-F644BD2C0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203EBD5-7E26-3675-B6CA-97C3BF3E4728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6" name="Plus 5">
            <a:extLst>
              <a:ext uri="{FF2B5EF4-FFF2-40B4-BE49-F238E27FC236}">
                <a16:creationId xmlns:a16="http://schemas.microsoft.com/office/drawing/2014/main" id="{338F80C6-EB16-E4FC-F052-F5758862D5F9}"/>
              </a:ext>
            </a:extLst>
          </p:cNvPr>
          <p:cNvSpPr/>
          <p:nvPr/>
        </p:nvSpPr>
        <p:spPr>
          <a:xfrm>
            <a:off x="5069323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Left Arrow 7">
            <a:extLst>
              <a:ext uri="{FF2B5EF4-FFF2-40B4-BE49-F238E27FC236}">
                <a16:creationId xmlns:a16="http://schemas.microsoft.com/office/drawing/2014/main" id="{0D1A3447-1A9F-6D5F-70AD-B9E1492DEC1F}"/>
              </a:ext>
            </a:extLst>
          </p:cNvPr>
          <p:cNvSpPr/>
          <p:nvPr/>
        </p:nvSpPr>
        <p:spPr>
          <a:xfrm flipH="1">
            <a:off x="11941000" y="142963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274A52-565A-7305-6D6F-FB62722E5888}"/>
              </a:ext>
            </a:extLst>
          </p:cNvPr>
          <p:cNvSpPr txBox="1"/>
          <p:nvPr/>
        </p:nvSpPr>
        <p:spPr>
          <a:xfrm>
            <a:off x="13823073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BCEDA31-B377-2DFE-36D4-693B881B723A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C532BE-9696-45D4-00BF-24F183B17A6B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9DD610F-79C3-ACD8-6748-A65C619B0EE3}"/>
              </a:ext>
            </a:extLst>
          </p:cNvPr>
          <p:cNvSpPr txBox="1"/>
          <p:nvPr/>
        </p:nvSpPr>
        <p:spPr>
          <a:xfrm>
            <a:off x="6088226" y="1384835"/>
            <a:ext cx="5407087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list_gen_43B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24219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3C048-457A-4694-FA7F-88A877723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14F015A-FAE3-49B6-3A7C-44A16031B521}"/>
              </a:ext>
            </a:extLst>
          </p:cNvPr>
          <p:cNvGrpSpPr/>
          <p:nvPr/>
        </p:nvGrpSpPr>
        <p:grpSpPr>
          <a:xfrm>
            <a:off x="5413319" y="4990247"/>
            <a:ext cx="12370896" cy="5525043"/>
            <a:chOff x="3661584" y="1564808"/>
            <a:chExt cx="12370896" cy="55250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7037B3E-A540-F48A-C94D-79F1EE8C6CCD}"/>
                </a:ext>
              </a:extLst>
            </p:cNvPr>
            <p:cNvSpPr/>
            <p:nvPr/>
          </p:nvSpPr>
          <p:spPr>
            <a:xfrm>
              <a:off x="509414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C4D62667-EDFB-CACD-7756-6BC908B9FFCB}"/>
                </a:ext>
              </a:extLst>
            </p:cNvPr>
            <p:cNvSpPr/>
            <p:nvPr/>
          </p:nvSpPr>
          <p:spPr>
            <a:xfrm>
              <a:off x="466642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7E44F09D-245F-E4A7-83CE-72FA3A27A979}"/>
                </a:ext>
              </a:extLst>
            </p:cNvPr>
            <p:cNvSpPr txBox="1"/>
            <p:nvPr/>
          </p:nvSpPr>
          <p:spPr>
            <a:xfrm>
              <a:off x="423871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prompt</a:t>
              </a:r>
              <a:endParaRPr lang="en-US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B7DEA90-9B16-85EB-D2DE-DF1BB5FB00FA}"/>
                </a:ext>
              </a:extLst>
            </p:cNvPr>
            <p:cNvSpPr/>
            <p:nvPr/>
          </p:nvSpPr>
          <p:spPr>
            <a:xfrm>
              <a:off x="1131206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B1AD1ED-D828-6A2D-E959-87991F4A7D12}"/>
                </a:ext>
              </a:extLst>
            </p:cNvPr>
            <p:cNvSpPr/>
            <p:nvPr/>
          </p:nvSpPr>
          <p:spPr>
            <a:xfrm>
              <a:off x="1088434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100AC455-311E-7266-E6ED-4E8C349FFFAF}"/>
                </a:ext>
              </a:extLst>
            </p:cNvPr>
            <p:cNvSpPr txBox="1"/>
            <p:nvPr/>
          </p:nvSpPr>
          <p:spPr>
            <a:xfrm>
              <a:off x="1045663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response</a:t>
              </a:r>
              <a:endParaRPr lang="en-US" sz="2400" dirty="0"/>
            </a:p>
          </p:txBody>
        </p:sp>
        <p:sp>
          <p:nvSpPr>
            <p:cNvPr id="61" name="Plus 60">
              <a:extLst>
                <a:ext uri="{FF2B5EF4-FFF2-40B4-BE49-F238E27FC236}">
                  <a16:creationId xmlns:a16="http://schemas.microsoft.com/office/drawing/2014/main" id="{3B01A27C-C71F-C085-43A5-1B802662D598}"/>
                </a:ext>
              </a:extLst>
            </p:cNvPr>
            <p:cNvSpPr/>
            <p:nvPr/>
          </p:nvSpPr>
          <p:spPr>
            <a:xfrm>
              <a:off x="9386844" y="4281481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C72E19BB-BC36-7878-0B95-C50084E3F3D3}"/>
                </a:ext>
              </a:extLst>
            </p:cNvPr>
            <p:cNvSpPr/>
            <p:nvPr/>
          </p:nvSpPr>
          <p:spPr>
            <a:xfrm>
              <a:off x="3661584" y="2072640"/>
              <a:ext cx="12370896" cy="50172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9C48AF6-7CD9-4382-AF2A-8AA7C2FFD56D}"/>
                </a:ext>
              </a:extLst>
            </p:cNvPr>
            <p:cNvSpPr txBox="1"/>
            <p:nvPr/>
          </p:nvSpPr>
          <p:spPr>
            <a:xfrm>
              <a:off x="7424868" y="1564808"/>
              <a:ext cx="4844328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0" name="Bent Arrow 9">
            <a:extLst>
              <a:ext uri="{FF2B5EF4-FFF2-40B4-BE49-F238E27FC236}">
                <a16:creationId xmlns:a16="http://schemas.microsoft.com/office/drawing/2014/main" id="{8D8C8629-2C6A-CAC3-5BE0-29B04400E945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C011D047-17F1-3809-ABD1-457D8046A68A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0FB6A5-8D69-55E1-3A6C-69F6CCEC1BD2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59C31DA-D052-9E24-C04C-C19B8E5BA9D6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DA75FA7-E696-6A21-9A1A-8195D1C797B4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3E2AF229-DA68-AE6E-7123-AAE773D2AF10}"/>
              </a:ext>
            </a:extLst>
          </p:cNvPr>
          <p:cNvSpPr/>
          <p:nvPr/>
        </p:nvSpPr>
        <p:spPr>
          <a:xfrm>
            <a:off x="5069323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A0409A65-785E-F389-84DB-D9F5BD75FF22}"/>
              </a:ext>
            </a:extLst>
          </p:cNvPr>
          <p:cNvSpPr/>
          <p:nvPr/>
        </p:nvSpPr>
        <p:spPr>
          <a:xfrm flipH="1">
            <a:off x="11941000" y="142963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619C75-6714-C5A5-59EA-016EF794B453}"/>
              </a:ext>
            </a:extLst>
          </p:cNvPr>
          <p:cNvSpPr txBox="1"/>
          <p:nvPr/>
        </p:nvSpPr>
        <p:spPr>
          <a:xfrm>
            <a:off x="13823073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A5CECE-48EB-2A59-E000-D155C000D7E7}"/>
              </a:ext>
            </a:extLst>
          </p:cNvPr>
          <p:cNvSpPr txBox="1"/>
          <p:nvPr/>
        </p:nvSpPr>
        <p:spPr>
          <a:xfrm>
            <a:off x="6088226" y="1384835"/>
            <a:ext cx="5407087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list_gen_43B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875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E3AA1-2943-976A-C19C-B797172E9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042613C-09C7-5D06-8F7C-206352E311D7}"/>
              </a:ext>
            </a:extLst>
          </p:cNvPr>
          <p:cNvGrpSpPr/>
          <p:nvPr/>
        </p:nvGrpSpPr>
        <p:grpSpPr>
          <a:xfrm>
            <a:off x="5413319" y="4990247"/>
            <a:ext cx="12370896" cy="5525043"/>
            <a:chOff x="3661584" y="1564808"/>
            <a:chExt cx="12370896" cy="55250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05B52888-D1A2-9185-2DBE-963382DE7ACD}"/>
                </a:ext>
              </a:extLst>
            </p:cNvPr>
            <p:cNvSpPr/>
            <p:nvPr/>
          </p:nvSpPr>
          <p:spPr>
            <a:xfrm>
              <a:off x="509414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DB784F5-C320-2243-D5D7-4C39626D1A37}"/>
                </a:ext>
              </a:extLst>
            </p:cNvPr>
            <p:cNvSpPr/>
            <p:nvPr/>
          </p:nvSpPr>
          <p:spPr>
            <a:xfrm>
              <a:off x="466642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E75A8DA-A32F-ADB6-B1AB-ED847DFC386F}"/>
                </a:ext>
              </a:extLst>
            </p:cNvPr>
            <p:cNvSpPr txBox="1"/>
            <p:nvPr/>
          </p:nvSpPr>
          <p:spPr>
            <a:xfrm>
              <a:off x="423871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prompt</a:t>
              </a:r>
              <a:endParaRPr lang="en-US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406A552-116A-9A53-BAB8-8992890737F4}"/>
                </a:ext>
              </a:extLst>
            </p:cNvPr>
            <p:cNvSpPr/>
            <p:nvPr/>
          </p:nvSpPr>
          <p:spPr>
            <a:xfrm>
              <a:off x="1131206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5FFF314-A80C-8673-83A2-B7B1EA0C252F}"/>
                </a:ext>
              </a:extLst>
            </p:cNvPr>
            <p:cNvSpPr/>
            <p:nvPr/>
          </p:nvSpPr>
          <p:spPr>
            <a:xfrm>
              <a:off x="1088434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3B570E1-45E9-D3FC-2541-D898306B7E7B}"/>
                </a:ext>
              </a:extLst>
            </p:cNvPr>
            <p:cNvSpPr txBox="1"/>
            <p:nvPr/>
          </p:nvSpPr>
          <p:spPr>
            <a:xfrm>
              <a:off x="1045663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response</a:t>
              </a:r>
              <a:endParaRPr lang="en-US" sz="2400" dirty="0"/>
            </a:p>
          </p:txBody>
        </p:sp>
        <p:sp>
          <p:nvSpPr>
            <p:cNvPr id="61" name="Plus 60">
              <a:extLst>
                <a:ext uri="{FF2B5EF4-FFF2-40B4-BE49-F238E27FC236}">
                  <a16:creationId xmlns:a16="http://schemas.microsoft.com/office/drawing/2014/main" id="{48A6494C-0AC0-65C9-B6E6-3382AA67AC6E}"/>
                </a:ext>
              </a:extLst>
            </p:cNvPr>
            <p:cNvSpPr/>
            <p:nvPr/>
          </p:nvSpPr>
          <p:spPr>
            <a:xfrm>
              <a:off x="9386844" y="4281481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26562F7-6198-A173-2078-E58584F07BD8}"/>
                </a:ext>
              </a:extLst>
            </p:cNvPr>
            <p:cNvSpPr/>
            <p:nvPr/>
          </p:nvSpPr>
          <p:spPr>
            <a:xfrm>
              <a:off x="3661584" y="2072640"/>
              <a:ext cx="12370896" cy="50172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CCD2963-9463-E979-77D1-C5E3FA797220}"/>
                </a:ext>
              </a:extLst>
            </p:cNvPr>
            <p:cNvSpPr txBox="1"/>
            <p:nvPr/>
          </p:nvSpPr>
          <p:spPr>
            <a:xfrm>
              <a:off x="7424868" y="1564808"/>
              <a:ext cx="4844328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  <a:r>
                <a:rPr lang="en-US" sz="6000" dirty="0"/>
                <a:t>data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947500C-6B42-B913-B44F-27CDC95AAC5B}"/>
              </a:ext>
            </a:extLst>
          </p:cNvPr>
          <p:cNvGrpSpPr/>
          <p:nvPr/>
        </p:nvGrpSpPr>
        <p:grpSpPr>
          <a:xfrm>
            <a:off x="5410331" y="127214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E8B8726E-23D4-2538-0D21-98EAA3637ABA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2D38FEB-C21B-7AEB-5F22-B36B78262995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D20A52B4-8FE6-BAF0-0153-AE75B37CFDB2}"/>
                </a:ext>
              </a:extLst>
            </p:cNvPr>
            <p:cNvSpPr txBox="1"/>
            <p:nvPr/>
          </p:nvSpPr>
          <p:spPr>
            <a:xfrm>
              <a:off x="5984190" y="10434488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List Gen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89D99CA4-7B5E-CAC6-1535-515329F8A2F8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DD4525F0-4E5B-70F5-AF28-0648D6F3B7FF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0" name="Bent Arrow 9">
            <a:extLst>
              <a:ext uri="{FF2B5EF4-FFF2-40B4-BE49-F238E27FC236}">
                <a16:creationId xmlns:a16="http://schemas.microsoft.com/office/drawing/2014/main" id="{1BA5A9E5-6EDC-70BD-2719-C5358D0CB1F1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8D49DF13-E97E-6B51-7D4D-FCF205CE071A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8F9CBD69-F938-E211-D345-C50B5D0A41D0}"/>
              </a:ext>
            </a:extLst>
          </p:cNvPr>
          <p:cNvSpPr/>
          <p:nvPr/>
        </p:nvSpPr>
        <p:spPr>
          <a:xfrm rot="5400000" flipH="1">
            <a:off x="10872094" y="111553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147DF34-C798-49FA-9558-E15381E4AB66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85CB340-5988-CBA8-77EB-B12FC6C91FB7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310D590-806E-AC90-8D60-E3E9BB4FF414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30D6471F-34B5-8578-0F27-C7EACD978120}"/>
              </a:ext>
            </a:extLst>
          </p:cNvPr>
          <p:cNvSpPr/>
          <p:nvPr/>
        </p:nvSpPr>
        <p:spPr>
          <a:xfrm>
            <a:off x="5069323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2E9B7E7D-A86F-290D-C066-87B47D0BAE4E}"/>
              </a:ext>
            </a:extLst>
          </p:cNvPr>
          <p:cNvSpPr/>
          <p:nvPr/>
        </p:nvSpPr>
        <p:spPr>
          <a:xfrm flipH="1">
            <a:off x="11941000" y="142963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FA503B2-2056-F29E-2C67-13685B80E581}"/>
              </a:ext>
            </a:extLst>
          </p:cNvPr>
          <p:cNvSpPr txBox="1"/>
          <p:nvPr/>
        </p:nvSpPr>
        <p:spPr>
          <a:xfrm>
            <a:off x="13823073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814D68-9DAE-EDF1-D4C5-8B8E79C7EA20}"/>
              </a:ext>
            </a:extLst>
          </p:cNvPr>
          <p:cNvSpPr txBox="1"/>
          <p:nvPr/>
        </p:nvSpPr>
        <p:spPr>
          <a:xfrm>
            <a:off x="6088226" y="1384835"/>
            <a:ext cx="5407087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list_gen_43B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09415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105B9-BBE3-AC21-E924-77DA3B31A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D69F7850-B105-808E-FF36-CF7350596CF7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Generating Customer E-mail Responses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0872777-75F2-0929-1902-17189EBEC6B6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677C94-EDCF-2E9B-281C-0B40242BD797}"/>
              </a:ext>
            </a:extLst>
          </p:cNvPr>
          <p:cNvGrpSpPr/>
          <p:nvPr/>
        </p:nvGrpSpPr>
        <p:grpSpPr>
          <a:xfrm>
            <a:off x="8057956" y="9317503"/>
            <a:ext cx="21044560" cy="2788889"/>
            <a:chOff x="8136334" y="9317503"/>
            <a:chExt cx="21044560" cy="2788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10E8706-8148-4C69-6A4B-2C1A6AA10ED7}"/>
                </a:ext>
              </a:extLst>
            </p:cNvPr>
            <p:cNvSpPr txBox="1"/>
            <p:nvPr/>
          </p:nvSpPr>
          <p:spPr>
            <a:xfrm>
              <a:off x="16691047" y="977916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respond</a:t>
              </a:r>
              <a:endParaRPr lang="en-US" sz="2400" dirty="0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D97DE6E9-F5A4-898C-98E9-6CCD118C4E3B}"/>
                </a:ext>
              </a:extLst>
            </p:cNvPr>
            <p:cNvSpPr/>
            <p:nvPr/>
          </p:nvSpPr>
          <p:spPr>
            <a:xfrm flipH="1">
              <a:off x="14009572" y="977916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CA9BE0C4-1D39-3C4E-9430-CB0293F482D9}"/>
                </a:ext>
              </a:extLst>
            </p:cNvPr>
            <p:cNvSpPr/>
            <p:nvPr/>
          </p:nvSpPr>
          <p:spPr>
            <a:xfrm flipH="1">
              <a:off x="21341121" y="977916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2E5BDD-5123-829D-53FF-1D4147B4E604}"/>
                </a:ext>
              </a:extLst>
            </p:cNvPr>
            <p:cNvSpPr/>
            <p:nvPr/>
          </p:nvSpPr>
          <p:spPr>
            <a:xfrm>
              <a:off x="8991766" y="1016739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5627351-9F41-EFFE-E2F3-E778B26D34A3}"/>
                </a:ext>
              </a:extLst>
            </p:cNvPr>
            <p:cNvSpPr/>
            <p:nvPr/>
          </p:nvSpPr>
          <p:spPr>
            <a:xfrm>
              <a:off x="8564050" y="974245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0B6C1AE-0B51-CFF4-4646-4A67D4C65ABD}"/>
                </a:ext>
              </a:extLst>
            </p:cNvPr>
            <p:cNvSpPr txBox="1"/>
            <p:nvPr/>
          </p:nvSpPr>
          <p:spPr>
            <a:xfrm>
              <a:off x="8136334" y="931750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AD12BC-3D14-08DD-C62C-DC2AC72F6F17}"/>
                </a:ext>
              </a:extLst>
            </p:cNvPr>
            <p:cNvSpPr/>
            <p:nvPr/>
          </p:nvSpPr>
          <p:spPr>
            <a:xfrm>
              <a:off x="25037606" y="1016740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E57C19D-4CFA-4CDA-1843-F1290C44EE0D}"/>
                </a:ext>
              </a:extLst>
            </p:cNvPr>
            <p:cNvSpPr/>
            <p:nvPr/>
          </p:nvSpPr>
          <p:spPr>
            <a:xfrm>
              <a:off x="24609890" y="974245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3DCA4589-ACFF-2A5B-7E7F-3F9CD62114F1}"/>
                </a:ext>
              </a:extLst>
            </p:cNvPr>
            <p:cNvSpPr txBox="1"/>
            <p:nvPr/>
          </p:nvSpPr>
          <p:spPr>
            <a:xfrm>
              <a:off x="24182174" y="931750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Auto Response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5866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54196-C37A-08BC-5D94-31CF1A2C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7628852-9EEE-FA28-4ADB-A4753A11F12A}"/>
              </a:ext>
            </a:extLst>
          </p:cNvPr>
          <p:cNvGrpSpPr/>
          <p:nvPr/>
        </p:nvGrpSpPr>
        <p:grpSpPr>
          <a:xfrm>
            <a:off x="5413319" y="4990247"/>
            <a:ext cx="12370896" cy="5525043"/>
            <a:chOff x="3661584" y="1564808"/>
            <a:chExt cx="12370896" cy="5525043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C5581C6-AB5D-8854-79DD-D3CC319B3893}"/>
                </a:ext>
              </a:extLst>
            </p:cNvPr>
            <p:cNvSpPr/>
            <p:nvPr/>
          </p:nvSpPr>
          <p:spPr>
            <a:xfrm>
              <a:off x="509414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ED4E56D-8E9F-2EBF-7E5B-579E05F20A81}"/>
                </a:ext>
              </a:extLst>
            </p:cNvPr>
            <p:cNvSpPr/>
            <p:nvPr/>
          </p:nvSpPr>
          <p:spPr>
            <a:xfrm>
              <a:off x="466642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A7088AB-55C2-9952-6F3E-2A197B504ECC}"/>
                </a:ext>
              </a:extLst>
            </p:cNvPr>
            <p:cNvSpPr txBox="1"/>
            <p:nvPr/>
          </p:nvSpPr>
          <p:spPr>
            <a:xfrm>
              <a:off x="423871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prompt</a:t>
              </a:r>
              <a:endParaRPr lang="en-US" sz="2400" dirty="0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ABF61A-BB7B-FBA8-7EAD-80B37723C8B6}"/>
                </a:ext>
              </a:extLst>
            </p:cNvPr>
            <p:cNvSpPr/>
            <p:nvPr/>
          </p:nvSpPr>
          <p:spPr>
            <a:xfrm>
              <a:off x="11312064" y="461908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C492693-998A-A8FA-8FB8-A9714B8E2389}"/>
                </a:ext>
              </a:extLst>
            </p:cNvPr>
            <p:cNvSpPr/>
            <p:nvPr/>
          </p:nvSpPr>
          <p:spPr>
            <a:xfrm>
              <a:off x="10884348" y="419413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99C08BC-2873-9F5E-B718-F04337DC9DBA}"/>
                </a:ext>
              </a:extLst>
            </p:cNvPr>
            <p:cNvSpPr txBox="1"/>
            <p:nvPr/>
          </p:nvSpPr>
          <p:spPr>
            <a:xfrm>
              <a:off x="10456632" y="3769185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Topic </a:t>
              </a:r>
            </a:p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response</a:t>
              </a:r>
              <a:endParaRPr lang="en-US" sz="2400" dirty="0"/>
            </a:p>
          </p:txBody>
        </p:sp>
        <p:sp>
          <p:nvSpPr>
            <p:cNvPr id="61" name="Plus 60">
              <a:extLst>
                <a:ext uri="{FF2B5EF4-FFF2-40B4-BE49-F238E27FC236}">
                  <a16:creationId xmlns:a16="http://schemas.microsoft.com/office/drawing/2014/main" id="{728FD1F3-1C24-0C3B-31F2-3BC3B01EE38D}"/>
                </a:ext>
              </a:extLst>
            </p:cNvPr>
            <p:cNvSpPr/>
            <p:nvPr/>
          </p:nvSpPr>
          <p:spPr>
            <a:xfrm>
              <a:off x="9386844" y="4281481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72AD60-0A31-1A61-1FCF-AB1370EFD3C1}"/>
                </a:ext>
              </a:extLst>
            </p:cNvPr>
            <p:cNvSpPr/>
            <p:nvPr/>
          </p:nvSpPr>
          <p:spPr>
            <a:xfrm>
              <a:off x="3661584" y="2072640"/>
              <a:ext cx="12370896" cy="5017211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33460F23-D0F5-F5CD-A454-9B5DD33D562B}"/>
                </a:ext>
              </a:extLst>
            </p:cNvPr>
            <p:cNvSpPr txBox="1"/>
            <p:nvPr/>
          </p:nvSpPr>
          <p:spPr>
            <a:xfrm>
              <a:off x="7424868" y="1564808"/>
              <a:ext cx="4844328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  <a:r>
                <a:rPr lang="en-US" sz="6000" dirty="0"/>
                <a:t>data</a:t>
              </a:r>
              <a:endParaRPr lang="en-US" sz="2400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4D00609-63E3-9D00-44BD-CB2D5977D59E}"/>
              </a:ext>
            </a:extLst>
          </p:cNvPr>
          <p:cNvGrpSpPr/>
          <p:nvPr/>
        </p:nvGrpSpPr>
        <p:grpSpPr>
          <a:xfrm>
            <a:off x="5410331" y="127214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9F5D9DEB-29AF-D461-CD5B-AA10D39C82EC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90EF7299-B899-870D-EF98-3E30EB5FF6B3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CF9C66E5-5D37-8D40-D52D-E850E79A97A5}"/>
                </a:ext>
              </a:extLst>
            </p:cNvPr>
            <p:cNvSpPr txBox="1"/>
            <p:nvPr/>
          </p:nvSpPr>
          <p:spPr>
            <a:xfrm>
              <a:off x="5984190" y="10434488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List Gen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485FA11-F45B-5F84-D52D-4A9AC931E15B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806B0FD-AD02-B018-AEA3-AFB36218F673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0" name="Bent Arrow 9">
            <a:extLst>
              <a:ext uri="{FF2B5EF4-FFF2-40B4-BE49-F238E27FC236}">
                <a16:creationId xmlns:a16="http://schemas.microsoft.com/office/drawing/2014/main" id="{24020D89-EC1C-7C9E-9CBB-9A86531D6104}"/>
              </a:ext>
            </a:extLst>
          </p:cNvPr>
          <p:cNvSpPr/>
          <p:nvPr/>
        </p:nvSpPr>
        <p:spPr>
          <a:xfrm rot="10800000" flipH="1">
            <a:off x="2478506" y="3081130"/>
            <a:ext cx="2779412" cy="5382754"/>
          </a:xfrm>
          <a:prstGeom prst="bentArrow">
            <a:avLst>
              <a:gd name="adj1" fmla="val 18478"/>
              <a:gd name="adj2" fmla="val 26168"/>
              <a:gd name="adj3" fmla="val 25000"/>
              <a:gd name="adj4" fmla="val 4375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1676ADBB-121A-37A3-5A31-3512454CBDDF}"/>
              </a:ext>
            </a:extLst>
          </p:cNvPr>
          <p:cNvSpPr/>
          <p:nvPr/>
        </p:nvSpPr>
        <p:spPr>
          <a:xfrm rot="5400000" flipH="1">
            <a:off x="13505513" y="359348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eft Arrow 14">
            <a:extLst>
              <a:ext uri="{FF2B5EF4-FFF2-40B4-BE49-F238E27FC236}">
                <a16:creationId xmlns:a16="http://schemas.microsoft.com/office/drawing/2014/main" id="{D1AE456B-8866-25D7-77A0-8BF8BA4611C6}"/>
              </a:ext>
            </a:extLst>
          </p:cNvPr>
          <p:cNvSpPr/>
          <p:nvPr/>
        </p:nvSpPr>
        <p:spPr>
          <a:xfrm rot="5400000" flipH="1">
            <a:off x="10872094" y="111553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6D6E808-5C0C-5B93-6A22-06013ABC7461}"/>
              </a:ext>
            </a:extLst>
          </p:cNvPr>
          <p:cNvGrpSpPr/>
          <p:nvPr/>
        </p:nvGrpSpPr>
        <p:grpSpPr>
          <a:xfrm>
            <a:off x="20624294" y="12721431"/>
            <a:ext cx="12370896" cy="5525043"/>
            <a:chOff x="21413114" y="4825929"/>
            <a:chExt cx="12370896" cy="552504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6103B4F-8018-7017-B845-7063E5C00186}"/>
                </a:ext>
              </a:extLst>
            </p:cNvPr>
            <p:cNvSpPr txBox="1"/>
            <p:nvPr/>
          </p:nvSpPr>
          <p:spPr>
            <a:xfrm>
              <a:off x="23274038" y="6373370"/>
              <a:ext cx="3137448" cy="2862322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</a:t>
              </a:r>
            </a:p>
            <a:p>
              <a:pPr algn="ctr"/>
              <a:r>
                <a:rPr lang="en-US" sz="6000" dirty="0"/>
                <a:t>GPT8B</a:t>
              </a:r>
            </a:p>
            <a:p>
              <a:pPr algn="ctr"/>
              <a:r>
                <a:rPr lang="en-US" sz="6000" i="1" dirty="0"/>
                <a:t>List Gen</a:t>
              </a:r>
              <a:endParaRPr lang="en-US" sz="2400" i="1" dirty="0"/>
            </a:p>
          </p:txBody>
        </p:sp>
        <p:sp>
          <p:nvSpPr>
            <p:cNvPr id="17" name="Plus 16">
              <a:extLst>
                <a:ext uri="{FF2B5EF4-FFF2-40B4-BE49-F238E27FC236}">
                  <a16:creationId xmlns:a16="http://schemas.microsoft.com/office/drawing/2014/main" id="{B713E41D-A2F8-8D0C-FE7B-95B32FADD5A9}"/>
                </a:ext>
              </a:extLst>
            </p:cNvPr>
            <p:cNvSpPr/>
            <p:nvPr/>
          </p:nvSpPr>
          <p:spPr>
            <a:xfrm>
              <a:off x="26985974" y="7385166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1577359-2E96-7F72-FE2D-21AFF96DD8EA}"/>
                </a:ext>
              </a:extLst>
            </p:cNvPr>
            <p:cNvSpPr/>
            <p:nvPr/>
          </p:nvSpPr>
          <p:spPr>
            <a:xfrm>
              <a:off x="21413114" y="5333761"/>
              <a:ext cx="12370896" cy="5017211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6764A74-9846-BDAD-A682-071E205D52E5}"/>
                </a:ext>
              </a:extLst>
            </p:cNvPr>
            <p:cNvSpPr txBox="1"/>
            <p:nvPr/>
          </p:nvSpPr>
          <p:spPr>
            <a:xfrm>
              <a:off x="23583320" y="4825929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list_gen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ADE47E04-8165-C2F1-A580-DB863B4CFC9F}"/>
                </a:ext>
              </a:extLst>
            </p:cNvPr>
            <p:cNvSpPr txBox="1"/>
            <p:nvPr/>
          </p:nvSpPr>
          <p:spPr>
            <a:xfrm>
              <a:off x="28474862" y="6910705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List Gen </a:t>
              </a:r>
            </a:p>
            <a:p>
              <a:pPr algn="ctr"/>
              <a:r>
                <a:rPr lang="en-US" sz="6000" dirty="0"/>
                <a:t>template</a:t>
              </a:r>
              <a:endParaRPr lang="en-US" sz="2400" dirty="0"/>
            </a:p>
          </p:txBody>
        </p:sp>
      </p:grpSp>
      <p:sp>
        <p:nvSpPr>
          <p:cNvPr id="28" name="Left Arrow 27">
            <a:extLst>
              <a:ext uri="{FF2B5EF4-FFF2-40B4-BE49-F238E27FC236}">
                <a16:creationId xmlns:a16="http://schemas.microsoft.com/office/drawing/2014/main" id="{6DED5662-B525-9E33-FD26-1D22D0F603B8}"/>
              </a:ext>
            </a:extLst>
          </p:cNvPr>
          <p:cNvSpPr/>
          <p:nvPr/>
        </p:nvSpPr>
        <p:spPr>
          <a:xfrm flipH="1">
            <a:off x="18433351" y="1526787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B0D4FB-3A0C-FE6E-60DA-61D430D4D85A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78639B-47AF-CE4E-CE06-75789ABDE79B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D7D9823-C16E-E78F-ED9D-873E28E805AD}"/>
              </a:ext>
            </a:extLst>
          </p:cNvPr>
          <p:cNvSpPr txBox="1"/>
          <p:nvPr/>
        </p:nvSpPr>
        <p:spPr>
          <a:xfrm>
            <a:off x="800778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2" name="Plus 11">
            <a:extLst>
              <a:ext uri="{FF2B5EF4-FFF2-40B4-BE49-F238E27FC236}">
                <a16:creationId xmlns:a16="http://schemas.microsoft.com/office/drawing/2014/main" id="{29546892-17DE-D63C-1E1C-14E783244A33}"/>
              </a:ext>
            </a:extLst>
          </p:cNvPr>
          <p:cNvSpPr/>
          <p:nvPr/>
        </p:nvSpPr>
        <p:spPr>
          <a:xfrm>
            <a:off x="5069323" y="1435466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4847DC95-7DA0-24F3-451A-573B26C0260E}"/>
              </a:ext>
            </a:extLst>
          </p:cNvPr>
          <p:cNvSpPr/>
          <p:nvPr/>
        </p:nvSpPr>
        <p:spPr>
          <a:xfrm flipH="1">
            <a:off x="11941000" y="1429633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CF291-35BC-AF24-2A25-EB43FC0ECF0F}"/>
              </a:ext>
            </a:extLst>
          </p:cNvPr>
          <p:cNvSpPr txBox="1"/>
          <p:nvPr/>
        </p:nvSpPr>
        <p:spPr>
          <a:xfrm>
            <a:off x="13823073" y="923170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List Topic</a:t>
            </a:r>
          </a:p>
          <a:p>
            <a:pPr algn="ctr"/>
            <a:r>
              <a:rPr lang="en-US" sz="6000" dirty="0"/>
              <a:t>response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1524018-E892-74DA-29B8-FB21F8DE92E9}"/>
              </a:ext>
            </a:extLst>
          </p:cNvPr>
          <p:cNvSpPr txBox="1"/>
          <p:nvPr/>
        </p:nvSpPr>
        <p:spPr>
          <a:xfrm>
            <a:off x="6088226" y="1384835"/>
            <a:ext cx="5407087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list_gen_43B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812913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BD68C-B67A-A7F0-8117-46C674384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Rectangle 167">
            <a:extLst>
              <a:ext uri="{FF2B5EF4-FFF2-40B4-BE49-F238E27FC236}">
                <a16:creationId xmlns:a16="http://schemas.microsoft.com/office/drawing/2014/main" id="{D6742C3F-828D-E353-855E-625FE42B8581}"/>
              </a:ext>
            </a:extLst>
          </p:cNvPr>
          <p:cNvSpPr/>
          <p:nvPr/>
        </p:nvSpPr>
        <p:spPr>
          <a:xfrm>
            <a:off x="23041803" y="5382796"/>
            <a:ext cx="9604154" cy="1138687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BA8CB2FE-F88E-8C25-92FC-37588A06CAB4}"/>
              </a:ext>
            </a:extLst>
          </p:cNvPr>
          <p:cNvSpPr/>
          <p:nvPr/>
        </p:nvSpPr>
        <p:spPr>
          <a:xfrm>
            <a:off x="22471392" y="4786258"/>
            <a:ext cx="9604154" cy="114060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4423BEB-9C71-3F7C-140B-009556C95CDD}"/>
              </a:ext>
            </a:extLst>
          </p:cNvPr>
          <p:cNvSpPr txBox="1"/>
          <p:nvPr/>
        </p:nvSpPr>
        <p:spPr>
          <a:xfrm>
            <a:off x="28124556" y="792838"/>
            <a:ext cx="76506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Review Creating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00CE3410-63E1-5C0A-AAE9-052BD6602E79}"/>
              </a:ext>
            </a:extLst>
          </p:cNvPr>
          <p:cNvCxnSpPr>
            <a:cxnSpLocks/>
          </p:cNvCxnSpPr>
          <p:nvPr/>
        </p:nvCxnSpPr>
        <p:spPr>
          <a:xfrm>
            <a:off x="29130171" y="2931777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32BCAA85-A5AF-9A12-5E55-50AACA6F326F}"/>
              </a:ext>
            </a:extLst>
          </p:cNvPr>
          <p:cNvSpPr/>
          <p:nvPr/>
        </p:nvSpPr>
        <p:spPr>
          <a:xfrm>
            <a:off x="21874856" y="4268098"/>
            <a:ext cx="9711133" cy="1140600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CA276B9-4010-42EF-F73B-55A2B3A9A5A4}"/>
              </a:ext>
            </a:extLst>
          </p:cNvPr>
          <p:cNvSpPr txBox="1"/>
          <p:nvPr/>
        </p:nvSpPr>
        <p:spPr>
          <a:xfrm>
            <a:off x="22715180" y="3760266"/>
            <a:ext cx="803048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Customer E-mail</a:t>
            </a:r>
            <a:endParaRPr lang="en-US" sz="2400" i="1" dirty="0"/>
          </a:p>
        </p:txBody>
      </p:sp>
      <p:sp>
        <p:nvSpPr>
          <p:cNvPr id="83" name="Left Arrow 82">
            <a:extLst>
              <a:ext uri="{FF2B5EF4-FFF2-40B4-BE49-F238E27FC236}">
                <a16:creationId xmlns:a16="http://schemas.microsoft.com/office/drawing/2014/main" id="{17449F85-1BBE-0416-45D5-F97A95E83946}"/>
              </a:ext>
            </a:extLst>
          </p:cNvPr>
          <p:cNvSpPr/>
          <p:nvPr/>
        </p:nvSpPr>
        <p:spPr>
          <a:xfrm flipH="1">
            <a:off x="19718859" y="10432309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67DF072B-B144-4ECC-CE57-A80BC52ADDE5}"/>
              </a:ext>
            </a:extLst>
          </p:cNvPr>
          <p:cNvSpPr txBox="1"/>
          <p:nvPr/>
        </p:nvSpPr>
        <p:spPr>
          <a:xfrm>
            <a:off x="7996036" y="516104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42" name="Left Arrow 41">
            <a:extLst>
              <a:ext uri="{FF2B5EF4-FFF2-40B4-BE49-F238E27FC236}">
                <a16:creationId xmlns:a16="http://schemas.microsoft.com/office/drawing/2014/main" id="{28F15219-F8E3-80DC-C530-B737EA69D523}"/>
              </a:ext>
            </a:extLst>
          </p:cNvPr>
          <p:cNvSpPr/>
          <p:nvPr/>
        </p:nvSpPr>
        <p:spPr>
          <a:xfrm flipH="1">
            <a:off x="6124458" y="520584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Left Arrow 42">
            <a:extLst>
              <a:ext uri="{FF2B5EF4-FFF2-40B4-BE49-F238E27FC236}">
                <a16:creationId xmlns:a16="http://schemas.microsoft.com/office/drawing/2014/main" id="{4012A386-3F06-C326-8479-DA0FA03FDABC}"/>
              </a:ext>
            </a:extLst>
          </p:cNvPr>
          <p:cNvSpPr/>
          <p:nvPr/>
        </p:nvSpPr>
        <p:spPr>
          <a:xfrm flipH="1">
            <a:off x="12175846" y="520584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195CE13-B907-6832-2CB6-0ABF120E84EC}"/>
              </a:ext>
            </a:extLst>
          </p:cNvPr>
          <p:cNvSpPr txBox="1"/>
          <p:nvPr/>
        </p:nvSpPr>
        <p:spPr>
          <a:xfrm>
            <a:off x="1089215" y="436241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6AA64DCA-B186-BC1F-C4DD-C1500A07A43F}"/>
              </a:ext>
            </a:extLst>
          </p:cNvPr>
          <p:cNvSpPr/>
          <p:nvPr/>
        </p:nvSpPr>
        <p:spPr>
          <a:xfrm>
            <a:off x="14958393" y="512432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C40E69BA-03A0-7AE6-B252-AAC394BD340E}"/>
              </a:ext>
            </a:extLst>
          </p:cNvPr>
          <p:cNvSpPr/>
          <p:nvPr/>
        </p:nvSpPr>
        <p:spPr>
          <a:xfrm>
            <a:off x="14530677" y="469937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1736C8F0-A6CB-5BB9-F455-8C242B225F97}"/>
              </a:ext>
            </a:extLst>
          </p:cNvPr>
          <p:cNvSpPr txBox="1"/>
          <p:nvPr/>
        </p:nvSpPr>
        <p:spPr>
          <a:xfrm>
            <a:off x="14102961" y="427442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0B52ABB3-B0CC-424A-09E9-4B36EE5003F8}"/>
              </a:ext>
            </a:extLst>
          </p:cNvPr>
          <p:cNvSpPr txBox="1"/>
          <p:nvPr/>
        </p:nvSpPr>
        <p:spPr>
          <a:xfrm>
            <a:off x="7996036" y="865046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17" name="Left Arrow 116">
            <a:extLst>
              <a:ext uri="{FF2B5EF4-FFF2-40B4-BE49-F238E27FC236}">
                <a16:creationId xmlns:a16="http://schemas.microsoft.com/office/drawing/2014/main" id="{615494F0-D93F-0C4A-680B-AA5F7F467584}"/>
              </a:ext>
            </a:extLst>
          </p:cNvPr>
          <p:cNvSpPr/>
          <p:nvPr/>
        </p:nvSpPr>
        <p:spPr>
          <a:xfrm flipH="1">
            <a:off x="6124458" y="869526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Left Arrow 117">
            <a:extLst>
              <a:ext uri="{FF2B5EF4-FFF2-40B4-BE49-F238E27FC236}">
                <a16:creationId xmlns:a16="http://schemas.microsoft.com/office/drawing/2014/main" id="{44B859B0-D9A4-0A52-87B0-F21A9CC2A656}"/>
              </a:ext>
            </a:extLst>
          </p:cNvPr>
          <p:cNvSpPr/>
          <p:nvPr/>
        </p:nvSpPr>
        <p:spPr>
          <a:xfrm flipH="1">
            <a:off x="12175846" y="869526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52ED192-E165-E875-BBA6-B400CFA5FD88}"/>
              </a:ext>
            </a:extLst>
          </p:cNvPr>
          <p:cNvSpPr txBox="1"/>
          <p:nvPr/>
        </p:nvSpPr>
        <p:spPr>
          <a:xfrm>
            <a:off x="1089215" y="785183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A84FAAA0-1A7F-1046-923A-DB2C193A0EFB}"/>
              </a:ext>
            </a:extLst>
          </p:cNvPr>
          <p:cNvSpPr/>
          <p:nvPr/>
        </p:nvSpPr>
        <p:spPr>
          <a:xfrm>
            <a:off x="14958393" y="861374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DE7D6F4-38FC-0B96-28AF-0D0C4531908D}"/>
              </a:ext>
            </a:extLst>
          </p:cNvPr>
          <p:cNvSpPr/>
          <p:nvPr/>
        </p:nvSpPr>
        <p:spPr>
          <a:xfrm>
            <a:off x="14530677" y="818879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8A29506-96B2-A9EF-493F-3D3F15D3E4A0}"/>
              </a:ext>
            </a:extLst>
          </p:cNvPr>
          <p:cNvSpPr txBox="1"/>
          <p:nvPr/>
        </p:nvSpPr>
        <p:spPr>
          <a:xfrm>
            <a:off x="14102961" y="776384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B344C35-0355-2E57-9CAB-B1F9BB83D19A}"/>
              </a:ext>
            </a:extLst>
          </p:cNvPr>
          <p:cNvSpPr txBox="1"/>
          <p:nvPr/>
        </p:nvSpPr>
        <p:spPr>
          <a:xfrm>
            <a:off x="7996036" y="12139882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29" name="Left Arrow 128">
            <a:extLst>
              <a:ext uri="{FF2B5EF4-FFF2-40B4-BE49-F238E27FC236}">
                <a16:creationId xmlns:a16="http://schemas.microsoft.com/office/drawing/2014/main" id="{3C41C413-9AD1-E98E-E936-707C0E746641}"/>
              </a:ext>
            </a:extLst>
          </p:cNvPr>
          <p:cNvSpPr/>
          <p:nvPr/>
        </p:nvSpPr>
        <p:spPr>
          <a:xfrm flipH="1">
            <a:off x="6124458" y="1218468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Left Arrow 129">
            <a:extLst>
              <a:ext uri="{FF2B5EF4-FFF2-40B4-BE49-F238E27FC236}">
                <a16:creationId xmlns:a16="http://schemas.microsoft.com/office/drawing/2014/main" id="{35E9C2CA-D2BD-8DB1-C183-AA09B20F9081}"/>
              </a:ext>
            </a:extLst>
          </p:cNvPr>
          <p:cNvSpPr/>
          <p:nvPr/>
        </p:nvSpPr>
        <p:spPr>
          <a:xfrm flipH="1">
            <a:off x="12175846" y="12184680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5018B20-F0F6-0CFA-6DF9-84EF772CEFC5}"/>
              </a:ext>
            </a:extLst>
          </p:cNvPr>
          <p:cNvSpPr txBox="1"/>
          <p:nvPr/>
        </p:nvSpPr>
        <p:spPr>
          <a:xfrm>
            <a:off x="1089215" y="1134125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Mood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307AE0BE-3AB5-1331-B1F0-A78C07BA6C88}"/>
              </a:ext>
            </a:extLst>
          </p:cNvPr>
          <p:cNvSpPr/>
          <p:nvPr/>
        </p:nvSpPr>
        <p:spPr>
          <a:xfrm>
            <a:off x="14958393" y="1210316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A1F53A3-640B-7BD9-BE94-DA7C2696DA86}"/>
              </a:ext>
            </a:extLst>
          </p:cNvPr>
          <p:cNvSpPr/>
          <p:nvPr/>
        </p:nvSpPr>
        <p:spPr>
          <a:xfrm>
            <a:off x="14530677" y="11678217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B904E410-088F-49C7-4470-4DBE164910B8}"/>
              </a:ext>
            </a:extLst>
          </p:cNvPr>
          <p:cNvSpPr txBox="1"/>
          <p:nvPr/>
        </p:nvSpPr>
        <p:spPr>
          <a:xfrm>
            <a:off x="14102961" y="1125326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Mood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08D556D0-9427-E0BD-5216-C5E574D1A2BE}"/>
              </a:ext>
            </a:extLst>
          </p:cNvPr>
          <p:cNvSpPr txBox="1"/>
          <p:nvPr/>
        </p:nvSpPr>
        <p:spPr>
          <a:xfrm>
            <a:off x="7996036" y="15629303"/>
            <a:ext cx="3791514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list_gen</a:t>
            </a:r>
            <a:endParaRPr lang="en-US" sz="2400" dirty="0"/>
          </a:p>
        </p:txBody>
      </p:sp>
      <p:sp>
        <p:nvSpPr>
          <p:cNvPr id="141" name="Left Arrow 140">
            <a:extLst>
              <a:ext uri="{FF2B5EF4-FFF2-40B4-BE49-F238E27FC236}">
                <a16:creationId xmlns:a16="http://schemas.microsoft.com/office/drawing/2014/main" id="{9CAFC303-E5B0-2E35-6E7B-D82E7BCEFB75}"/>
              </a:ext>
            </a:extLst>
          </p:cNvPr>
          <p:cNvSpPr/>
          <p:nvPr/>
        </p:nvSpPr>
        <p:spPr>
          <a:xfrm flipH="1">
            <a:off x="6124458" y="1567410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Left Arrow 141">
            <a:extLst>
              <a:ext uri="{FF2B5EF4-FFF2-40B4-BE49-F238E27FC236}">
                <a16:creationId xmlns:a16="http://schemas.microsoft.com/office/drawing/2014/main" id="{B1E3A288-E744-17E2-BB50-A736E411852F}"/>
              </a:ext>
            </a:extLst>
          </p:cNvPr>
          <p:cNvSpPr/>
          <p:nvPr/>
        </p:nvSpPr>
        <p:spPr>
          <a:xfrm flipH="1">
            <a:off x="12175846" y="1567410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7C8C71D6-D56C-07D6-7A78-EDC75A71507A}"/>
              </a:ext>
            </a:extLst>
          </p:cNvPr>
          <p:cNvSpPr txBox="1"/>
          <p:nvPr/>
        </p:nvSpPr>
        <p:spPr>
          <a:xfrm>
            <a:off x="1089215" y="1483067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/>
              <a:t>Location</a:t>
            </a:r>
            <a:r>
              <a:rPr lang="en-US" sz="6000" i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A688E72-2A01-50A0-F704-22E0DED7601F}"/>
              </a:ext>
            </a:extLst>
          </p:cNvPr>
          <p:cNvSpPr/>
          <p:nvPr/>
        </p:nvSpPr>
        <p:spPr>
          <a:xfrm>
            <a:off x="14958393" y="15592586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487A64FC-5814-4CDD-5F8A-3770D3ED388E}"/>
              </a:ext>
            </a:extLst>
          </p:cNvPr>
          <p:cNvSpPr/>
          <p:nvPr/>
        </p:nvSpPr>
        <p:spPr>
          <a:xfrm>
            <a:off x="14530677" y="15167638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9F41FB-149E-C922-5188-50B5E8428AB2}"/>
              </a:ext>
            </a:extLst>
          </p:cNvPr>
          <p:cNvSpPr txBox="1"/>
          <p:nvPr/>
        </p:nvSpPr>
        <p:spPr>
          <a:xfrm>
            <a:off x="14102961" y="1474269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Location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74237618-61EB-F91E-411A-78ADCFEB9873}"/>
              </a:ext>
            </a:extLst>
          </p:cNvPr>
          <p:cNvSpPr txBox="1"/>
          <p:nvPr/>
        </p:nvSpPr>
        <p:spPr>
          <a:xfrm>
            <a:off x="24436676" y="565473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18E4C05F-AA29-C1A4-E742-C30AD6CC1722}"/>
              </a:ext>
            </a:extLst>
          </p:cNvPr>
          <p:cNvSpPr txBox="1"/>
          <p:nvPr/>
        </p:nvSpPr>
        <p:spPr>
          <a:xfrm>
            <a:off x="24436676" y="8110706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54A5D34B-3956-911E-4A32-94093B3A62BE}"/>
              </a:ext>
            </a:extLst>
          </p:cNvPr>
          <p:cNvSpPr txBox="1"/>
          <p:nvPr/>
        </p:nvSpPr>
        <p:spPr>
          <a:xfrm>
            <a:off x="24436676" y="1056667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Mood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172" name="TextBox 171">
            <a:extLst>
              <a:ext uri="{FF2B5EF4-FFF2-40B4-BE49-F238E27FC236}">
                <a16:creationId xmlns:a16="http://schemas.microsoft.com/office/drawing/2014/main" id="{9BFA62C6-A731-1318-7708-2C9D1F3722DB}"/>
              </a:ext>
            </a:extLst>
          </p:cNvPr>
          <p:cNvSpPr txBox="1"/>
          <p:nvPr/>
        </p:nvSpPr>
        <p:spPr>
          <a:xfrm>
            <a:off x="24436676" y="13022639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Location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48690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67515-21DC-E4BF-F5F7-C234A5F762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60FAC1E8-7EA7-FDD3-5EB3-7405DB52E5C8}"/>
              </a:ext>
            </a:extLst>
          </p:cNvPr>
          <p:cNvGrpSpPr/>
          <p:nvPr/>
        </p:nvGrpSpPr>
        <p:grpSpPr>
          <a:xfrm>
            <a:off x="8055778" y="6678805"/>
            <a:ext cx="21044560" cy="2788889"/>
            <a:chOff x="7979578" y="9317503"/>
            <a:chExt cx="21044560" cy="2788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A30DD7-A9BD-9CBD-452D-80808346E239}"/>
                </a:ext>
              </a:extLst>
            </p:cNvPr>
            <p:cNvSpPr txBox="1"/>
            <p:nvPr/>
          </p:nvSpPr>
          <p:spPr>
            <a:xfrm>
              <a:off x="16534291" y="977916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email</a:t>
              </a:r>
              <a:endParaRPr lang="en-US" sz="2400" dirty="0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05A70C1B-A096-D9C9-06DD-C61F6E1A2CC7}"/>
                </a:ext>
              </a:extLst>
            </p:cNvPr>
            <p:cNvSpPr/>
            <p:nvPr/>
          </p:nvSpPr>
          <p:spPr>
            <a:xfrm flipH="1">
              <a:off x="13852816" y="977916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1D7E5FBC-433B-A917-ACF5-EF3E93F0C049}"/>
                </a:ext>
              </a:extLst>
            </p:cNvPr>
            <p:cNvSpPr/>
            <p:nvPr/>
          </p:nvSpPr>
          <p:spPr>
            <a:xfrm flipH="1">
              <a:off x="21184365" y="977916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3E6264F-F3C1-196D-1A9A-4F3F9AE48363}"/>
                </a:ext>
              </a:extLst>
            </p:cNvPr>
            <p:cNvSpPr/>
            <p:nvPr/>
          </p:nvSpPr>
          <p:spPr>
            <a:xfrm>
              <a:off x="8835010" y="1016739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5B769F6-8C06-B423-A0D0-16133745E1CC}"/>
                </a:ext>
              </a:extLst>
            </p:cNvPr>
            <p:cNvSpPr/>
            <p:nvPr/>
          </p:nvSpPr>
          <p:spPr>
            <a:xfrm>
              <a:off x="8407294" y="974245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697CC1C-9DE8-C40A-259B-1A9F9CCC58AC}"/>
                </a:ext>
              </a:extLst>
            </p:cNvPr>
            <p:cNvSpPr txBox="1"/>
            <p:nvPr/>
          </p:nvSpPr>
          <p:spPr>
            <a:xfrm>
              <a:off x="7979578" y="931750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  <a:p>
              <a:pPr algn="ctr"/>
              <a:r>
                <a:rPr lang="en-US" sz="6000" i="1" dirty="0"/>
                <a:t>details</a:t>
              </a:r>
              <a:endParaRPr lang="en-US" sz="2400" i="1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2AC2F9A-45B4-2C72-C7F7-FD476038941E}"/>
                </a:ext>
              </a:extLst>
            </p:cNvPr>
            <p:cNvSpPr/>
            <p:nvPr/>
          </p:nvSpPr>
          <p:spPr>
            <a:xfrm>
              <a:off x="24880850" y="1016740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317FBD0A-D9B5-1279-0086-A51B334A6E7D}"/>
                </a:ext>
              </a:extLst>
            </p:cNvPr>
            <p:cNvSpPr/>
            <p:nvPr/>
          </p:nvSpPr>
          <p:spPr>
            <a:xfrm>
              <a:off x="24453134" y="974245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9EF90FC6-A7E4-9BDC-BFE9-7855E732C3C8}"/>
                </a:ext>
              </a:extLst>
            </p:cNvPr>
            <p:cNvSpPr txBox="1"/>
            <p:nvPr/>
          </p:nvSpPr>
          <p:spPr>
            <a:xfrm>
              <a:off x="24025418" y="931750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 Email</a:t>
              </a:r>
              <a:endParaRPr lang="en-US" sz="2400" i="1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6B88275-0B0D-2C17-E661-F080CA686CB4}"/>
              </a:ext>
            </a:extLst>
          </p:cNvPr>
          <p:cNvGrpSpPr/>
          <p:nvPr/>
        </p:nvGrpSpPr>
        <p:grpSpPr>
          <a:xfrm>
            <a:off x="8055778" y="13075253"/>
            <a:ext cx="21044560" cy="2788889"/>
            <a:chOff x="8131978" y="13075253"/>
            <a:chExt cx="21044560" cy="278888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4A338D7-92BA-D17E-1EE8-6A0BAF803920}"/>
                </a:ext>
              </a:extLst>
            </p:cNvPr>
            <p:cNvSpPr txBox="1"/>
            <p:nvPr/>
          </p:nvSpPr>
          <p:spPr>
            <a:xfrm>
              <a:off x="16686691" y="1353691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respond</a:t>
              </a:r>
              <a:endParaRPr lang="en-US" sz="2400" dirty="0"/>
            </a:p>
          </p:txBody>
        </p:sp>
        <p:sp>
          <p:nvSpPr>
            <p:cNvPr id="8" name="Left Arrow 7">
              <a:extLst>
                <a:ext uri="{FF2B5EF4-FFF2-40B4-BE49-F238E27FC236}">
                  <a16:creationId xmlns:a16="http://schemas.microsoft.com/office/drawing/2014/main" id="{9F3C0FC3-FF2A-7B1C-2CCD-8943E9DB5307}"/>
                </a:ext>
              </a:extLst>
            </p:cNvPr>
            <p:cNvSpPr/>
            <p:nvPr/>
          </p:nvSpPr>
          <p:spPr>
            <a:xfrm flipH="1">
              <a:off x="14005216" y="1353691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Left Arrow 8">
              <a:extLst>
                <a:ext uri="{FF2B5EF4-FFF2-40B4-BE49-F238E27FC236}">
                  <a16:creationId xmlns:a16="http://schemas.microsoft.com/office/drawing/2014/main" id="{03194FEE-6B40-86ED-79F6-ECC105B042CF}"/>
                </a:ext>
              </a:extLst>
            </p:cNvPr>
            <p:cNvSpPr/>
            <p:nvPr/>
          </p:nvSpPr>
          <p:spPr>
            <a:xfrm flipH="1">
              <a:off x="21336765" y="1353691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7F1CB5A-6530-056A-47A0-DB6D90AE1A08}"/>
                </a:ext>
              </a:extLst>
            </p:cNvPr>
            <p:cNvSpPr/>
            <p:nvPr/>
          </p:nvSpPr>
          <p:spPr>
            <a:xfrm>
              <a:off x="8987410" y="1392514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2EDE0BD-BB90-03F7-C198-4CB9627BB9A7}"/>
                </a:ext>
              </a:extLst>
            </p:cNvPr>
            <p:cNvSpPr/>
            <p:nvPr/>
          </p:nvSpPr>
          <p:spPr>
            <a:xfrm>
              <a:off x="8559694" y="1350020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46E035C-B970-A0C8-3529-859A0753FEE1}"/>
                </a:ext>
              </a:extLst>
            </p:cNvPr>
            <p:cNvSpPr txBox="1"/>
            <p:nvPr/>
          </p:nvSpPr>
          <p:spPr>
            <a:xfrm>
              <a:off x="8131978" y="1307525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D9A4714-9AAF-4C8D-70A5-7C52ACD383B0}"/>
                </a:ext>
              </a:extLst>
            </p:cNvPr>
            <p:cNvSpPr/>
            <p:nvPr/>
          </p:nvSpPr>
          <p:spPr>
            <a:xfrm>
              <a:off x="25033250" y="1392515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DC4A9425-BB0D-CD9D-7685-A47708C6F974}"/>
                </a:ext>
              </a:extLst>
            </p:cNvPr>
            <p:cNvSpPr/>
            <p:nvPr/>
          </p:nvSpPr>
          <p:spPr>
            <a:xfrm>
              <a:off x="24605534" y="1350020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D8978E3-0B81-5AE8-00CC-DAC9BEC6CE8F}"/>
                </a:ext>
              </a:extLst>
            </p:cNvPr>
            <p:cNvSpPr txBox="1"/>
            <p:nvPr/>
          </p:nvSpPr>
          <p:spPr>
            <a:xfrm>
              <a:off x="24177818" y="1307525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Auto Response</a:t>
              </a:r>
              <a:endParaRPr lang="en-US" sz="2400" dirty="0"/>
            </a:p>
          </p:txBody>
        </p:sp>
      </p:grp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1B1546F2-191F-57DA-8FCD-976E3956F481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rot="5400000">
            <a:off x="16794978" y="2800137"/>
            <a:ext cx="3566160" cy="16901272"/>
          </a:xfrm>
          <a:prstGeom prst="bentConnector3">
            <a:avLst/>
          </a:prstGeom>
          <a:ln w="603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B3E8DA8-B529-B09C-E392-4911D1444C72}"/>
              </a:ext>
            </a:extLst>
          </p:cNvPr>
          <p:cNvSpPr txBox="1"/>
          <p:nvPr/>
        </p:nvSpPr>
        <p:spPr>
          <a:xfrm>
            <a:off x="28124556" y="792838"/>
            <a:ext cx="7650666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Review Creating Customer E-mails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D67F2D5-B47A-510F-22EB-20496545BF55}"/>
              </a:ext>
            </a:extLst>
          </p:cNvPr>
          <p:cNvCxnSpPr>
            <a:cxnSpLocks/>
          </p:cNvCxnSpPr>
          <p:nvPr/>
        </p:nvCxnSpPr>
        <p:spPr>
          <a:xfrm>
            <a:off x="29130171" y="2931777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56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CA486-2046-4932-EBB6-73C3DED1F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3BFA2EA6-54CB-5E31-66F6-09B25EE50250}"/>
              </a:ext>
            </a:extLst>
          </p:cNvPr>
          <p:cNvGrpSpPr/>
          <p:nvPr/>
        </p:nvGrpSpPr>
        <p:grpSpPr>
          <a:xfrm>
            <a:off x="8057956" y="9317503"/>
            <a:ext cx="21044560" cy="2788889"/>
            <a:chOff x="8136334" y="9317503"/>
            <a:chExt cx="21044560" cy="278888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81089DB-3086-A7F4-FC09-BAF8645E850A}"/>
                </a:ext>
              </a:extLst>
            </p:cNvPr>
            <p:cNvSpPr txBox="1"/>
            <p:nvPr/>
          </p:nvSpPr>
          <p:spPr>
            <a:xfrm>
              <a:off x="16691047" y="9779168"/>
              <a:ext cx="3507418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respond</a:t>
              </a:r>
              <a:endParaRPr lang="en-US" sz="2400" dirty="0"/>
            </a:p>
          </p:txBody>
        </p:sp>
        <p:sp>
          <p:nvSpPr>
            <p:cNvPr id="6" name="Left Arrow 5">
              <a:extLst>
                <a:ext uri="{FF2B5EF4-FFF2-40B4-BE49-F238E27FC236}">
                  <a16:creationId xmlns:a16="http://schemas.microsoft.com/office/drawing/2014/main" id="{CCB04146-4069-5F0A-7628-E97CC600A0C7}"/>
                </a:ext>
              </a:extLst>
            </p:cNvPr>
            <p:cNvSpPr/>
            <p:nvPr/>
          </p:nvSpPr>
          <p:spPr>
            <a:xfrm flipH="1">
              <a:off x="14009572" y="9779168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Left Arrow 6">
              <a:extLst>
                <a:ext uri="{FF2B5EF4-FFF2-40B4-BE49-F238E27FC236}">
                  <a16:creationId xmlns:a16="http://schemas.microsoft.com/office/drawing/2014/main" id="{4EDF04FB-C8DE-9869-186E-9FE5BB14FCE1}"/>
                </a:ext>
              </a:extLst>
            </p:cNvPr>
            <p:cNvSpPr/>
            <p:nvPr/>
          </p:nvSpPr>
          <p:spPr>
            <a:xfrm flipH="1">
              <a:off x="21341121" y="9779167"/>
              <a:ext cx="1538819" cy="926067"/>
            </a:xfrm>
            <a:prstGeom prst="leftArrow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2EF951F-4624-CA5E-F80F-85CF46D9517C}"/>
                </a:ext>
              </a:extLst>
            </p:cNvPr>
            <p:cNvSpPr/>
            <p:nvPr/>
          </p:nvSpPr>
          <p:spPr>
            <a:xfrm>
              <a:off x="8991766" y="10167399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38EEF75-9F8E-F91A-D062-7B4FF92E4A0F}"/>
                </a:ext>
              </a:extLst>
            </p:cNvPr>
            <p:cNvSpPr/>
            <p:nvPr/>
          </p:nvSpPr>
          <p:spPr>
            <a:xfrm>
              <a:off x="8564050" y="9742451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F46F587-6BDE-0D2A-CB63-4F3853BF7779}"/>
                </a:ext>
              </a:extLst>
            </p:cNvPr>
            <p:cNvSpPr txBox="1"/>
            <p:nvPr/>
          </p:nvSpPr>
          <p:spPr>
            <a:xfrm>
              <a:off x="8136334" y="9317503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Customer</a:t>
              </a:r>
            </a:p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E-mail 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6C1E225-77AE-3A14-2738-E965F863D665}"/>
                </a:ext>
              </a:extLst>
            </p:cNvPr>
            <p:cNvSpPr/>
            <p:nvPr/>
          </p:nvSpPr>
          <p:spPr>
            <a:xfrm>
              <a:off x="25037606" y="10167400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4783012-A193-CF21-EB23-2DF78FC4C041}"/>
                </a:ext>
              </a:extLst>
            </p:cNvPr>
            <p:cNvSpPr/>
            <p:nvPr/>
          </p:nvSpPr>
          <p:spPr>
            <a:xfrm>
              <a:off x="24609890" y="9742452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B01F6E2-E31E-87CC-56E3-CF064D96D54E}"/>
                </a:ext>
              </a:extLst>
            </p:cNvPr>
            <p:cNvSpPr txBox="1"/>
            <p:nvPr/>
          </p:nvSpPr>
          <p:spPr>
            <a:xfrm>
              <a:off x="24182174" y="9317504"/>
              <a:ext cx="4143288" cy="193899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Auto Response</a:t>
              </a:r>
              <a:endParaRPr lang="en-US" sz="2400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BC7DBA4-1EC5-2F58-F989-D1152EBA4850}"/>
              </a:ext>
            </a:extLst>
          </p:cNvPr>
          <p:cNvSpPr txBox="1"/>
          <p:nvPr/>
        </p:nvSpPr>
        <p:spPr>
          <a:xfrm>
            <a:off x="28124556" y="792838"/>
            <a:ext cx="7650666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Review Generating Customer E-mail Responses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2527848-3C9E-4E07-3583-5AB41399E343}"/>
              </a:ext>
            </a:extLst>
          </p:cNvPr>
          <p:cNvCxnSpPr>
            <a:cxnSpLocks/>
          </p:cNvCxnSpPr>
          <p:nvPr/>
        </p:nvCxnSpPr>
        <p:spPr>
          <a:xfrm>
            <a:off x="29663571" y="3715548"/>
            <a:ext cx="456111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957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13F23-49E9-7193-DAFD-34D63D014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6D716F-6BAB-D149-6480-DBAB8CFDA1E9}"/>
              </a:ext>
            </a:extLst>
          </p:cNvPr>
          <p:cNvSpPr txBox="1"/>
          <p:nvPr/>
        </p:nvSpPr>
        <p:spPr>
          <a:xfrm>
            <a:off x="16612669" y="9779168"/>
            <a:ext cx="3507418" cy="1015663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53601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381B6A-A6F4-9B5B-9B77-E83CC22CB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B32E496B-2167-89AB-4513-1BD5F8C7CBA3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5550A45E-CD2F-5E98-DB39-41DD80A453EE}"/>
              </a:ext>
            </a:extLst>
          </p:cNvPr>
          <p:cNvCxnSpPr>
            <a:cxnSpLocks/>
          </p:cNvCxnSpPr>
          <p:nvPr/>
        </p:nvCxnSpPr>
        <p:spPr>
          <a:xfrm>
            <a:off x="29130171" y="1965124"/>
            <a:ext cx="569540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1ADC20B4-B589-1A2F-A69F-5CE3901D9A16}"/>
              </a:ext>
            </a:extLst>
          </p:cNvPr>
          <p:cNvSpPr/>
          <p:nvPr/>
        </p:nvSpPr>
        <p:spPr>
          <a:xfrm>
            <a:off x="11819413" y="4232365"/>
            <a:ext cx="12937174" cy="10961869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C94733-A6D2-891F-8C84-9B1CC5B3C47D}"/>
              </a:ext>
            </a:extLst>
          </p:cNvPr>
          <p:cNvSpPr txBox="1"/>
          <p:nvPr/>
        </p:nvSpPr>
        <p:spPr>
          <a:xfrm>
            <a:off x="14255400" y="3707719"/>
            <a:ext cx="8264966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respond(cust_email)</a:t>
            </a:r>
            <a:endParaRPr lang="en-US" sz="2400" dirty="0"/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37998D50-204D-CE3D-7A84-31BD68C61320}"/>
              </a:ext>
            </a:extLst>
          </p:cNvPr>
          <p:cNvSpPr/>
          <p:nvPr/>
        </p:nvSpPr>
        <p:spPr>
          <a:xfrm rot="5400000" flipH="1">
            <a:off x="17505225" y="15892496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835F7F-DEE5-2E80-8165-FC0EBB6DAC16}"/>
              </a:ext>
            </a:extLst>
          </p:cNvPr>
          <p:cNvSpPr txBox="1"/>
          <p:nvPr/>
        </p:nvSpPr>
        <p:spPr>
          <a:xfrm>
            <a:off x="16103108" y="17504843"/>
            <a:ext cx="4143288" cy="1938992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Auto Response</a:t>
            </a:r>
            <a:endParaRPr lang="en-US" sz="2400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4159746-8CEB-044E-F9DF-7F2AAB57359F}"/>
              </a:ext>
            </a:extLst>
          </p:cNvPr>
          <p:cNvGrpSpPr/>
          <p:nvPr/>
        </p:nvGrpSpPr>
        <p:grpSpPr>
          <a:xfrm>
            <a:off x="14822320" y="5383903"/>
            <a:ext cx="6931359" cy="8869932"/>
            <a:chOff x="15760376" y="5631517"/>
            <a:chExt cx="6931359" cy="8869932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303CCB5-0998-B0D6-F210-20D460AD8B58}"/>
                </a:ext>
              </a:extLst>
            </p:cNvPr>
            <p:cNvSpPr txBox="1"/>
            <p:nvPr/>
          </p:nvSpPr>
          <p:spPr>
            <a:xfrm>
              <a:off x="17041164" y="5631517"/>
              <a:ext cx="4369782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sentiment</a:t>
              </a:r>
              <a:endParaRPr lang="en-US" sz="2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6A1219-D0ED-D18C-2DDB-602280BD3CE0}"/>
                </a:ext>
              </a:extLst>
            </p:cNvPr>
            <p:cNvSpPr txBox="1"/>
            <p:nvPr/>
          </p:nvSpPr>
          <p:spPr>
            <a:xfrm>
              <a:off x="16152143" y="7202371"/>
              <a:ext cx="6147824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extract_name</a:t>
              </a:r>
              <a:endParaRPr lang="en-US" sz="24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63932EB-916E-4D26-ECF3-2601C4FC58F1}"/>
                </a:ext>
              </a:extLst>
            </p:cNvPr>
            <p:cNvSpPr txBox="1"/>
            <p:nvPr/>
          </p:nvSpPr>
          <p:spPr>
            <a:xfrm>
              <a:off x="16152143" y="8773225"/>
              <a:ext cx="6147824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extract_prod</a:t>
              </a:r>
              <a:endParaRPr lang="en-US" sz="24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ABFB4FB-32B0-5D58-F3CA-6C9AB4E952AC}"/>
                </a:ext>
              </a:extLst>
            </p:cNvPr>
            <p:cNvSpPr txBox="1"/>
            <p:nvPr/>
          </p:nvSpPr>
          <p:spPr>
            <a:xfrm>
              <a:off x="15760376" y="10344079"/>
              <a:ext cx="6931359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extract_location</a:t>
              </a:r>
              <a:endParaRPr lang="en-US" sz="2400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FF12D4-6D7C-8B1A-9BF1-1DCAE5458A21}"/>
                </a:ext>
              </a:extLst>
            </p:cNvPr>
            <p:cNvSpPr txBox="1"/>
            <p:nvPr/>
          </p:nvSpPr>
          <p:spPr>
            <a:xfrm>
              <a:off x="17041164" y="13485786"/>
              <a:ext cx="4369782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persona</a:t>
              </a:r>
              <a:endParaRPr lang="en-US" sz="24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AEDC0BE-5A41-7DE5-2EF9-6E4CBC476C28}"/>
                </a:ext>
              </a:extLst>
            </p:cNvPr>
            <p:cNvSpPr txBox="1"/>
            <p:nvPr/>
          </p:nvSpPr>
          <p:spPr>
            <a:xfrm>
              <a:off x="15760376" y="11914933"/>
              <a:ext cx="6931359" cy="1015663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write_response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01460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1D412-FE8D-24A2-7A47-DF1955393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8181DA03-DCC7-FE9A-0657-403665296D0D}"/>
              </a:ext>
            </a:extLst>
          </p:cNvPr>
          <p:cNvGrpSpPr/>
          <p:nvPr/>
        </p:nvGrpSpPr>
        <p:grpSpPr>
          <a:xfrm>
            <a:off x="12102552" y="7524478"/>
            <a:ext cx="12370896" cy="5525043"/>
            <a:chOff x="21413114" y="4825929"/>
            <a:chExt cx="12370896" cy="5525043"/>
          </a:xfrm>
        </p:grpSpPr>
        <p:sp>
          <p:nvSpPr>
            <p:cNvPr id="17" name="Plus 16">
              <a:extLst>
                <a:ext uri="{FF2B5EF4-FFF2-40B4-BE49-F238E27FC236}">
                  <a16:creationId xmlns:a16="http://schemas.microsoft.com/office/drawing/2014/main" id="{D93089BF-997A-A5AE-4AAF-2CCBAEC1F0F8}"/>
                </a:ext>
              </a:extLst>
            </p:cNvPr>
            <p:cNvSpPr/>
            <p:nvPr/>
          </p:nvSpPr>
          <p:spPr>
            <a:xfrm>
              <a:off x="26985974" y="7385166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E1689DD3-3BA5-821B-E22C-1616345A4631}"/>
                </a:ext>
              </a:extLst>
            </p:cNvPr>
            <p:cNvSpPr/>
            <p:nvPr/>
          </p:nvSpPr>
          <p:spPr>
            <a:xfrm>
              <a:off x="21413114" y="5333761"/>
              <a:ext cx="12370896" cy="5017211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FEF5604-38AB-3E4C-C64C-3F011CD8FE11}"/>
                </a:ext>
              </a:extLst>
            </p:cNvPr>
            <p:cNvSpPr txBox="1"/>
            <p:nvPr/>
          </p:nvSpPr>
          <p:spPr>
            <a:xfrm>
              <a:off x="23583320" y="4825929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sentiment(email)</a:t>
              </a:r>
              <a:endParaRPr lang="en-US" sz="2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41C240E-6515-825A-3A10-5DAAC44A9818}"/>
                </a:ext>
              </a:extLst>
            </p:cNvPr>
            <p:cNvSpPr txBox="1"/>
            <p:nvPr/>
          </p:nvSpPr>
          <p:spPr>
            <a:xfrm>
              <a:off x="28474862" y="6910705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Sentiment</a:t>
              </a:r>
            </a:p>
            <a:p>
              <a:pPr algn="ctr"/>
              <a:r>
                <a:rPr lang="en-US" sz="6000" dirty="0"/>
                <a:t>template</a:t>
              </a:r>
              <a:endParaRPr lang="en-US" sz="2400" dirty="0"/>
            </a:p>
          </p:txBody>
        </p:sp>
      </p:grp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B1FB5C9-0CF8-372B-84B6-55D7461BB221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652092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6DE7C3C-4FE7-9182-331F-DD45CDFF4AEF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sentiment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98FBE35D-0E74-37B4-3CFB-BCF903759CA2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78358-D06F-3DC0-F85C-2C33B1F19322}"/>
              </a:ext>
            </a:extLst>
          </p:cNvPr>
          <p:cNvSpPr txBox="1"/>
          <p:nvPr/>
        </p:nvSpPr>
        <p:spPr>
          <a:xfrm>
            <a:off x="15966919" y="15775778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Sentiment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85C7AE-9D93-0E33-42D0-E326E5A5272A}"/>
              </a:ext>
            </a:extLst>
          </p:cNvPr>
          <p:cNvSpPr txBox="1"/>
          <p:nvPr/>
        </p:nvSpPr>
        <p:spPr>
          <a:xfrm>
            <a:off x="13256943" y="9109754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Sentiment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397780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6E8C-16DA-8C62-B79E-D87C234F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FDBD023-526E-78F1-60DD-C9B05350FF68}"/>
              </a:ext>
            </a:extLst>
          </p:cNvPr>
          <p:cNvSpPr/>
          <p:nvPr/>
        </p:nvSpPr>
        <p:spPr>
          <a:xfrm>
            <a:off x="6845879" y="5597881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647E1D-E6C1-E660-F7DA-A910A28D657C}"/>
              </a:ext>
            </a:extLst>
          </p:cNvPr>
          <p:cNvSpPr/>
          <p:nvPr/>
        </p:nvSpPr>
        <p:spPr>
          <a:xfrm>
            <a:off x="6418163" y="517293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77463-99B8-019D-EDAF-8E31C3C4826C}"/>
              </a:ext>
            </a:extLst>
          </p:cNvPr>
          <p:cNvSpPr txBox="1"/>
          <p:nvPr/>
        </p:nvSpPr>
        <p:spPr>
          <a:xfrm>
            <a:off x="5990447" y="474798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Sentiment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F775F9-738C-3D3D-24D1-6081FCE0FC11}"/>
              </a:ext>
            </a:extLst>
          </p:cNvPr>
          <p:cNvSpPr/>
          <p:nvPr/>
        </p:nvSpPr>
        <p:spPr>
          <a:xfrm>
            <a:off x="13063799" y="5597881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2ECC42-89F6-0150-5705-5F416ECD5C12}"/>
              </a:ext>
            </a:extLst>
          </p:cNvPr>
          <p:cNvSpPr/>
          <p:nvPr/>
        </p:nvSpPr>
        <p:spPr>
          <a:xfrm>
            <a:off x="12636083" y="5172933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E7356-4516-1EEA-F3A3-A9F9D4AFC2A4}"/>
              </a:ext>
            </a:extLst>
          </p:cNvPr>
          <p:cNvSpPr txBox="1"/>
          <p:nvPr/>
        </p:nvSpPr>
        <p:spPr>
          <a:xfrm>
            <a:off x="12208367" y="4747985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Sentiment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1" name="Plus 60">
            <a:extLst>
              <a:ext uri="{FF2B5EF4-FFF2-40B4-BE49-F238E27FC236}">
                <a16:creationId xmlns:a16="http://schemas.microsoft.com/office/drawing/2014/main" id="{65509FE2-C9A4-FE12-5D5A-B0DEB68F59B9}"/>
              </a:ext>
            </a:extLst>
          </p:cNvPr>
          <p:cNvSpPr/>
          <p:nvPr/>
        </p:nvSpPr>
        <p:spPr>
          <a:xfrm>
            <a:off x="11138579" y="5260281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D5FD0-B118-454D-7553-8BFC9225D8D5}"/>
              </a:ext>
            </a:extLst>
          </p:cNvPr>
          <p:cNvSpPr/>
          <p:nvPr/>
        </p:nvSpPr>
        <p:spPr>
          <a:xfrm>
            <a:off x="5413319" y="3051440"/>
            <a:ext cx="12370896" cy="5017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384B6-A9B9-80E8-84E6-2C5DB4C62190}"/>
              </a:ext>
            </a:extLst>
          </p:cNvPr>
          <p:cNvSpPr txBox="1"/>
          <p:nvPr/>
        </p:nvSpPr>
        <p:spPr>
          <a:xfrm>
            <a:off x="8653218" y="2543608"/>
            <a:ext cx="562679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Sentiment </a:t>
            </a:r>
            <a:r>
              <a:rPr lang="en-US" sz="6000" dirty="0"/>
              <a:t>data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90A095-9252-F65B-2469-949F84DEFE12}"/>
              </a:ext>
            </a:extLst>
          </p:cNvPr>
          <p:cNvGrpSpPr/>
          <p:nvPr/>
        </p:nvGrpSpPr>
        <p:grpSpPr>
          <a:xfrm>
            <a:off x="5410331" y="10274792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C0F2C174-0659-7446-2795-D44B635CD586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41FE03-4C9A-F06A-450C-4FC5D25506F0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45E70A-E10F-A196-89D1-EE8025D81700}"/>
                </a:ext>
              </a:extLst>
            </p:cNvPr>
            <p:cNvSpPr txBox="1"/>
            <p:nvPr/>
          </p:nvSpPr>
          <p:spPr>
            <a:xfrm>
              <a:off x="5366344" y="10434488"/>
              <a:ext cx="937293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Sentiment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F0D1B2-7069-2602-7B54-2E9EC1E988D0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2E96E-4920-90C7-18C4-00C0E455BB84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Sentiment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88B05F-1C81-D3F3-BAE4-3EFCB27964A4}"/>
              </a:ext>
            </a:extLst>
          </p:cNvPr>
          <p:cNvSpPr/>
          <p:nvPr/>
        </p:nvSpPr>
        <p:spPr>
          <a:xfrm rot="5400000" flipH="1">
            <a:off x="10872094" y="8708688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D06409-F86D-713F-4C7F-4AE93BE89F8C}"/>
              </a:ext>
            </a:extLst>
          </p:cNvPr>
          <p:cNvCxnSpPr>
            <a:cxnSpLocks/>
          </p:cNvCxnSpPr>
          <p:nvPr/>
        </p:nvCxnSpPr>
        <p:spPr>
          <a:xfrm>
            <a:off x="28591497" y="1965124"/>
            <a:ext cx="678223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29C95C1-60B0-105C-D814-DD448F6AA73E}"/>
              </a:ext>
            </a:extLst>
          </p:cNvPr>
          <p:cNvSpPr txBox="1"/>
          <p:nvPr/>
        </p:nvSpPr>
        <p:spPr>
          <a:xfrm>
            <a:off x="28124556" y="792838"/>
            <a:ext cx="765066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sentiment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B07BBCA-C007-EC5E-88EE-56B5A0295F0F}"/>
              </a:ext>
            </a:extLst>
          </p:cNvPr>
          <p:cNvGrpSpPr/>
          <p:nvPr/>
        </p:nvGrpSpPr>
        <p:grpSpPr>
          <a:xfrm>
            <a:off x="20624294" y="10274792"/>
            <a:ext cx="12370896" cy="5525043"/>
            <a:chOff x="21413114" y="4825929"/>
            <a:chExt cx="12370896" cy="5525043"/>
          </a:xfrm>
        </p:grpSpPr>
        <p:sp>
          <p:nvSpPr>
            <p:cNvPr id="5" name="Plus 4">
              <a:extLst>
                <a:ext uri="{FF2B5EF4-FFF2-40B4-BE49-F238E27FC236}">
                  <a16:creationId xmlns:a16="http://schemas.microsoft.com/office/drawing/2014/main" id="{601507D9-9493-3FEB-1957-7BC0A6EDB750}"/>
                </a:ext>
              </a:extLst>
            </p:cNvPr>
            <p:cNvSpPr/>
            <p:nvPr/>
          </p:nvSpPr>
          <p:spPr>
            <a:xfrm>
              <a:off x="26985974" y="7385166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1921BBA-02A9-6611-E38B-2313EA9FA14B}"/>
                </a:ext>
              </a:extLst>
            </p:cNvPr>
            <p:cNvSpPr/>
            <p:nvPr/>
          </p:nvSpPr>
          <p:spPr>
            <a:xfrm>
              <a:off x="21413114" y="5333761"/>
              <a:ext cx="12370896" cy="5017211"/>
            </a:xfrm>
            <a:prstGeom prst="rect">
              <a:avLst/>
            </a:prstGeom>
            <a:noFill/>
            <a:ln>
              <a:solidFill>
                <a:srgbClr val="FAC2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FA21A3D-829C-ADD7-7A89-B6B86625A129}"/>
                </a:ext>
              </a:extLst>
            </p:cNvPr>
            <p:cNvSpPr txBox="1"/>
            <p:nvPr/>
          </p:nvSpPr>
          <p:spPr>
            <a:xfrm>
              <a:off x="23583320" y="4825929"/>
              <a:ext cx="8030484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AC2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latin typeface="Consolas" panose="020B0609020204030204" pitchFamily="49" charset="0"/>
                  <a:cs typeface="Consolas" panose="020B0609020204030204" pitchFamily="49" charset="0"/>
                </a:rPr>
                <a:t>sentiment(email)</a:t>
              </a:r>
              <a:endParaRPr lang="en-US" sz="2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199FE71-A1F4-D83C-FA13-4BA7B1AA04E5}"/>
                </a:ext>
              </a:extLst>
            </p:cNvPr>
            <p:cNvSpPr txBox="1"/>
            <p:nvPr/>
          </p:nvSpPr>
          <p:spPr>
            <a:xfrm>
              <a:off x="28474862" y="6910705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Sentiment</a:t>
              </a:r>
            </a:p>
            <a:p>
              <a:pPr algn="ctr"/>
              <a:r>
                <a:rPr lang="en-US" sz="6000" dirty="0"/>
                <a:t>template</a:t>
              </a:r>
              <a:endParaRPr lang="en-US" sz="24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CC571A7-254E-EB38-4428-24DF53E3BC33}"/>
              </a:ext>
            </a:extLst>
          </p:cNvPr>
          <p:cNvSpPr txBox="1"/>
          <p:nvPr/>
        </p:nvSpPr>
        <p:spPr>
          <a:xfrm>
            <a:off x="21778685" y="11860068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Sentiment</a:t>
            </a:r>
            <a:endParaRPr lang="en-US" sz="2400" i="1" dirty="0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5D5CEB6-552A-6E35-EE86-6E16E050D244}"/>
              </a:ext>
            </a:extLst>
          </p:cNvPr>
          <p:cNvSpPr/>
          <p:nvPr/>
        </p:nvSpPr>
        <p:spPr>
          <a:xfrm flipH="1">
            <a:off x="18433351" y="12821232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Arrow 10">
            <a:extLst>
              <a:ext uri="{FF2B5EF4-FFF2-40B4-BE49-F238E27FC236}">
                <a16:creationId xmlns:a16="http://schemas.microsoft.com/office/drawing/2014/main" id="{B01D2FE4-80F2-08BF-A9EF-9083D97357F9}"/>
              </a:ext>
            </a:extLst>
          </p:cNvPr>
          <p:cNvSpPr/>
          <p:nvPr/>
        </p:nvSpPr>
        <p:spPr>
          <a:xfrm rot="5400000" flipH="1">
            <a:off x="25879111" y="16675824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133C60-EC34-1257-5979-3598C2867325}"/>
              </a:ext>
            </a:extLst>
          </p:cNvPr>
          <p:cNvSpPr txBox="1"/>
          <p:nvPr/>
        </p:nvSpPr>
        <p:spPr>
          <a:xfrm>
            <a:off x="24476994" y="18288171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Sentiment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45276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A8D52-F251-1D76-0C5C-458E8C930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CC14A8EC-A881-E6EE-6C6C-07DE20B7714C}"/>
              </a:ext>
            </a:extLst>
          </p:cNvPr>
          <p:cNvSpPr/>
          <p:nvPr/>
        </p:nvSpPr>
        <p:spPr>
          <a:xfrm>
            <a:off x="16943891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4DE72A5-DCBD-6125-96F7-8D7E7EA38887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D7B248-1597-88A2-018A-EFAA87DBA99E}"/>
              </a:ext>
            </a:extLst>
          </p:cNvPr>
          <p:cNvSpPr txBox="1"/>
          <p:nvPr/>
        </p:nvSpPr>
        <p:spPr>
          <a:xfrm>
            <a:off x="14272758" y="7524478"/>
            <a:ext cx="822148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extract_name(email)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A791A7-0C33-7A43-4344-C71AB47A8491}"/>
              </a:ext>
            </a:extLst>
          </p:cNvPr>
          <p:cNvSpPr txBox="1"/>
          <p:nvPr/>
        </p:nvSpPr>
        <p:spPr>
          <a:xfrm>
            <a:off x="18432778" y="9609254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Name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AAF7CEB-69B4-AC0C-11F0-1C9CF13027EE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CC9FD91-4236-4E7B-77D8-DADC66DF5DD7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extract_name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Left Arrow 5">
            <a:extLst>
              <a:ext uri="{FF2B5EF4-FFF2-40B4-BE49-F238E27FC236}">
                <a16:creationId xmlns:a16="http://schemas.microsoft.com/office/drawing/2014/main" id="{CF6D9A65-0C4F-C717-D8AB-9CD1277C8594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B8BBE7-DAC7-26B3-A17D-C30D94268CA3}"/>
              </a:ext>
            </a:extLst>
          </p:cNvPr>
          <p:cNvSpPr txBox="1"/>
          <p:nvPr/>
        </p:nvSpPr>
        <p:spPr>
          <a:xfrm>
            <a:off x="15966919" y="15775778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</a:t>
            </a:r>
            <a:endParaRPr lang="en-US" sz="2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5D6E4C-C2BB-13E8-9AA3-82038C2B6C81}"/>
              </a:ext>
            </a:extLst>
          </p:cNvPr>
          <p:cNvSpPr txBox="1"/>
          <p:nvPr/>
        </p:nvSpPr>
        <p:spPr>
          <a:xfrm>
            <a:off x="12525423" y="9147589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2513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6E8C-16DA-8C62-B79E-D87C234FF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FDBD023-526E-78F1-60DD-C9B05350FF68}"/>
              </a:ext>
            </a:extLst>
          </p:cNvPr>
          <p:cNvSpPr/>
          <p:nvPr/>
        </p:nvSpPr>
        <p:spPr>
          <a:xfrm>
            <a:off x="684587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7647E1D-E6C1-E660-F7DA-A910A28D657C}"/>
              </a:ext>
            </a:extLst>
          </p:cNvPr>
          <p:cNvSpPr/>
          <p:nvPr/>
        </p:nvSpPr>
        <p:spPr>
          <a:xfrm>
            <a:off x="641816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77463-99B8-019D-EDAF-8E31C3C4826C}"/>
              </a:ext>
            </a:extLst>
          </p:cNvPr>
          <p:cNvSpPr txBox="1"/>
          <p:nvPr/>
        </p:nvSpPr>
        <p:spPr>
          <a:xfrm>
            <a:off x="599044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prompt</a:t>
            </a:r>
            <a:endParaRPr lang="en-US" sz="2400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CF775F9-738C-3D3D-24D1-6081FCE0FC11}"/>
              </a:ext>
            </a:extLst>
          </p:cNvPr>
          <p:cNvSpPr/>
          <p:nvPr/>
        </p:nvSpPr>
        <p:spPr>
          <a:xfrm>
            <a:off x="13063799" y="5499020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A62ECC42-89F6-0150-5705-5F416ECD5C12}"/>
              </a:ext>
            </a:extLst>
          </p:cNvPr>
          <p:cNvSpPr/>
          <p:nvPr/>
        </p:nvSpPr>
        <p:spPr>
          <a:xfrm>
            <a:off x="12636083" y="5074072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14E7356-4516-1EEA-F3A3-A9F9D4AFC2A4}"/>
              </a:ext>
            </a:extLst>
          </p:cNvPr>
          <p:cNvSpPr txBox="1"/>
          <p:nvPr/>
        </p:nvSpPr>
        <p:spPr>
          <a:xfrm>
            <a:off x="12208367" y="4649124"/>
            <a:ext cx="4143288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response</a:t>
            </a:r>
            <a:endParaRPr lang="en-US" sz="2400" dirty="0"/>
          </a:p>
        </p:txBody>
      </p:sp>
      <p:sp>
        <p:nvSpPr>
          <p:cNvPr id="61" name="Plus 60">
            <a:extLst>
              <a:ext uri="{FF2B5EF4-FFF2-40B4-BE49-F238E27FC236}">
                <a16:creationId xmlns:a16="http://schemas.microsoft.com/office/drawing/2014/main" id="{65509FE2-C9A4-FE12-5D5A-B0DEB68F59B9}"/>
              </a:ext>
            </a:extLst>
          </p:cNvPr>
          <p:cNvSpPr/>
          <p:nvPr/>
        </p:nvSpPr>
        <p:spPr>
          <a:xfrm>
            <a:off x="11138579" y="5161420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D5FD0-B118-454D-7553-8BFC9225D8D5}"/>
              </a:ext>
            </a:extLst>
          </p:cNvPr>
          <p:cNvSpPr/>
          <p:nvPr/>
        </p:nvSpPr>
        <p:spPr>
          <a:xfrm>
            <a:off x="5413319" y="2952579"/>
            <a:ext cx="12370896" cy="5017211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97384B6-A9B9-80E8-84E6-2C5DB4C62190}"/>
              </a:ext>
            </a:extLst>
          </p:cNvPr>
          <p:cNvSpPr txBox="1"/>
          <p:nvPr/>
        </p:nvSpPr>
        <p:spPr>
          <a:xfrm>
            <a:off x="8653218" y="2444747"/>
            <a:ext cx="5626793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ExtractQA </a:t>
            </a:r>
            <a:r>
              <a:rPr lang="en-US" sz="6000" dirty="0"/>
              <a:t>data</a:t>
            </a:r>
            <a:endParaRPr lang="en-US" sz="24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390A095-9252-F65B-2469-949F84DEFE12}"/>
              </a:ext>
            </a:extLst>
          </p:cNvPr>
          <p:cNvGrpSpPr/>
          <p:nvPr/>
        </p:nvGrpSpPr>
        <p:grpSpPr>
          <a:xfrm>
            <a:off x="5410331" y="10175931"/>
            <a:ext cx="12370896" cy="5525043"/>
            <a:chOff x="3813984" y="10434488"/>
            <a:chExt cx="12370896" cy="5525043"/>
          </a:xfrm>
        </p:grpSpPr>
        <p:sp>
          <p:nvSpPr>
            <p:cNvPr id="70" name="Plus 69">
              <a:extLst>
                <a:ext uri="{FF2B5EF4-FFF2-40B4-BE49-F238E27FC236}">
                  <a16:creationId xmlns:a16="http://schemas.microsoft.com/office/drawing/2014/main" id="{C0F2C174-0659-7446-2795-D44B635CD586}"/>
                </a:ext>
              </a:extLst>
            </p:cNvPr>
            <p:cNvSpPr/>
            <p:nvPr/>
          </p:nvSpPr>
          <p:spPr>
            <a:xfrm>
              <a:off x="9386844" y="12993725"/>
              <a:ext cx="914400" cy="914400"/>
            </a:xfrm>
            <a:prstGeom prst="mathPlus">
              <a:avLst/>
            </a:prstGeom>
            <a:noFill/>
            <a:ln>
              <a:solidFill>
                <a:schemeClr val="bg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2E41FE03-4C9A-F06A-450C-4FC5D25506F0}"/>
                </a:ext>
              </a:extLst>
            </p:cNvPr>
            <p:cNvSpPr/>
            <p:nvPr/>
          </p:nvSpPr>
          <p:spPr>
            <a:xfrm>
              <a:off x="3813984" y="10942320"/>
              <a:ext cx="12370896" cy="5017211"/>
            </a:xfrm>
            <a:prstGeom prst="rect">
              <a:avLst/>
            </a:prstGeom>
            <a:noFill/>
            <a:ln>
              <a:solidFill>
                <a:schemeClr val="tx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1445E70A-E10F-A196-89D1-EE8025D81700}"/>
                </a:ext>
              </a:extLst>
            </p:cNvPr>
            <p:cNvSpPr txBox="1"/>
            <p:nvPr/>
          </p:nvSpPr>
          <p:spPr>
            <a:xfrm>
              <a:off x="5366344" y="10434488"/>
              <a:ext cx="9372933" cy="101566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LoRA GPT8B </a:t>
              </a:r>
              <a:r>
                <a:rPr lang="en-US" sz="6000" i="1" dirty="0">
                  <a:solidFill>
                    <a:schemeClr val="tx1"/>
                  </a:solidFill>
                </a:rPr>
                <a:t>ExtractQA</a:t>
              </a:r>
              <a:endParaRPr lang="en-US" sz="2400" i="1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EFF0D1B2-7069-2602-7B54-2E9EC1E988D0}"/>
                </a:ext>
              </a:extLst>
            </p:cNvPr>
            <p:cNvSpPr txBox="1"/>
            <p:nvPr/>
          </p:nvSpPr>
          <p:spPr>
            <a:xfrm>
              <a:off x="5597272" y="12980928"/>
              <a:ext cx="3137448" cy="1015663"/>
            </a:xfrm>
            <a:prstGeom prst="rect">
              <a:avLst/>
            </a:prstGeom>
            <a:noFill/>
            <a:ln>
              <a:solidFill>
                <a:schemeClr val="tx2">
                  <a:lumMod val="20000"/>
                  <a:lumOff val="8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dirty="0">
                  <a:solidFill>
                    <a:schemeClr val="tx1"/>
                  </a:solidFill>
                </a:rPr>
                <a:t>GPT8B</a:t>
              </a:r>
              <a:endParaRPr lang="en-US" sz="2400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3D92E96E-4920-90C7-18C4-00C0E455BB84}"/>
                </a:ext>
              </a:extLst>
            </p:cNvPr>
            <p:cNvSpPr txBox="1"/>
            <p:nvPr/>
          </p:nvSpPr>
          <p:spPr>
            <a:xfrm>
              <a:off x="10875732" y="12519264"/>
              <a:ext cx="4143288" cy="1938992"/>
            </a:xfrm>
            <a:prstGeom prst="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</a:rPr>
                <a:t>ExtractQA </a:t>
              </a:r>
            </a:p>
            <a:p>
              <a:pPr algn="ctr"/>
              <a:r>
                <a:rPr lang="en-US" sz="6000" dirty="0"/>
                <a:t>data</a:t>
              </a:r>
              <a:endParaRPr lang="en-US" sz="2400" dirty="0"/>
            </a:p>
          </p:txBody>
        </p:sp>
      </p:grpSp>
      <p:sp>
        <p:nvSpPr>
          <p:cNvPr id="15" name="Left Arrow 14">
            <a:extLst>
              <a:ext uri="{FF2B5EF4-FFF2-40B4-BE49-F238E27FC236}">
                <a16:creationId xmlns:a16="http://schemas.microsoft.com/office/drawing/2014/main" id="{5F88B05F-1C81-D3F3-BAE4-3EFCB27964A4}"/>
              </a:ext>
            </a:extLst>
          </p:cNvPr>
          <p:cNvSpPr/>
          <p:nvPr/>
        </p:nvSpPr>
        <p:spPr>
          <a:xfrm rot="5400000" flipH="1">
            <a:off x="10872094" y="8609827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45D5CEB6-552A-6E35-EE86-6E16E050D244}"/>
              </a:ext>
            </a:extLst>
          </p:cNvPr>
          <p:cNvSpPr/>
          <p:nvPr/>
        </p:nvSpPr>
        <p:spPr>
          <a:xfrm flipH="1">
            <a:off x="18433351" y="1272237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5CF18A3-852F-9F34-E990-14CEBE36B64B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9A135F3-3715-7DCB-DA25-5CC4C74F88AA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extract_name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4" name="Plus 13">
            <a:extLst>
              <a:ext uri="{FF2B5EF4-FFF2-40B4-BE49-F238E27FC236}">
                <a16:creationId xmlns:a16="http://schemas.microsoft.com/office/drawing/2014/main" id="{477B1A41-F3AC-DE7A-2470-2E09C7A5CB17}"/>
              </a:ext>
            </a:extLst>
          </p:cNvPr>
          <p:cNvSpPr/>
          <p:nvPr/>
        </p:nvSpPr>
        <p:spPr>
          <a:xfrm>
            <a:off x="25465633" y="12735168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57E90F-48A1-4FF3-E66D-41EF4D5D63A9}"/>
              </a:ext>
            </a:extLst>
          </p:cNvPr>
          <p:cNvSpPr/>
          <p:nvPr/>
        </p:nvSpPr>
        <p:spPr>
          <a:xfrm>
            <a:off x="20624294" y="10683763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E225DF3-F282-12AF-37D0-A3C756A31407}"/>
              </a:ext>
            </a:extLst>
          </p:cNvPr>
          <p:cNvSpPr txBox="1"/>
          <p:nvPr/>
        </p:nvSpPr>
        <p:spPr>
          <a:xfrm>
            <a:off x="22794500" y="10175931"/>
            <a:ext cx="822148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extract_name(email)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6504-56FA-3D42-EC2E-A119C4AF00DE}"/>
              </a:ext>
            </a:extLst>
          </p:cNvPr>
          <p:cNvSpPr txBox="1"/>
          <p:nvPr/>
        </p:nvSpPr>
        <p:spPr>
          <a:xfrm>
            <a:off x="26954520" y="12260707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Name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78EE8E5-BB85-A037-0239-BE9CB54E2F54}"/>
              </a:ext>
            </a:extLst>
          </p:cNvPr>
          <p:cNvSpPr txBox="1"/>
          <p:nvPr/>
        </p:nvSpPr>
        <p:spPr>
          <a:xfrm>
            <a:off x="21047165" y="11799042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  <p:sp>
        <p:nvSpPr>
          <p:cNvPr id="20" name="Left Arrow 19">
            <a:extLst>
              <a:ext uri="{FF2B5EF4-FFF2-40B4-BE49-F238E27FC236}">
                <a16:creationId xmlns:a16="http://schemas.microsoft.com/office/drawing/2014/main" id="{121F5C7C-6749-B970-1B3B-FAE82E148A06}"/>
              </a:ext>
            </a:extLst>
          </p:cNvPr>
          <p:cNvSpPr/>
          <p:nvPr/>
        </p:nvSpPr>
        <p:spPr>
          <a:xfrm rot="5400000" flipH="1">
            <a:off x="25859923" y="16614798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4360491-1384-B267-7E29-9FB4515697E2}"/>
              </a:ext>
            </a:extLst>
          </p:cNvPr>
          <p:cNvSpPr txBox="1"/>
          <p:nvPr/>
        </p:nvSpPr>
        <p:spPr>
          <a:xfrm>
            <a:off x="24457806" y="18227145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Name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652185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EA3DA-4A6A-4FC1-FBE5-1639B22EFB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us 16">
            <a:extLst>
              <a:ext uri="{FF2B5EF4-FFF2-40B4-BE49-F238E27FC236}">
                <a16:creationId xmlns:a16="http://schemas.microsoft.com/office/drawing/2014/main" id="{EC36232E-4AC8-E3EB-024F-5C05F6932D2D}"/>
              </a:ext>
            </a:extLst>
          </p:cNvPr>
          <p:cNvSpPr/>
          <p:nvPr/>
        </p:nvSpPr>
        <p:spPr>
          <a:xfrm>
            <a:off x="16943891" y="10083715"/>
            <a:ext cx="914400" cy="914400"/>
          </a:xfrm>
          <a:prstGeom prst="mathPlus">
            <a:avLst/>
          </a:prstGeom>
          <a:noFill/>
          <a:ln>
            <a:solidFill>
              <a:schemeClr val="bg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0B0A8B-DFE1-1B82-F8D6-E8351955606E}"/>
              </a:ext>
            </a:extLst>
          </p:cNvPr>
          <p:cNvSpPr/>
          <p:nvPr/>
        </p:nvSpPr>
        <p:spPr>
          <a:xfrm>
            <a:off x="12102552" y="8032310"/>
            <a:ext cx="12370896" cy="5017211"/>
          </a:xfrm>
          <a:prstGeom prst="rect">
            <a:avLst/>
          </a:prstGeom>
          <a:noFill/>
          <a:ln>
            <a:solidFill>
              <a:srgbClr val="FAC2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7706984-E7BE-16CD-3827-599EB7C31398}"/>
              </a:ext>
            </a:extLst>
          </p:cNvPr>
          <p:cNvSpPr txBox="1"/>
          <p:nvPr/>
        </p:nvSpPr>
        <p:spPr>
          <a:xfrm>
            <a:off x="14220506" y="7524478"/>
            <a:ext cx="8247608" cy="1015663"/>
          </a:xfrm>
          <a:prstGeom prst="rect">
            <a:avLst/>
          </a:prstGeom>
          <a:solidFill>
            <a:schemeClr val="bg1"/>
          </a:solidFill>
          <a:ln>
            <a:solidFill>
              <a:srgbClr val="FAC2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extract_prod(email)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A95934-A80C-E24A-3E33-E08B1C447920}"/>
              </a:ext>
            </a:extLst>
          </p:cNvPr>
          <p:cNvSpPr txBox="1"/>
          <p:nvPr/>
        </p:nvSpPr>
        <p:spPr>
          <a:xfrm>
            <a:off x="18432778" y="9609254"/>
            <a:ext cx="5080363" cy="1938992"/>
          </a:xfrm>
          <a:prstGeom prst="rect">
            <a:avLst/>
          </a:prstGeom>
          <a:noFill/>
          <a:ln>
            <a:solidFill>
              <a:schemeClr val="accent6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Extract Prod</a:t>
            </a:r>
          </a:p>
          <a:p>
            <a:pPr algn="ctr"/>
            <a:r>
              <a:rPr lang="en-US" sz="6000" dirty="0"/>
              <a:t>template</a:t>
            </a:r>
            <a:endParaRPr lang="en-US" sz="2400" dirty="0"/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766EE09-4D4A-B58F-178A-6A1C9999A4CD}"/>
              </a:ext>
            </a:extLst>
          </p:cNvPr>
          <p:cNvCxnSpPr>
            <a:cxnSpLocks/>
          </p:cNvCxnSpPr>
          <p:nvPr/>
        </p:nvCxnSpPr>
        <p:spPr>
          <a:xfrm>
            <a:off x="27588754" y="1965124"/>
            <a:ext cx="778497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BC3B489-FC6C-5141-6DBB-C46F797CB492}"/>
              </a:ext>
            </a:extLst>
          </p:cNvPr>
          <p:cNvSpPr txBox="1"/>
          <p:nvPr/>
        </p:nvSpPr>
        <p:spPr>
          <a:xfrm>
            <a:off x="27092366" y="792838"/>
            <a:ext cx="8682856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Creating </a:t>
            </a:r>
            <a:r>
              <a:rPr lang="en-US" sz="6000" dirty="0">
                <a:latin typeface="Consolas" panose="020B0609020204030204" pitchFamily="49" charset="0"/>
                <a:cs typeface="Consolas" panose="020B0609020204030204" pitchFamily="49" charset="0"/>
              </a:rPr>
              <a:t>extract_prod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183C45FC-5A28-7328-1E3C-ECC4983DB0C3}"/>
              </a:ext>
            </a:extLst>
          </p:cNvPr>
          <p:cNvSpPr/>
          <p:nvPr/>
        </p:nvSpPr>
        <p:spPr>
          <a:xfrm rot="5400000" flipH="1">
            <a:off x="17369036" y="14163431"/>
            <a:ext cx="1538819" cy="926067"/>
          </a:xfrm>
          <a:prstGeom prst="lef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AD5FE-505B-FB3A-8C83-A5DC7DBB218A}"/>
              </a:ext>
            </a:extLst>
          </p:cNvPr>
          <p:cNvSpPr txBox="1"/>
          <p:nvPr/>
        </p:nvSpPr>
        <p:spPr>
          <a:xfrm>
            <a:off x="15966919" y="15775778"/>
            <a:ext cx="4143288" cy="1015663"/>
          </a:xfrm>
          <a:prstGeom prst="rect">
            <a:avLst/>
          </a:prstGeom>
          <a:noFill/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i="1" dirty="0">
                <a:solidFill>
                  <a:schemeClr val="tx1"/>
                </a:solidFill>
              </a:rPr>
              <a:t>Product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FAAFB4-826E-E008-074F-1A20CED96B46}"/>
              </a:ext>
            </a:extLst>
          </p:cNvPr>
          <p:cNvSpPr txBox="1"/>
          <p:nvPr/>
        </p:nvSpPr>
        <p:spPr>
          <a:xfrm>
            <a:off x="12525423" y="9147589"/>
            <a:ext cx="3843981" cy="2862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LoRA</a:t>
            </a:r>
          </a:p>
          <a:p>
            <a:pPr algn="ctr"/>
            <a:r>
              <a:rPr lang="en-US" sz="6000" dirty="0"/>
              <a:t>GPT8B</a:t>
            </a:r>
          </a:p>
          <a:p>
            <a:pPr algn="ctr"/>
            <a:r>
              <a:rPr lang="en-US" sz="6000" i="1" dirty="0"/>
              <a:t>ExtractQA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4998841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Title Only">
  <a:themeElements>
    <a:clrScheme name="Custom 15">
      <a:dk1>
        <a:srgbClr val="FFFFFF"/>
      </a:dk1>
      <a:lt1>
        <a:srgbClr val="000000"/>
      </a:lt1>
      <a:dk2>
        <a:srgbClr val="76B900"/>
      </a:dk2>
      <a:lt2>
        <a:srgbClr val="CDCDCD"/>
      </a:lt2>
      <a:accent1>
        <a:srgbClr val="008564"/>
      </a:accent1>
      <a:accent2>
        <a:srgbClr val="5D1682"/>
      </a:accent2>
      <a:accent3>
        <a:srgbClr val="890C58"/>
      </a:accent3>
      <a:accent4>
        <a:srgbClr val="5E5E5E"/>
      </a:accent4>
      <a:accent5>
        <a:srgbClr val="8C8C8C"/>
      </a:accent5>
      <a:accent6>
        <a:srgbClr val="0071C5"/>
      </a:accent6>
      <a:hlink>
        <a:srgbClr val="76B900"/>
      </a:hlink>
      <a:folHlink>
        <a:srgbClr val="76B900"/>
      </a:folHlink>
    </a:clrScheme>
    <a:fontScheme name="NVIDIA Sans">
      <a:majorFont>
        <a:latin typeface="NVIDIA Sans Medium"/>
        <a:ea typeface=""/>
        <a:cs typeface=""/>
      </a:majorFont>
      <a:minorFont>
        <a:latin typeface="NVIDIA Sans"/>
        <a:ea typeface="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  <a:scene3d>
          <a:camera prst="orthographicFront"/>
          <a:lightRig rig="soft" dir="t">
            <a:rot lat="0" lon="0" rev="20400000"/>
          </a:lightRig>
        </a:scene3d>
        <a:sp3d prstMaterial="plastic">
          <a:bevelT w="0" h="0"/>
        </a:sp3d>
      </a:spPr>
      <a:bodyPr lIns="45720" tIns="91440" rIns="45720" bIns="91440" rtlCol="0" anchor="ctr"/>
      <a:lstStyle>
        <a:defPPr algn="ctr">
          <a:lnSpc>
            <a:spcPct val="90000"/>
          </a:lnSpc>
          <a:defRPr sz="3200" dirty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ctr">
          <a:lnSpc>
            <a:spcPct val="90000"/>
          </a:lnSpc>
          <a:defRPr sz="4000" dirty="0" err="1" smtClean="0">
            <a:latin typeface="NVIDIA Sans" panose="020B0503020203020204" pitchFamily="34" charset="0"/>
            <a:cs typeface="NVIDIA Sans" panose="020B0503020203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VIDIA_Sans_Corp_Template_DARK_v2_NewKV.pptx" id="{060452D9-0E63-469A-96C4-06C7BE70A905}" vid="{D8E21F73-B411-4131-834E-AFC4C4FA694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NVIDIA Sans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65afe6d-7162-4df4-ae98-80745cab72d4" xsi:nil="true"/>
    <PublishingExpirationDate xmlns="http://schemas.microsoft.com/sharepoint/v3" xsi:nil="true"/>
    <PublishingStartDate xmlns="http://schemas.microsoft.com/sharepoint/v3" xsi:nil="true"/>
    <lcf76f155ced4ddcb4097134ff3c332f xmlns="2a5b1eea-32a8-4673-8d38-de3226caeee3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145EAE5F8329F47B840B6DEBAC2F43F" ma:contentTypeVersion="15" ma:contentTypeDescription="Create a new document." ma:contentTypeScope="" ma:versionID="39d09db77ad425bdbc3d080218c7c01e">
  <xsd:schema xmlns:xsd="http://www.w3.org/2001/XMLSchema" xmlns:xs="http://www.w3.org/2001/XMLSchema" xmlns:p="http://schemas.microsoft.com/office/2006/metadata/properties" xmlns:ns1="http://schemas.microsoft.com/sharepoint/v3" xmlns:ns2="2a5b1eea-32a8-4673-8d38-de3226caeee3" xmlns:ns3="f65afe6d-7162-4df4-ae98-80745cab72d4" targetNamespace="http://schemas.microsoft.com/office/2006/metadata/properties" ma:root="true" ma:fieldsID="262224961ea4106f8e7d0f360b05b90c" ns1:_="" ns2:_="" ns3:_="">
    <xsd:import namespace="http://schemas.microsoft.com/sharepoint/v3"/>
    <xsd:import namespace="2a5b1eea-32a8-4673-8d38-de3226caeee3"/>
    <xsd:import namespace="f65afe6d-7162-4df4-ae98-80745cab72d4"/>
    <xsd:element name="properties">
      <xsd:complexType>
        <xsd:sequence>
          <xsd:element name="documentManagement">
            <xsd:complexType>
              <xsd:all>
                <xsd:element ref="ns1:PublishingStartDate" minOccurs="0"/>
                <xsd:element ref="ns1:PublishingExpirationDate" minOccurs="0"/>
                <xsd:element ref="ns2:MediaServiceMetadata" minOccurs="0"/>
                <xsd:element ref="ns2:MediaServiceFastMetadata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PublishingStartDate" ma:index="8" nillable="true" ma:displayName="Scheduling Start Date" ma:description="Scheduling Start Date is a site column created by the Publishing feature. It is used to specify the date and time on which this page will first appear to site visitors." ma:hidden="true" ma:internalName="PublishingStartDate">
      <xsd:simpleType>
        <xsd:restriction base="dms:Unknown"/>
      </xsd:simpleType>
    </xsd:element>
    <xsd:element name="PublishingExpirationDate" ma:index="9" nillable="true" ma:displayName="Scheduling End Date" ma:description="Scheduling End Date is a site column created by the Publishing feature. It is used to specify the date and time on which this page will no longer appear to site visitors." ma:hidden="true" ma:internalName="PublishingExpirationDat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5b1eea-32a8-4673-8d38-de3226caeee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804b2a00-2846-4002-b30b-85ebaf4c019a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65afe6d-7162-4df4-ae98-80745cab72d4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a9d4e2c1-4547-4ca0-9568-b573cd0c84c4}" ma:internalName="TaxCatchAll" ma:showField="CatchAllData" ma:web="f65afe6d-7162-4df4-ae98-80745cab72d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73AA54-B87E-47CD-AEE4-EF31A40AFE93}">
  <ds:schemaRefs>
    <ds:schemaRef ds:uri="http://schemas.microsoft.com/office/infopath/2007/PartnerControls"/>
    <ds:schemaRef ds:uri="http://purl.org/dc/terms/"/>
    <ds:schemaRef ds:uri="http://www.w3.org/XML/1998/namespace"/>
    <ds:schemaRef ds:uri="12e7c83e-a509-43d3-a2bb-2bd0ff218254"/>
    <ds:schemaRef ds:uri="http://schemas.openxmlformats.org/package/2006/metadata/core-properties"/>
    <ds:schemaRef ds:uri="http://purl.org/dc/elements/1.1/"/>
    <ds:schemaRef ds:uri="http://purl.org/dc/dcmitype/"/>
    <ds:schemaRef ds:uri="http://schemas.microsoft.com/office/2006/documentManagement/types"/>
    <ds:schemaRef ds:uri="5efc26ae-2c3b-41e5-ade5-11ef55d8b49a"/>
    <ds:schemaRef ds:uri="http://schemas.microsoft.com/office/2006/metadata/properties"/>
    <ds:schemaRef ds:uri="f65afe6d-7162-4df4-ae98-80745cab72d4"/>
    <ds:schemaRef ds:uri="http://schemas.microsoft.com/sharepoint/v3"/>
    <ds:schemaRef ds:uri="2a5b1eea-32a8-4673-8d38-de3226caeee3"/>
  </ds:schemaRefs>
</ds:datastoreItem>
</file>

<file path=customXml/itemProps2.xml><?xml version="1.0" encoding="utf-8"?>
<ds:datastoreItem xmlns:ds="http://schemas.openxmlformats.org/officeDocument/2006/customXml" ds:itemID="{ED870720-E8BE-4DDF-A246-91972D7203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a5b1eea-32a8-4673-8d38-de3226caeee3"/>
    <ds:schemaRef ds:uri="f65afe6d-7162-4df4-ae98-80745cab72d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DA8E59A-6F01-4B49-85D2-9F073901E7D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Title Only</Template>
  <TotalTime>591</TotalTime>
  <Words>625</Words>
  <Application>Microsoft Macintosh PowerPoint</Application>
  <PresentationFormat>Custom</PresentationFormat>
  <Paragraphs>346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Consolas</vt:lpstr>
      <vt:lpstr>NVIDIA Sans Medium</vt:lpstr>
      <vt:lpstr>NVIDIA Sans</vt:lpstr>
      <vt:lpstr>NVIDIA Sans Light</vt:lpstr>
      <vt:lpstr>Roboto Mono</vt:lpstr>
      <vt:lpstr>Title Only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Josh Wyatt</dc:creator>
  <cp:lastModifiedBy>Josh Wyatt</cp:lastModifiedBy>
  <cp:revision>23</cp:revision>
  <dcterms:created xsi:type="dcterms:W3CDTF">2024-01-31T19:59:13Z</dcterms:created>
  <dcterms:modified xsi:type="dcterms:W3CDTF">2024-02-28T00:13:13Z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0x010100A145EAE5F8329F47B840B6DEBAC2F43F</vt:lpwstr>
  </property>
  <property fmtid="{D5CDD505-2E9C-101B-9397-08002B2CF9AE}" pid="3" name="MediaServiceImageTags">
    <vt:lpwstr/>
  </property>
</Properties>
</file>