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3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8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6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2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2577E3-FD68-4B32-96A8-163DAEBB114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74CB00-3D2C-4DD1-932E-80E6FE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8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uravb@bu.edu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4162" y="1183391"/>
            <a:ext cx="948108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Bid Estimator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MET CS 767 – Final Project </a:t>
            </a:r>
          </a:p>
          <a:p>
            <a:pPr algn="ctr"/>
            <a:r>
              <a:rPr lang="en-US" sz="3200" dirty="0"/>
              <a:t>Saurav Banerjee</a:t>
            </a:r>
          </a:p>
          <a:p>
            <a:pPr algn="ctr"/>
            <a:r>
              <a:rPr lang="en-US" dirty="0">
                <a:hlinkClick r:id="rId2"/>
              </a:rPr>
              <a:t>sauravb@bu.edu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2850" y="5876145"/>
            <a:ext cx="196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404924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Bid Estimator for House Purchases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3219" y="2506524"/>
            <a:ext cx="11277600" cy="388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Objective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The goal of this  project is to predict if the bid price of a property should be above or below the average median price (price of houses with similar configuration)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Inputs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Following are the required inputs for prediction –</a:t>
            </a:r>
          </a:p>
          <a:p>
            <a:r>
              <a:rPr lang="en-US" dirty="0">
                <a:solidFill>
                  <a:prstClr val="black"/>
                </a:solidFill>
              </a:rPr>
              <a:t>Lot Area – Total sq ft. of the property</a:t>
            </a:r>
          </a:p>
          <a:p>
            <a:r>
              <a:rPr lang="en-US" dirty="0">
                <a:solidFill>
                  <a:prstClr val="black"/>
                </a:solidFill>
              </a:rPr>
              <a:t>Condition Rating – Overall condition rating between 1 – 10 of the property (1 is worst, 10 is best)</a:t>
            </a:r>
          </a:p>
          <a:p>
            <a:r>
              <a:rPr lang="en-US" dirty="0">
                <a:solidFill>
                  <a:prstClr val="black"/>
                </a:solidFill>
              </a:rPr>
              <a:t>Basement Sq ft.</a:t>
            </a:r>
          </a:p>
          <a:p>
            <a:r>
              <a:rPr lang="en-US" dirty="0">
                <a:solidFill>
                  <a:prstClr val="black"/>
                </a:solidFill>
              </a:rPr>
              <a:t># Bathrooms, # Bed rooms, # Fireplace, Garage sq ft.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Assumptions </a:t>
            </a:r>
          </a:p>
          <a:p>
            <a:r>
              <a:rPr lang="en-US" dirty="0">
                <a:solidFill>
                  <a:prstClr val="black"/>
                </a:solidFill>
              </a:rPr>
              <a:t>The input values are only for Single Family Homes.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3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Bid Estimator for House Purchases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13219" y="2506524"/>
            <a:ext cx="11277600" cy="388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DEMO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8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EBEBEB"/>
                </a:solidFill>
              </a:rPr>
            </a:br>
            <a:r>
              <a:rPr lang="en-US" dirty="0">
                <a:solidFill>
                  <a:srgbClr val="EBEBEB"/>
                </a:solidFill>
              </a:rPr>
              <a:t>Bid Estimator for House Purchases</a:t>
            </a:r>
            <a:br>
              <a:rPr lang="en-US" sz="1400" dirty="0">
                <a:solidFill>
                  <a:srgbClr val="EBEBEB"/>
                </a:solidFill>
              </a:rPr>
            </a:br>
            <a:br>
              <a:rPr lang="en-US" sz="2200" dirty="0"/>
            </a:br>
            <a:br>
              <a:rPr lang="en-US" dirty="0"/>
            </a:b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25699" y="3429001"/>
            <a:ext cx="604520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Thank you !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4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145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PowerPoint Presentation</vt:lpstr>
      <vt:lpstr>Bid Estimator for House Purchases </vt:lpstr>
      <vt:lpstr>Bid Estimator for House Purchases </vt:lpstr>
      <vt:lpstr> Bid Estimator for House Purchases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Saurav</dc:creator>
  <cp:lastModifiedBy>Banerjee, Saurav</cp:lastModifiedBy>
  <cp:revision>8</cp:revision>
  <dcterms:created xsi:type="dcterms:W3CDTF">2020-08-22T02:05:45Z</dcterms:created>
  <dcterms:modified xsi:type="dcterms:W3CDTF">2020-12-17T10:02:50Z</dcterms:modified>
</cp:coreProperties>
</file>