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2577E3-FD68-4B32-96A8-163DAEBB1145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uravb@bu.ed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hess+%28King-Rook+vs.+King%29" TargetMode="External"/><Relationship Id="rId2" Type="http://schemas.openxmlformats.org/officeDocument/2006/relationships/hyperlink" Target="https://liches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auto_examples/svm/plot_svm_regress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4162" y="1183391"/>
            <a:ext cx="94810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Predicting Chess Moves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MET CS 677 – Final Project </a:t>
            </a:r>
          </a:p>
          <a:p>
            <a:pPr algn="ctr"/>
            <a:r>
              <a:rPr lang="en-US" sz="3200" dirty="0"/>
              <a:t>Saurav Banerjee</a:t>
            </a:r>
          </a:p>
          <a:p>
            <a:pPr algn="ctr"/>
            <a:r>
              <a:rPr lang="en-US" dirty="0">
                <a:hlinkClick r:id="rId2"/>
              </a:rPr>
              <a:t>sauravb@bu.edu</a:t>
            </a:r>
            <a:endParaRPr lang="en-US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50" y="5876145"/>
            <a:ext cx="196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40492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Predicting Chess Moves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King-Rook-King Dataset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54894" y="2516911"/>
            <a:ext cx="7330925" cy="38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dataset presents the end game positions for White King- White Rook- Black King, and the position’s depth of win given black king to move next.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 Attributes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White King Position – d 4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Rook Position – d 6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King Position - f 5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Depth of win - Number of moves required by white to win 					from this position.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picture containing object, person&#10;&#10;Description automatically generated">
            <a:extLst>
              <a:ext uri="{FF2B5EF4-FFF2-40B4-BE49-F238E27FC236}">
                <a16:creationId xmlns:a16="http://schemas.microsoft.com/office/drawing/2014/main" id="{C022C2FA-F0EA-B044-BC67-5308FB9C88AB}"/>
              </a:ext>
            </a:extLst>
          </p:cNvPr>
          <p:cNvPicPr/>
          <p:nvPr/>
        </p:nvPicPr>
        <p:blipFill rotWithShape="1">
          <a:blip r:embed="rId3"/>
          <a:srcRect r="575" b="1"/>
          <a:stretch/>
        </p:blipFill>
        <p:spPr>
          <a:xfrm>
            <a:off x="8020570" y="2775951"/>
            <a:ext cx="3711923" cy="32438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174E89-D6EA-0B46-A255-331722668EF6}"/>
              </a:ext>
            </a:extLst>
          </p:cNvPr>
          <p:cNvSpPr/>
          <p:nvPr/>
        </p:nvSpPr>
        <p:spPr>
          <a:xfrm>
            <a:off x="9436100" y="4346045"/>
            <a:ext cx="480267" cy="167375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73E08-CADF-1147-9AAB-0F15F5D856F4}"/>
              </a:ext>
            </a:extLst>
          </p:cNvPr>
          <p:cNvSpPr/>
          <p:nvPr/>
        </p:nvSpPr>
        <p:spPr>
          <a:xfrm>
            <a:off x="9448800" y="4381730"/>
            <a:ext cx="2283693" cy="4614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F46A9-938B-0449-BAFB-564B667CC8E8}"/>
              </a:ext>
            </a:extLst>
          </p:cNvPr>
          <p:cNvSpPr txBox="1"/>
          <p:nvPr/>
        </p:nvSpPr>
        <p:spPr>
          <a:xfrm>
            <a:off x="10033000" y="50165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d,4</a:t>
            </a:r>
          </a:p>
        </p:txBody>
      </p:sp>
    </p:spTree>
    <p:extLst>
      <p:ext uri="{BB962C8B-B14F-4D97-AF65-F5344CB8AC3E}">
        <p14:creationId xmlns:p14="http://schemas.microsoft.com/office/powerpoint/2010/main" val="31361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2B61-BB22-AA47-B6E0-EBE3DB40FFAC}"/>
              </a:ext>
            </a:extLst>
          </p:cNvPr>
          <p:cNvSpPr txBox="1"/>
          <p:nvPr/>
        </p:nvSpPr>
        <p:spPr>
          <a:xfrm>
            <a:off x="995805" y="2471187"/>
            <a:ext cx="4778158" cy="392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position P -White King (d4), White Rook  (d6), Black King (f5), Depth of win (2)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distances* between the 3 pieces, find the area of the triangle formed between them. (A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Now, search all the positions where Depth of win is 1, to find a position, with area A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US" sz="16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such that, A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minimum for all positions with depth of win = 1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True Value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for position P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*Euclidian Distances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 descr="A picture containing object, person&#10;&#10;Description automatically generated">
            <a:extLst>
              <a:ext uri="{FF2B5EF4-FFF2-40B4-BE49-F238E27FC236}">
                <a16:creationId xmlns:a16="http://schemas.microsoft.com/office/drawing/2014/main" id="{9A9FB2B0-2428-DE40-BABA-B79D4B25A0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0368" y="2530021"/>
            <a:ext cx="2556758" cy="2555545"/>
          </a:xfrm>
          <a:prstGeom prst="rect">
            <a:avLst/>
          </a:prstGeom>
        </p:spPr>
      </p:pic>
      <p:pic>
        <p:nvPicPr>
          <p:cNvPr id="64" name="Picture 63" descr="A picture containing object, person&#10;&#10;Description automatically generated">
            <a:extLst>
              <a:ext uri="{FF2B5EF4-FFF2-40B4-BE49-F238E27FC236}">
                <a16:creationId xmlns:a16="http://schemas.microsoft.com/office/drawing/2014/main" id="{78FC0347-34AA-AC4E-8714-CF3A773D3E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39768" y="2580744"/>
            <a:ext cx="2556758" cy="250482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E21D35-C270-EE48-9763-15D94C96B3A0}"/>
              </a:ext>
            </a:extLst>
          </p:cNvPr>
          <p:cNvCxnSpPr>
            <a:cxnSpLocks/>
          </p:cNvCxnSpPr>
          <p:nvPr/>
        </p:nvCxnSpPr>
        <p:spPr>
          <a:xfrm>
            <a:off x="7139836" y="3331923"/>
            <a:ext cx="0" cy="605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69DF21-7931-B947-AC09-570757EE185A}"/>
              </a:ext>
            </a:extLst>
          </p:cNvPr>
          <p:cNvCxnSpPr>
            <a:cxnSpLocks/>
          </p:cNvCxnSpPr>
          <p:nvPr/>
        </p:nvCxnSpPr>
        <p:spPr>
          <a:xfrm flipV="1">
            <a:off x="7111252" y="3789379"/>
            <a:ext cx="546848" cy="1905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3F5A88-55A7-3141-8A02-2BF20755D89C}"/>
              </a:ext>
            </a:extLst>
          </p:cNvPr>
          <p:cNvCxnSpPr>
            <a:cxnSpLocks/>
          </p:cNvCxnSpPr>
          <p:nvPr/>
        </p:nvCxnSpPr>
        <p:spPr>
          <a:xfrm>
            <a:off x="7139836" y="3331923"/>
            <a:ext cx="518264" cy="41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ECEA738-93FF-6141-B8E5-E3D809DCFD17}"/>
              </a:ext>
            </a:extLst>
          </p:cNvPr>
          <p:cNvCxnSpPr>
            <a:cxnSpLocks/>
          </p:cNvCxnSpPr>
          <p:nvPr/>
        </p:nvCxnSpPr>
        <p:spPr>
          <a:xfrm>
            <a:off x="9890964" y="3427187"/>
            <a:ext cx="546848" cy="509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D2819FA-2616-2F4C-B10C-06798AB6AC0B}"/>
              </a:ext>
            </a:extLst>
          </p:cNvPr>
          <p:cNvCxnSpPr>
            <a:cxnSpLocks/>
          </p:cNvCxnSpPr>
          <p:nvPr/>
        </p:nvCxnSpPr>
        <p:spPr>
          <a:xfrm flipV="1">
            <a:off x="9890964" y="3427187"/>
            <a:ext cx="0" cy="573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3877E3-13E1-9247-AF35-3D793818D09D}"/>
              </a:ext>
            </a:extLst>
          </p:cNvPr>
          <p:cNvCxnSpPr>
            <a:cxnSpLocks/>
          </p:cNvCxnSpPr>
          <p:nvPr/>
        </p:nvCxnSpPr>
        <p:spPr>
          <a:xfrm flipH="1">
            <a:off x="9890964" y="3937000"/>
            <a:ext cx="546848" cy="97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1">
            <a:extLst>
              <a:ext uri="{FF2B5EF4-FFF2-40B4-BE49-F238E27FC236}">
                <a16:creationId xmlns:a16="http://schemas.microsoft.com/office/drawing/2014/main" id="{0608F4CF-402C-334D-A83F-B010DAA4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Predicting Chess Moves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Best Move Heuristic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90F99-F0C2-444C-B9B8-7B8A9F81C1FC}"/>
              </a:ext>
            </a:extLst>
          </p:cNvPr>
          <p:cNvSpPr txBox="1"/>
          <p:nvPr/>
        </p:nvSpPr>
        <p:spPr>
          <a:xfrm>
            <a:off x="7125544" y="3509711"/>
            <a:ext cx="5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sz="1600" b="1" baseline="-25000" dirty="0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DEAC4A-413A-734D-BD2F-F1928E65321F}"/>
              </a:ext>
            </a:extLst>
          </p:cNvPr>
          <p:cNvSpPr txBox="1"/>
          <p:nvPr/>
        </p:nvSpPr>
        <p:spPr>
          <a:xfrm>
            <a:off x="9894475" y="3610575"/>
            <a:ext cx="5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sz="1600" b="1" baseline="-25000" dirty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8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Predicting Chess Moves</a:t>
            </a:r>
            <a:br>
              <a:rPr lang="en-US" dirty="0"/>
            </a:br>
            <a:r>
              <a:rPr lang="en-US" sz="2000" dirty="0"/>
              <a:t>Pre-processing to predict heuristic</a:t>
            </a:r>
            <a:br>
              <a:rPr lang="en-US" dirty="0"/>
            </a:b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801" y="2362200"/>
            <a:ext cx="11215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Columns augmented to dataset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dist_w_rook_w_king – Euclidian distance between white rook and white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dist_w_king_b_king – Euclidian distance between white king and black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dist_b_king_w_rook</a:t>
            </a:r>
            <a:r>
              <a:rPr lang="en-US" dirty="0"/>
              <a:t> - Euclidian distance between black king and white 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– Using Heron’s formula, compute the triangles formed by the 3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True_Value</a:t>
            </a:r>
            <a:r>
              <a:rPr lang="en-US" dirty="0"/>
              <a:t> – Computing the True value using the best move heuristic.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Data cleanup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analysis, rows with depth of win &gt; 4 were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were removed for cases where the pieces didn’t form a triangle,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6" y="961854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Predicting Chess Moves</a:t>
            </a:r>
            <a:br>
              <a:rPr lang="en-US" sz="1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dirty="0"/>
              <a:t>RMSE of Regressors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225" y="2235201"/>
            <a:ext cx="5707775" cy="435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500" dirty="0"/>
              <a:t>Regressors ( </a:t>
            </a:r>
            <a:r>
              <a:rPr lang="en-US" sz="3500" dirty="0" err="1"/>
              <a:t>finalProject.py</a:t>
            </a:r>
            <a:r>
              <a:rPr lang="en-US" sz="3500" dirty="0"/>
              <a:t> 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500" dirty="0"/>
              <a:t>Polynomial (degrees 3 to 8)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500" dirty="0"/>
              <a:t>K- Neighbor ( k = 1 to 10)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500" dirty="0"/>
              <a:t>Decision Tree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500" dirty="0"/>
              <a:t>Random Forest ( Estimators 1 to 10 )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500" dirty="0"/>
              <a:t>Support Vector ( Linear, Polynomial, Gaussian)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500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500" dirty="0"/>
              <a:t>Conclusion </a:t>
            </a: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500" dirty="0"/>
              <a:t>High root mean squared errors observed</a:t>
            </a: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500" dirty="0"/>
              <a:t>Heuristic, is not adequate to make predictions on best moves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B2F0AD-E55A-9043-BE2B-0FBE6816C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39545"/>
              </p:ext>
            </p:extLst>
          </p:nvPr>
        </p:nvGraphicFramePr>
        <p:xfrm>
          <a:off x="5880100" y="2580745"/>
          <a:ext cx="5205771" cy="3262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367">
                  <a:extLst>
                    <a:ext uri="{9D8B030D-6E8A-4147-A177-3AD203B41FA5}">
                      <a16:colId xmlns:a16="http://schemas.microsoft.com/office/drawing/2014/main" val="1979628885"/>
                    </a:ext>
                  </a:extLst>
                </a:gridCol>
                <a:gridCol w="2501404">
                  <a:extLst>
                    <a:ext uri="{9D8B030D-6E8A-4147-A177-3AD203B41FA5}">
                      <a16:colId xmlns:a16="http://schemas.microsoft.com/office/drawing/2014/main" val="492472583"/>
                    </a:ext>
                  </a:extLst>
                </a:gridCol>
              </a:tblGrid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Regressor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Avg. RMSE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1255439964"/>
                  </a:ext>
                </a:extLst>
              </a:tr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Polynomial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1.5600</a:t>
                      </a: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4109250048"/>
                  </a:ext>
                </a:extLst>
              </a:tr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K-Neighbor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1.4213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2970931282"/>
                  </a:ext>
                </a:extLst>
              </a:tr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Decision Tree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1.5189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2842100704"/>
                  </a:ext>
                </a:extLst>
              </a:tr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Random Forest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1.5045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2213637095"/>
                  </a:ext>
                </a:extLst>
              </a:tr>
              <a:tr h="54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Support Vector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1.5873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0219" marR="110219" marT="0" marB="0" anchor="b"/>
                </a:tc>
                <a:extLst>
                  <a:ext uri="{0D108BD9-81ED-4DB2-BD59-A6C34878D82A}">
                    <a16:rowId xmlns:a16="http://schemas.microsoft.com/office/drawing/2014/main" val="151982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4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Predicting Chess Moves</a:t>
            </a:r>
            <a:br>
              <a:rPr lang="en-US" sz="1400" dirty="0">
                <a:solidFill>
                  <a:srgbClr val="EBEBEB"/>
                </a:solidFill>
              </a:rPr>
            </a:br>
            <a:r>
              <a:rPr lang="en-US" sz="2200" dirty="0"/>
              <a:t>References</a:t>
            </a: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4649" y="2424450"/>
            <a:ext cx="111227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Chess Board Editor-  </a:t>
            </a:r>
            <a:r>
              <a:rPr lang="en-US" sz="3200" dirty="0">
                <a:hlinkClick r:id="rId2"/>
              </a:rPr>
              <a:t>https://lichess.org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Chess Dataset - </a:t>
            </a:r>
            <a:r>
              <a:rPr lang="en-US" sz="3200" dirty="0">
                <a:hlinkClick r:id="rId3"/>
              </a:rPr>
              <a:t>http://archive.ics.uci.edu/ml/datasets/Chess+%28King-Rook+vs.+King%29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SVR - </a:t>
            </a:r>
            <a:r>
              <a:rPr lang="en-US" sz="3200" dirty="0">
                <a:hlinkClick r:id="rId4"/>
              </a:rPr>
              <a:t>https://scikit-learn.org/stable/auto_examples/svm/plot_svm_regression.html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Manager</a:t>
            </a:r>
            <a:br>
              <a:rPr lang="en-US"/>
            </a:b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4655" y="2818150"/>
            <a:ext cx="111227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/>
          </a:p>
          <a:p>
            <a:pPr algn="ctr"/>
            <a:endParaRPr lang="en-US" sz="3200"/>
          </a:p>
          <a:p>
            <a:pPr algn="ctr"/>
            <a:r>
              <a:rPr lang="en-US" sz="3600"/>
              <a:t>Thank You</a:t>
            </a:r>
          </a:p>
          <a:p>
            <a:pPr algn="ctr"/>
            <a:endParaRPr lang="en-US" sz="3600"/>
          </a:p>
          <a:p>
            <a:pPr algn="ctr"/>
            <a:r>
              <a:rPr lang="en-US" sz="3600"/>
              <a:t>Merry Christmas and Happy New Year 2020 !!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496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Predicting Chess Moves King-Rook-King Dataset </vt:lpstr>
      <vt:lpstr>Predicting Chess Moves Best Move Heuristic </vt:lpstr>
      <vt:lpstr>Predicting Chess Moves Pre-processing to predict heuristic </vt:lpstr>
      <vt:lpstr>Predicting Chess Moves RMSE of Regressors </vt:lpstr>
      <vt:lpstr> Predicting Chess Moves References  </vt:lpstr>
      <vt:lpstr>Event Manager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Saurav</dc:creator>
  <cp:lastModifiedBy>Banerjee, Saurav</cp:lastModifiedBy>
  <cp:revision>4</cp:revision>
  <dcterms:created xsi:type="dcterms:W3CDTF">2020-08-22T02:05:45Z</dcterms:created>
  <dcterms:modified xsi:type="dcterms:W3CDTF">2020-08-22T02:22:40Z</dcterms:modified>
</cp:coreProperties>
</file>