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DA1EE-44D7-4943-99F1-9B2AAE512A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5109A-B31E-44E7-8B06-F06DB4D5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109A-B31E-44E7-8B06-F06DB4D5AE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28769" y="1792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648945" y="0"/>
                </a:moveTo>
                <a:lnTo>
                  <a:pt x="0" y="0"/>
                </a:lnTo>
                <a:lnTo>
                  <a:pt x="778" y="48104"/>
                </a:lnTo>
                <a:lnTo>
                  <a:pt x="3099" y="95819"/>
                </a:lnTo>
                <a:lnTo>
                  <a:pt x="6938" y="143120"/>
                </a:lnTo>
                <a:lnTo>
                  <a:pt x="12271" y="189984"/>
                </a:lnTo>
                <a:lnTo>
                  <a:pt x="19073" y="236386"/>
                </a:lnTo>
                <a:lnTo>
                  <a:pt x="27322" y="282301"/>
                </a:lnTo>
                <a:lnTo>
                  <a:pt x="36992" y="327708"/>
                </a:lnTo>
                <a:lnTo>
                  <a:pt x="48060" y="372580"/>
                </a:lnTo>
                <a:lnTo>
                  <a:pt x="60502" y="416894"/>
                </a:lnTo>
                <a:lnTo>
                  <a:pt x="74294" y="460627"/>
                </a:lnTo>
                <a:lnTo>
                  <a:pt x="89412" y="503754"/>
                </a:lnTo>
                <a:lnTo>
                  <a:pt x="105832" y="546251"/>
                </a:lnTo>
                <a:lnTo>
                  <a:pt x="123530" y="588095"/>
                </a:lnTo>
                <a:lnTo>
                  <a:pt x="142481" y="629260"/>
                </a:lnTo>
                <a:lnTo>
                  <a:pt x="162662" y="669724"/>
                </a:lnTo>
                <a:lnTo>
                  <a:pt x="184050" y="709462"/>
                </a:lnTo>
                <a:lnTo>
                  <a:pt x="206619" y="748450"/>
                </a:lnTo>
                <a:lnTo>
                  <a:pt x="230346" y="786664"/>
                </a:lnTo>
                <a:lnTo>
                  <a:pt x="255206" y="824081"/>
                </a:lnTo>
                <a:lnTo>
                  <a:pt x="281177" y="860675"/>
                </a:lnTo>
                <a:lnTo>
                  <a:pt x="308233" y="896424"/>
                </a:lnTo>
                <a:lnTo>
                  <a:pt x="336352" y="931303"/>
                </a:lnTo>
                <a:lnTo>
                  <a:pt x="365508" y="965289"/>
                </a:lnTo>
                <a:lnTo>
                  <a:pt x="395678" y="998356"/>
                </a:lnTo>
                <a:lnTo>
                  <a:pt x="426838" y="1030481"/>
                </a:lnTo>
                <a:lnTo>
                  <a:pt x="458963" y="1061641"/>
                </a:lnTo>
                <a:lnTo>
                  <a:pt x="492031" y="1091811"/>
                </a:lnTo>
                <a:lnTo>
                  <a:pt x="526016" y="1120967"/>
                </a:lnTo>
                <a:lnTo>
                  <a:pt x="560895" y="1149085"/>
                </a:lnTo>
                <a:lnTo>
                  <a:pt x="596644" y="1176142"/>
                </a:lnTo>
                <a:lnTo>
                  <a:pt x="633239" y="1202112"/>
                </a:lnTo>
                <a:lnTo>
                  <a:pt x="670656" y="1226973"/>
                </a:lnTo>
                <a:lnTo>
                  <a:pt x="708870" y="1250700"/>
                </a:lnTo>
                <a:lnTo>
                  <a:pt x="747858" y="1273269"/>
                </a:lnTo>
                <a:lnTo>
                  <a:pt x="787596" y="1294656"/>
                </a:lnTo>
                <a:lnTo>
                  <a:pt x="828060" y="1314837"/>
                </a:lnTo>
                <a:lnTo>
                  <a:pt x="869226" y="1333788"/>
                </a:lnTo>
                <a:lnTo>
                  <a:pt x="911069" y="1351486"/>
                </a:lnTo>
                <a:lnTo>
                  <a:pt x="953566" y="1367906"/>
                </a:lnTo>
                <a:lnTo>
                  <a:pt x="996694" y="1383023"/>
                </a:lnTo>
                <a:lnTo>
                  <a:pt x="1040426" y="1396815"/>
                </a:lnTo>
                <a:lnTo>
                  <a:pt x="1084741" y="1409257"/>
                </a:lnTo>
                <a:lnTo>
                  <a:pt x="1129613" y="1420326"/>
                </a:lnTo>
                <a:lnTo>
                  <a:pt x="1175019" y="1429996"/>
                </a:lnTo>
                <a:lnTo>
                  <a:pt x="1220935" y="1438244"/>
                </a:lnTo>
                <a:lnTo>
                  <a:pt x="1267337" y="1445047"/>
                </a:lnTo>
                <a:lnTo>
                  <a:pt x="1314201" y="1450379"/>
                </a:lnTo>
                <a:lnTo>
                  <a:pt x="1361502" y="1454218"/>
                </a:lnTo>
                <a:lnTo>
                  <a:pt x="1409217" y="1456539"/>
                </a:lnTo>
                <a:lnTo>
                  <a:pt x="1457322" y="1457318"/>
                </a:lnTo>
                <a:lnTo>
                  <a:pt x="1457322" y="808380"/>
                </a:lnTo>
                <a:lnTo>
                  <a:pt x="1409824" y="807007"/>
                </a:lnTo>
                <a:lnTo>
                  <a:pt x="1363048" y="802941"/>
                </a:lnTo>
                <a:lnTo>
                  <a:pt x="1317072" y="796257"/>
                </a:lnTo>
                <a:lnTo>
                  <a:pt x="1271969" y="787030"/>
                </a:lnTo>
                <a:lnTo>
                  <a:pt x="1227817" y="775336"/>
                </a:lnTo>
                <a:lnTo>
                  <a:pt x="1184691" y="761252"/>
                </a:lnTo>
                <a:lnTo>
                  <a:pt x="1142666" y="744853"/>
                </a:lnTo>
                <a:lnTo>
                  <a:pt x="1101819" y="726215"/>
                </a:lnTo>
                <a:lnTo>
                  <a:pt x="1062226" y="705413"/>
                </a:lnTo>
                <a:lnTo>
                  <a:pt x="1023962" y="682524"/>
                </a:lnTo>
                <a:lnTo>
                  <a:pt x="987103" y="657624"/>
                </a:lnTo>
                <a:lnTo>
                  <a:pt x="951725" y="630787"/>
                </a:lnTo>
                <a:lnTo>
                  <a:pt x="917903" y="602091"/>
                </a:lnTo>
                <a:lnTo>
                  <a:pt x="885714" y="571610"/>
                </a:lnTo>
                <a:lnTo>
                  <a:pt x="855234" y="539421"/>
                </a:lnTo>
                <a:lnTo>
                  <a:pt x="826537" y="505599"/>
                </a:lnTo>
                <a:lnTo>
                  <a:pt x="799701" y="470221"/>
                </a:lnTo>
                <a:lnTo>
                  <a:pt x="774800" y="433362"/>
                </a:lnTo>
                <a:lnTo>
                  <a:pt x="751911" y="395097"/>
                </a:lnTo>
                <a:lnTo>
                  <a:pt x="731110" y="355504"/>
                </a:lnTo>
                <a:lnTo>
                  <a:pt x="712472" y="314657"/>
                </a:lnTo>
                <a:lnTo>
                  <a:pt x="696073" y="272632"/>
                </a:lnTo>
                <a:lnTo>
                  <a:pt x="681988" y="229506"/>
                </a:lnTo>
                <a:lnTo>
                  <a:pt x="670295" y="185353"/>
                </a:lnTo>
                <a:lnTo>
                  <a:pt x="661068" y="140250"/>
                </a:lnTo>
                <a:lnTo>
                  <a:pt x="654384" y="94273"/>
                </a:lnTo>
                <a:lnTo>
                  <a:pt x="650317" y="47498"/>
                </a:lnTo>
                <a:lnTo>
                  <a:pt x="648945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233325"/>
            <a:ext cx="1054100" cy="1054100"/>
          </a:xfrm>
          <a:custGeom>
            <a:avLst/>
            <a:gdLst/>
            <a:ahLst/>
            <a:cxnLst/>
            <a:rect l="l" t="t" r="r" b="b"/>
            <a:pathLst>
              <a:path w="1054100" h="1054100">
                <a:moveTo>
                  <a:pt x="0" y="1053674"/>
                </a:moveTo>
                <a:lnTo>
                  <a:pt x="0" y="0"/>
                </a:lnTo>
                <a:lnTo>
                  <a:pt x="44826" y="1008"/>
                </a:lnTo>
                <a:lnTo>
                  <a:pt x="92664" y="4241"/>
                </a:lnTo>
                <a:lnTo>
                  <a:pt x="139896" y="9572"/>
                </a:lnTo>
                <a:lnTo>
                  <a:pt x="186476" y="16954"/>
                </a:lnTo>
                <a:lnTo>
                  <a:pt x="232358" y="26342"/>
                </a:lnTo>
                <a:lnTo>
                  <a:pt x="277495" y="37688"/>
                </a:lnTo>
                <a:lnTo>
                  <a:pt x="321840" y="50945"/>
                </a:lnTo>
                <a:lnTo>
                  <a:pt x="365346" y="66067"/>
                </a:lnTo>
                <a:lnTo>
                  <a:pt x="407968" y="83007"/>
                </a:lnTo>
                <a:lnTo>
                  <a:pt x="449657" y="101719"/>
                </a:lnTo>
                <a:lnTo>
                  <a:pt x="490368" y="122155"/>
                </a:lnTo>
                <a:lnTo>
                  <a:pt x="530055" y="144270"/>
                </a:lnTo>
                <a:lnTo>
                  <a:pt x="568669" y="168017"/>
                </a:lnTo>
                <a:lnTo>
                  <a:pt x="606165" y="193348"/>
                </a:lnTo>
                <a:lnTo>
                  <a:pt x="642496" y="220218"/>
                </a:lnTo>
                <a:lnTo>
                  <a:pt x="677616" y="248579"/>
                </a:lnTo>
                <a:lnTo>
                  <a:pt x="711477" y="278385"/>
                </a:lnTo>
                <a:lnTo>
                  <a:pt x="744033" y="309590"/>
                </a:lnTo>
                <a:lnTo>
                  <a:pt x="775237" y="342146"/>
                </a:lnTo>
                <a:lnTo>
                  <a:pt x="805043" y="376007"/>
                </a:lnTo>
                <a:lnTo>
                  <a:pt x="833404" y="411127"/>
                </a:lnTo>
                <a:lnTo>
                  <a:pt x="860274" y="447458"/>
                </a:lnTo>
                <a:lnTo>
                  <a:pt x="885605" y="484954"/>
                </a:lnTo>
                <a:lnTo>
                  <a:pt x="909351" y="523569"/>
                </a:lnTo>
                <a:lnTo>
                  <a:pt x="931466" y="563255"/>
                </a:lnTo>
                <a:lnTo>
                  <a:pt x="951902" y="603966"/>
                </a:lnTo>
                <a:lnTo>
                  <a:pt x="970614" y="645656"/>
                </a:lnTo>
                <a:lnTo>
                  <a:pt x="987554" y="688278"/>
                </a:lnTo>
                <a:lnTo>
                  <a:pt x="1002676" y="731784"/>
                </a:lnTo>
                <a:lnTo>
                  <a:pt x="1015933" y="776129"/>
                </a:lnTo>
                <a:lnTo>
                  <a:pt x="1027278" y="821266"/>
                </a:lnTo>
                <a:lnTo>
                  <a:pt x="1036665" y="867148"/>
                </a:lnTo>
                <a:lnTo>
                  <a:pt x="1044048" y="913729"/>
                </a:lnTo>
                <a:lnTo>
                  <a:pt x="1049379" y="960961"/>
                </a:lnTo>
                <a:lnTo>
                  <a:pt x="1052611" y="1008798"/>
                </a:lnTo>
                <a:lnTo>
                  <a:pt x="1053620" y="1053674"/>
                </a:lnTo>
                <a:lnTo>
                  <a:pt x="0" y="105367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700" y="4455474"/>
            <a:ext cx="15097139" cy="4019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315652"/>
            <a:ext cx="16256000" cy="119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11609" y="8810609"/>
            <a:ext cx="1476375" cy="1476375"/>
          </a:xfrm>
          <a:custGeom>
            <a:avLst/>
            <a:gdLst/>
            <a:ahLst/>
            <a:cxnLst/>
            <a:rect l="l" t="t" r="r" b="b"/>
            <a:pathLst>
              <a:path w="1476375" h="1476375">
                <a:moveTo>
                  <a:pt x="1476375" y="1476366"/>
                </a:moveTo>
                <a:lnTo>
                  <a:pt x="0" y="1476366"/>
                </a:lnTo>
                <a:lnTo>
                  <a:pt x="758" y="1428584"/>
                </a:lnTo>
                <a:lnTo>
                  <a:pt x="3019" y="1381182"/>
                </a:lnTo>
                <a:lnTo>
                  <a:pt x="6759" y="1334182"/>
                </a:lnTo>
                <a:lnTo>
                  <a:pt x="11955" y="1287606"/>
                </a:lnTo>
                <a:lnTo>
                  <a:pt x="18583" y="1241478"/>
                </a:lnTo>
                <a:lnTo>
                  <a:pt x="26622" y="1195821"/>
                </a:lnTo>
                <a:lnTo>
                  <a:pt x="36049" y="1150658"/>
                </a:lnTo>
                <a:lnTo>
                  <a:pt x="46839" y="1106011"/>
                </a:lnTo>
                <a:lnTo>
                  <a:pt x="58971" y="1061904"/>
                </a:lnTo>
                <a:lnTo>
                  <a:pt x="72422" y="1018359"/>
                </a:lnTo>
                <a:lnTo>
                  <a:pt x="87168" y="975399"/>
                </a:lnTo>
                <a:lnTo>
                  <a:pt x="103187" y="933048"/>
                </a:lnTo>
                <a:lnTo>
                  <a:pt x="120456" y="891327"/>
                </a:lnTo>
                <a:lnTo>
                  <a:pt x="138952" y="850261"/>
                </a:lnTo>
                <a:lnTo>
                  <a:pt x="158651" y="809871"/>
                </a:lnTo>
                <a:lnTo>
                  <a:pt x="179532" y="770182"/>
                </a:lnTo>
                <a:lnTo>
                  <a:pt x="201571" y="731215"/>
                </a:lnTo>
                <a:lnTo>
                  <a:pt x="224745" y="692994"/>
                </a:lnTo>
                <a:lnTo>
                  <a:pt x="249031" y="655541"/>
                </a:lnTo>
                <a:lnTo>
                  <a:pt x="274407" y="618880"/>
                </a:lnTo>
                <a:lnTo>
                  <a:pt x="300849" y="583034"/>
                </a:lnTo>
                <a:lnTo>
                  <a:pt x="328335" y="548024"/>
                </a:lnTo>
                <a:lnTo>
                  <a:pt x="356841" y="513875"/>
                </a:lnTo>
                <a:lnTo>
                  <a:pt x="386345" y="480610"/>
                </a:lnTo>
                <a:lnTo>
                  <a:pt x="416824" y="448250"/>
                </a:lnTo>
                <a:lnTo>
                  <a:pt x="448255" y="416819"/>
                </a:lnTo>
                <a:lnTo>
                  <a:pt x="480615" y="386340"/>
                </a:lnTo>
                <a:lnTo>
                  <a:pt x="513881" y="356836"/>
                </a:lnTo>
                <a:lnTo>
                  <a:pt x="548030" y="328330"/>
                </a:lnTo>
                <a:lnTo>
                  <a:pt x="583040" y="300844"/>
                </a:lnTo>
                <a:lnTo>
                  <a:pt x="618886" y="274402"/>
                </a:lnTo>
                <a:lnTo>
                  <a:pt x="655548" y="249027"/>
                </a:lnTo>
                <a:lnTo>
                  <a:pt x="693000" y="224740"/>
                </a:lnTo>
                <a:lnTo>
                  <a:pt x="731222" y="201567"/>
                </a:lnTo>
                <a:lnTo>
                  <a:pt x="770189" y="179528"/>
                </a:lnTo>
                <a:lnTo>
                  <a:pt x="809878" y="158647"/>
                </a:lnTo>
                <a:lnTo>
                  <a:pt x="850268" y="138948"/>
                </a:lnTo>
                <a:lnTo>
                  <a:pt x="891334" y="120453"/>
                </a:lnTo>
                <a:lnTo>
                  <a:pt x="933055" y="103184"/>
                </a:lnTo>
                <a:lnTo>
                  <a:pt x="975406" y="87165"/>
                </a:lnTo>
                <a:lnTo>
                  <a:pt x="1018366" y="72419"/>
                </a:lnTo>
                <a:lnTo>
                  <a:pt x="1061911" y="58969"/>
                </a:lnTo>
                <a:lnTo>
                  <a:pt x="1106019" y="46837"/>
                </a:lnTo>
                <a:lnTo>
                  <a:pt x="1150666" y="36047"/>
                </a:lnTo>
                <a:lnTo>
                  <a:pt x="1195829" y="26621"/>
                </a:lnTo>
                <a:lnTo>
                  <a:pt x="1241487" y="18582"/>
                </a:lnTo>
                <a:lnTo>
                  <a:pt x="1287614" y="11953"/>
                </a:lnTo>
                <a:lnTo>
                  <a:pt x="1334190" y="6758"/>
                </a:lnTo>
                <a:lnTo>
                  <a:pt x="1381190" y="3019"/>
                </a:lnTo>
                <a:lnTo>
                  <a:pt x="1428593" y="758"/>
                </a:lnTo>
                <a:lnTo>
                  <a:pt x="1476375" y="0"/>
                </a:lnTo>
                <a:lnTo>
                  <a:pt x="1476375" y="1476366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617909" y="1028699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319087" y="638175"/>
                </a:moveTo>
                <a:lnTo>
                  <a:pt x="280025" y="635775"/>
                </a:lnTo>
                <a:lnTo>
                  <a:pt x="241555" y="628612"/>
                </a:lnTo>
                <a:lnTo>
                  <a:pt x="204251" y="616794"/>
                </a:lnTo>
                <a:lnTo>
                  <a:pt x="168670" y="600497"/>
                </a:lnTo>
                <a:lnTo>
                  <a:pt x="135352" y="579966"/>
                </a:lnTo>
                <a:lnTo>
                  <a:pt x="104801" y="555515"/>
                </a:lnTo>
                <a:lnTo>
                  <a:pt x="77473" y="527508"/>
                </a:lnTo>
                <a:lnTo>
                  <a:pt x="53775" y="496363"/>
                </a:lnTo>
                <a:lnTo>
                  <a:pt x="34069" y="462550"/>
                </a:lnTo>
                <a:lnTo>
                  <a:pt x="18652" y="426584"/>
                </a:lnTo>
                <a:lnTo>
                  <a:pt x="7753" y="389002"/>
                </a:lnTo>
                <a:lnTo>
                  <a:pt x="1536" y="350363"/>
                </a:lnTo>
                <a:lnTo>
                  <a:pt x="0" y="319087"/>
                </a:lnTo>
                <a:lnTo>
                  <a:pt x="96" y="311254"/>
                </a:lnTo>
                <a:lnTo>
                  <a:pt x="3453" y="272267"/>
                </a:lnTo>
                <a:lnTo>
                  <a:pt x="11557" y="233985"/>
                </a:lnTo>
                <a:lnTo>
                  <a:pt x="24289" y="196977"/>
                </a:lnTo>
                <a:lnTo>
                  <a:pt x="41454" y="161807"/>
                </a:lnTo>
                <a:lnTo>
                  <a:pt x="62793" y="129007"/>
                </a:lnTo>
                <a:lnTo>
                  <a:pt x="87987" y="99065"/>
                </a:lnTo>
                <a:lnTo>
                  <a:pt x="116660" y="72429"/>
                </a:lnTo>
                <a:lnTo>
                  <a:pt x="148377" y="49503"/>
                </a:lnTo>
                <a:lnTo>
                  <a:pt x="182660" y="30635"/>
                </a:lnTo>
                <a:lnTo>
                  <a:pt x="218993" y="16105"/>
                </a:lnTo>
                <a:lnTo>
                  <a:pt x="256836" y="6131"/>
                </a:lnTo>
                <a:lnTo>
                  <a:pt x="295616" y="864"/>
                </a:lnTo>
                <a:lnTo>
                  <a:pt x="319087" y="0"/>
                </a:lnTo>
                <a:lnTo>
                  <a:pt x="326920" y="96"/>
                </a:lnTo>
                <a:lnTo>
                  <a:pt x="365907" y="3453"/>
                </a:lnTo>
                <a:lnTo>
                  <a:pt x="404189" y="11557"/>
                </a:lnTo>
                <a:lnTo>
                  <a:pt x="441197" y="24289"/>
                </a:lnTo>
                <a:lnTo>
                  <a:pt x="476367" y="41454"/>
                </a:lnTo>
                <a:lnTo>
                  <a:pt x="509167" y="62793"/>
                </a:lnTo>
                <a:lnTo>
                  <a:pt x="539109" y="87987"/>
                </a:lnTo>
                <a:lnTo>
                  <a:pt x="565745" y="116660"/>
                </a:lnTo>
                <a:lnTo>
                  <a:pt x="588670" y="148377"/>
                </a:lnTo>
                <a:lnTo>
                  <a:pt x="607539" y="182660"/>
                </a:lnTo>
                <a:lnTo>
                  <a:pt x="622069" y="218993"/>
                </a:lnTo>
                <a:lnTo>
                  <a:pt x="632043" y="256836"/>
                </a:lnTo>
                <a:lnTo>
                  <a:pt x="637310" y="295616"/>
                </a:lnTo>
                <a:lnTo>
                  <a:pt x="638175" y="319087"/>
                </a:lnTo>
                <a:lnTo>
                  <a:pt x="638079" y="326920"/>
                </a:lnTo>
                <a:lnTo>
                  <a:pt x="634721" y="365907"/>
                </a:lnTo>
                <a:lnTo>
                  <a:pt x="626617" y="404189"/>
                </a:lnTo>
                <a:lnTo>
                  <a:pt x="613886" y="441197"/>
                </a:lnTo>
                <a:lnTo>
                  <a:pt x="596720" y="476367"/>
                </a:lnTo>
                <a:lnTo>
                  <a:pt x="575380" y="509167"/>
                </a:lnTo>
                <a:lnTo>
                  <a:pt x="550187" y="539109"/>
                </a:lnTo>
                <a:lnTo>
                  <a:pt x="521514" y="565745"/>
                </a:lnTo>
                <a:lnTo>
                  <a:pt x="489797" y="588670"/>
                </a:lnTo>
                <a:lnTo>
                  <a:pt x="455514" y="607539"/>
                </a:lnTo>
                <a:lnTo>
                  <a:pt x="419181" y="622069"/>
                </a:lnTo>
                <a:lnTo>
                  <a:pt x="381338" y="632043"/>
                </a:lnTo>
                <a:lnTo>
                  <a:pt x="342558" y="637310"/>
                </a:lnTo>
                <a:lnTo>
                  <a:pt x="319087" y="638175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0952" y="467042"/>
            <a:ext cx="7522837" cy="7009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31086" y="5143499"/>
            <a:ext cx="6000749" cy="340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28769" y="1789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648945" y="0"/>
                </a:moveTo>
                <a:lnTo>
                  <a:pt x="0" y="0"/>
                </a:lnTo>
                <a:lnTo>
                  <a:pt x="778" y="48104"/>
                </a:lnTo>
                <a:lnTo>
                  <a:pt x="3099" y="95819"/>
                </a:lnTo>
                <a:lnTo>
                  <a:pt x="6938" y="143120"/>
                </a:lnTo>
                <a:lnTo>
                  <a:pt x="12271" y="189984"/>
                </a:lnTo>
                <a:lnTo>
                  <a:pt x="19073" y="236386"/>
                </a:lnTo>
                <a:lnTo>
                  <a:pt x="27322" y="282301"/>
                </a:lnTo>
                <a:lnTo>
                  <a:pt x="36992" y="327708"/>
                </a:lnTo>
                <a:lnTo>
                  <a:pt x="48060" y="372580"/>
                </a:lnTo>
                <a:lnTo>
                  <a:pt x="60502" y="416894"/>
                </a:lnTo>
                <a:lnTo>
                  <a:pt x="74294" y="460627"/>
                </a:lnTo>
                <a:lnTo>
                  <a:pt x="89412" y="503754"/>
                </a:lnTo>
                <a:lnTo>
                  <a:pt x="105832" y="546251"/>
                </a:lnTo>
                <a:lnTo>
                  <a:pt x="123530" y="588095"/>
                </a:lnTo>
                <a:lnTo>
                  <a:pt x="142481" y="629260"/>
                </a:lnTo>
                <a:lnTo>
                  <a:pt x="162662" y="669724"/>
                </a:lnTo>
                <a:lnTo>
                  <a:pt x="184050" y="709462"/>
                </a:lnTo>
                <a:lnTo>
                  <a:pt x="206619" y="748450"/>
                </a:lnTo>
                <a:lnTo>
                  <a:pt x="230346" y="786664"/>
                </a:lnTo>
                <a:lnTo>
                  <a:pt x="255206" y="824081"/>
                </a:lnTo>
                <a:lnTo>
                  <a:pt x="281177" y="860675"/>
                </a:lnTo>
                <a:lnTo>
                  <a:pt x="308233" y="896424"/>
                </a:lnTo>
                <a:lnTo>
                  <a:pt x="336352" y="931303"/>
                </a:lnTo>
                <a:lnTo>
                  <a:pt x="365508" y="965289"/>
                </a:lnTo>
                <a:lnTo>
                  <a:pt x="395678" y="998356"/>
                </a:lnTo>
                <a:lnTo>
                  <a:pt x="426838" y="1030481"/>
                </a:lnTo>
                <a:lnTo>
                  <a:pt x="458963" y="1061641"/>
                </a:lnTo>
                <a:lnTo>
                  <a:pt x="492031" y="1091811"/>
                </a:lnTo>
                <a:lnTo>
                  <a:pt x="526016" y="1120967"/>
                </a:lnTo>
                <a:lnTo>
                  <a:pt x="560895" y="1149085"/>
                </a:lnTo>
                <a:lnTo>
                  <a:pt x="596644" y="1176142"/>
                </a:lnTo>
                <a:lnTo>
                  <a:pt x="633239" y="1202112"/>
                </a:lnTo>
                <a:lnTo>
                  <a:pt x="670656" y="1226973"/>
                </a:lnTo>
                <a:lnTo>
                  <a:pt x="708870" y="1250700"/>
                </a:lnTo>
                <a:lnTo>
                  <a:pt x="747858" y="1273269"/>
                </a:lnTo>
                <a:lnTo>
                  <a:pt x="787596" y="1294656"/>
                </a:lnTo>
                <a:lnTo>
                  <a:pt x="828060" y="1314837"/>
                </a:lnTo>
                <a:lnTo>
                  <a:pt x="869226" y="1333788"/>
                </a:lnTo>
                <a:lnTo>
                  <a:pt x="911069" y="1351486"/>
                </a:lnTo>
                <a:lnTo>
                  <a:pt x="953566" y="1367906"/>
                </a:lnTo>
                <a:lnTo>
                  <a:pt x="996694" y="1383023"/>
                </a:lnTo>
                <a:lnTo>
                  <a:pt x="1040426" y="1396815"/>
                </a:lnTo>
                <a:lnTo>
                  <a:pt x="1084741" y="1409257"/>
                </a:lnTo>
                <a:lnTo>
                  <a:pt x="1129613" y="1420326"/>
                </a:lnTo>
                <a:lnTo>
                  <a:pt x="1175019" y="1429996"/>
                </a:lnTo>
                <a:lnTo>
                  <a:pt x="1220935" y="1438244"/>
                </a:lnTo>
                <a:lnTo>
                  <a:pt x="1267337" y="1445047"/>
                </a:lnTo>
                <a:lnTo>
                  <a:pt x="1314201" y="1450379"/>
                </a:lnTo>
                <a:lnTo>
                  <a:pt x="1361502" y="1454218"/>
                </a:lnTo>
                <a:lnTo>
                  <a:pt x="1409217" y="1456539"/>
                </a:lnTo>
                <a:lnTo>
                  <a:pt x="1457322" y="1457318"/>
                </a:lnTo>
                <a:lnTo>
                  <a:pt x="1457322" y="808380"/>
                </a:lnTo>
                <a:lnTo>
                  <a:pt x="1409824" y="807007"/>
                </a:lnTo>
                <a:lnTo>
                  <a:pt x="1363048" y="802941"/>
                </a:lnTo>
                <a:lnTo>
                  <a:pt x="1317072" y="796257"/>
                </a:lnTo>
                <a:lnTo>
                  <a:pt x="1271969" y="787030"/>
                </a:lnTo>
                <a:lnTo>
                  <a:pt x="1227817" y="775336"/>
                </a:lnTo>
                <a:lnTo>
                  <a:pt x="1184691" y="761252"/>
                </a:lnTo>
                <a:lnTo>
                  <a:pt x="1142666" y="744853"/>
                </a:lnTo>
                <a:lnTo>
                  <a:pt x="1101819" y="726215"/>
                </a:lnTo>
                <a:lnTo>
                  <a:pt x="1062226" y="705413"/>
                </a:lnTo>
                <a:lnTo>
                  <a:pt x="1023962" y="682524"/>
                </a:lnTo>
                <a:lnTo>
                  <a:pt x="987103" y="657624"/>
                </a:lnTo>
                <a:lnTo>
                  <a:pt x="951725" y="630787"/>
                </a:lnTo>
                <a:lnTo>
                  <a:pt x="917903" y="602091"/>
                </a:lnTo>
                <a:lnTo>
                  <a:pt x="885714" y="571610"/>
                </a:lnTo>
                <a:lnTo>
                  <a:pt x="855234" y="539421"/>
                </a:lnTo>
                <a:lnTo>
                  <a:pt x="826537" y="505599"/>
                </a:lnTo>
                <a:lnTo>
                  <a:pt x="799701" y="470221"/>
                </a:lnTo>
                <a:lnTo>
                  <a:pt x="774800" y="433362"/>
                </a:lnTo>
                <a:lnTo>
                  <a:pt x="751911" y="395097"/>
                </a:lnTo>
                <a:lnTo>
                  <a:pt x="731110" y="355504"/>
                </a:lnTo>
                <a:lnTo>
                  <a:pt x="712472" y="314657"/>
                </a:lnTo>
                <a:lnTo>
                  <a:pt x="696073" y="272632"/>
                </a:lnTo>
                <a:lnTo>
                  <a:pt x="681988" y="229506"/>
                </a:lnTo>
                <a:lnTo>
                  <a:pt x="670295" y="185353"/>
                </a:lnTo>
                <a:lnTo>
                  <a:pt x="661068" y="140250"/>
                </a:lnTo>
                <a:lnTo>
                  <a:pt x="654384" y="94273"/>
                </a:lnTo>
                <a:lnTo>
                  <a:pt x="650317" y="47498"/>
                </a:lnTo>
                <a:lnTo>
                  <a:pt x="648945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233325"/>
            <a:ext cx="1054100" cy="1054100"/>
          </a:xfrm>
          <a:custGeom>
            <a:avLst/>
            <a:gdLst/>
            <a:ahLst/>
            <a:cxnLst/>
            <a:rect l="l" t="t" r="r" b="b"/>
            <a:pathLst>
              <a:path w="1054100" h="1054100">
                <a:moveTo>
                  <a:pt x="0" y="1053674"/>
                </a:moveTo>
                <a:lnTo>
                  <a:pt x="0" y="0"/>
                </a:lnTo>
                <a:lnTo>
                  <a:pt x="44826" y="1008"/>
                </a:lnTo>
                <a:lnTo>
                  <a:pt x="92664" y="4241"/>
                </a:lnTo>
                <a:lnTo>
                  <a:pt x="139896" y="9572"/>
                </a:lnTo>
                <a:lnTo>
                  <a:pt x="186476" y="16954"/>
                </a:lnTo>
                <a:lnTo>
                  <a:pt x="232358" y="26342"/>
                </a:lnTo>
                <a:lnTo>
                  <a:pt x="277495" y="37688"/>
                </a:lnTo>
                <a:lnTo>
                  <a:pt x="321840" y="50945"/>
                </a:lnTo>
                <a:lnTo>
                  <a:pt x="365346" y="66067"/>
                </a:lnTo>
                <a:lnTo>
                  <a:pt x="407968" y="83007"/>
                </a:lnTo>
                <a:lnTo>
                  <a:pt x="449657" y="101719"/>
                </a:lnTo>
                <a:lnTo>
                  <a:pt x="490368" y="122155"/>
                </a:lnTo>
                <a:lnTo>
                  <a:pt x="530055" y="144270"/>
                </a:lnTo>
                <a:lnTo>
                  <a:pt x="568669" y="168017"/>
                </a:lnTo>
                <a:lnTo>
                  <a:pt x="606165" y="193348"/>
                </a:lnTo>
                <a:lnTo>
                  <a:pt x="642496" y="220218"/>
                </a:lnTo>
                <a:lnTo>
                  <a:pt x="677616" y="248579"/>
                </a:lnTo>
                <a:lnTo>
                  <a:pt x="711477" y="278385"/>
                </a:lnTo>
                <a:lnTo>
                  <a:pt x="744033" y="309590"/>
                </a:lnTo>
                <a:lnTo>
                  <a:pt x="775237" y="342146"/>
                </a:lnTo>
                <a:lnTo>
                  <a:pt x="805043" y="376007"/>
                </a:lnTo>
                <a:lnTo>
                  <a:pt x="833404" y="411127"/>
                </a:lnTo>
                <a:lnTo>
                  <a:pt x="860274" y="447458"/>
                </a:lnTo>
                <a:lnTo>
                  <a:pt x="885605" y="484954"/>
                </a:lnTo>
                <a:lnTo>
                  <a:pt x="909351" y="523569"/>
                </a:lnTo>
                <a:lnTo>
                  <a:pt x="931466" y="563255"/>
                </a:lnTo>
                <a:lnTo>
                  <a:pt x="951902" y="603966"/>
                </a:lnTo>
                <a:lnTo>
                  <a:pt x="970614" y="645656"/>
                </a:lnTo>
                <a:lnTo>
                  <a:pt x="987554" y="688278"/>
                </a:lnTo>
                <a:lnTo>
                  <a:pt x="1002676" y="731784"/>
                </a:lnTo>
                <a:lnTo>
                  <a:pt x="1015933" y="776129"/>
                </a:lnTo>
                <a:lnTo>
                  <a:pt x="1027278" y="821266"/>
                </a:lnTo>
                <a:lnTo>
                  <a:pt x="1036665" y="867148"/>
                </a:lnTo>
                <a:lnTo>
                  <a:pt x="1044048" y="913729"/>
                </a:lnTo>
                <a:lnTo>
                  <a:pt x="1049379" y="960961"/>
                </a:lnTo>
                <a:lnTo>
                  <a:pt x="1052611" y="1008798"/>
                </a:lnTo>
                <a:lnTo>
                  <a:pt x="1053620" y="1053674"/>
                </a:lnTo>
                <a:lnTo>
                  <a:pt x="0" y="105367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5201" y="1183099"/>
            <a:ext cx="15237596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858" y="1663410"/>
            <a:ext cx="15792283" cy="444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152005"/>
          </a:xfrm>
          <a:custGeom>
            <a:avLst/>
            <a:gdLst/>
            <a:ahLst/>
            <a:cxnLst/>
            <a:rect l="l" t="t" r="r" b="b"/>
            <a:pathLst>
              <a:path w="18288000" h="7152005">
                <a:moveTo>
                  <a:pt x="0" y="7151918"/>
                </a:moveTo>
                <a:lnTo>
                  <a:pt x="18288000" y="7151918"/>
                </a:lnTo>
                <a:lnTo>
                  <a:pt x="18288000" y="0"/>
                </a:lnTo>
                <a:lnTo>
                  <a:pt x="0" y="0"/>
                </a:lnTo>
                <a:lnTo>
                  <a:pt x="0" y="7151918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8564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0" y="1356"/>
                </a:moveTo>
                <a:lnTo>
                  <a:pt x="18288000" y="1356"/>
                </a:lnTo>
                <a:lnTo>
                  <a:pt x="18288000" y="0"/>
                </a:lnTo>
                <a:lnTo>
                  <a:pt x="0" y="0"/>
                </a:lnTo>
                <a:lnTo>
                  <a:pt x="0" y="1356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701800" cy="1701800"/>
          </a:xfrm>
          <a:custGeom>
            <a:avLst/>
            <a:gdLst/>
            <a:ahLst/>
            <a:cxnLst/>
            <a:rect l="l" t="t" r="r" b="b"/>
            <a:pathLst>
              <a:path w="1701800" h="1701800">
                <a:moveTo>
                  <a:pt x="942391" y="0"/>
                </a:moveTo>
                <a:lnTo>
                  <a:pt x="1701655" y="0"/>
                </a:lnTo>
                <a:lnTo>
                  <a:pt x="1701018" y="45392"/>
                </a:lnTo>
                <a:lnTo>
                  <a:pt x="1699002" y="93475"/>
                </a:lnTo>
                <a:lnTo>
                  <a:pt x="1695655" y="141328"/>
                </a:lnTo>
                <a:lnTo>
                  <a:pt x="1691001" y="188810"/>
                </a:lnTo>
                <a:lnTo>
                  <a:pt x="1685057" y="235901"/>
                </a:lnTo>
                <a:lnTo>
                  <a:pt x="1677842" y="282585"/>
                </a:lnTo>
                <a:lnTo>
                  <a:pt x="1669373" y="328842"/>
                </a:lnTo>
                <a:lnTo>
                  <a:pt x="1659668" y="374656"/>
                </a:lnTo>
                <a:lnTo>
                  <a:pt x="1648746" y="420007"/>
                </a:lnTo>
                <a:lnTo>
                  <a:pt x="1636625" y="464879"/>
                </a:lnTo>
                <a:lnTo>
                  <a:pt x="1623322" y="509253"/>
                </a:lnTo>
                <a:lnTo>
                  <a:pt x="1608855" y="553111"/>
                </a:lnTo>
                <a:lnTo>
                  <a:pt x="1593243" y="596434"/>
                </a:lnTo>
                <a:lnTo>
                  <a:pt x="1576503" y="639206"/>
                </a:lnTo>
                <a:lnTo>
                  <a:pt x="1558653" y="681409"/>
                </a:lnTo>
                <a:lnTo>
                  <a:pt x="1539712" y="723023"/>
                </a:lnTo>
                <a:lnTo>
                  <a:pt x="1519698" y="764031"/>
                </a:lnTo>
                <a:lnTo>
                  <a:pt x="1498627" y="804416"/>
                </a:lnTo>
                <a:lnTo>
                  <a:pt x="1476519" y="844158"/>
                </a:lnTo>
                <a:lnTo>
                  <a:pt x="1453391" y="883241"/>
                </a:lnTo>
                <a:lnTo>
                  <a:pt x="1429262" y="921646"/>
                </a:lnTo>
                <a:lnTo>
                  <a:pt x="1404149" y="959355"/>
                </a:lnTo>
                <a:lnTo>
                  <a:pt x="1378070" y="996351"/>
                </a:lnTo>
                <a:lnTo>
                  <a:pt x="1351044" y="1032614"/>
                </a:lnTo>
                <a:lnTo>
                  <a:pt x="1323088" y="1068128"/>
                </a:lnTo>
                <a:lnTo>
                  <a:pt x="1294220" y="1102874"/>
                </a:lnTo>
                <a:lnTo>
                  <a:pt x="1264458" y="1136834"/>
                </a:lnTo>
                <a:lnTo>
                  <a:pt x="1233821" y="1169991"/>
                </a:lnTo>
                <a:lnTo>
                  <a:pt x="1202326" y="1202325"/>
                </a:lnTo>
                <a:lnTo>
                  <a:pt x="1169991" y="1233820"/>
                </a:lnTo>
                <a:lnTo>
                  <a:pt x="1136835" y="1264457"/>
                </a:lnTo>
                <a:lnTo>
                  <a:pt x="1102874" y="1294219"/>
                </a:lnTo>
                <a:lnTo>
                  <a:pt x="1068128" y="1323087"/>
                </a:lnTo>
                <a:lnTo>
                  <a:pt x="1032614" y="1351043"/>
                </a:lnTo>
                <a:lnTo>
                  <a:pt x="996351" y="1378069"/>
                </a:lnTo>
                <a:lnTo>
                  <a:pt x="959355" y="1404148"/>
                </a:lnTo>
                <a:lnTo>
                  <a:pt x="921646" y="1429260"/>
                </a:lnTo>
                <a:lnTo>
                  <a:pt x="883241" y="1453390"/>
                </a:lnTo>
                <a:lnTo>
                  <a:pt x="844158" y="1476517"/>
                </a:lnTo>
                <a:lnTo>
                  <a:pt x="804415" y="1498625"/>
                </a:lnTo>
                <a:lnTo>
                  <a:pt x="764031" y="1519696"/>
                </a:lnTo>
                <a:lnTo>
                  <a:pt x="723022" y="1539710"/>
                </a:lnTo>
                <a:lnTo>
                  <a:pt x="681408" y="1558651"/>
                </a:lnTo>
                <a:lnTo>
                  <a:pt x="639206" y="1576501"/>
                </a:lnTo>
                <a:lnTo>
                  <a:pt x="596434" y="1593241"/>
                </a:lnTo>
                <a:lnTo>
                  <a:pt x="553110" y="1608853"/>
                </a:lnTo>
                <a:lnTo>
                  <a:pt x="509252" y="1623319"/>
                </a:lnTo>
                <a:lnTo>
                  <a:pt x="464878" y="1636622"/>
                </a:lnTo>
                <a:lnTo>
                  <a:pt x="420006" y="1648744"/>
                </a:lnTo>
                <a:lnTo>
                  <a:pt x="374655" y="1659666"/>
                </a:lnTo>
                <a:lnTo>
                  <a:pt x="328841" y="1669370"/>
                </a:lnTo>
                <a:lnTo>
                  <a:pt x="282583" y="1677839"/>
                </a:lnTo>
                <a:lnTo>
                  <a:pt x="235900" y="1685054"/>
                </a:lnTo>
                <a:lnTo>
                  <a:pt x="188808" y="1690998"/>
                </a:lnTo>
                <a:lnTo>
                  <a:pt x="141327" y="1695652"/>
                </a:lnTo>
                <a:lnTo>
                  <a:pt x="93474" y="1698999"/>
                </a:lnTo>
                <a:lnTo>
                  <a:pt x="45266" y="1701020"/>
                </a:lnTo>
                <a:lnTo>
                  <a:pt x="0" y="1701652"/>
                </a:lnTo>
                <a:lnTo>
                  <a:pt x="0" y="942397"/>
                </a:lnTo>
                <a:lnTo>
                  <a:pt x="45391" y="941249"/>
                </a:lnTo>
                <a:lnTo>
                  <a:pt x="93420" y="937597"/>
                </a:lnTo>
                <a:lnTo>
                  <a:pt x="140750" y="931582"/>
                </a:lnTo>
                <a:lnTo>
                  <a:pt x="187324" y="923265"/>
                </a:lnTo>
                <a:lnTo>
                  <a:pt x="233079" y="912705"/>
                </a:lnTo>
                <a:lnTo>
                  <a:pt x="277959" y="899960"/>
                </a:lnTo>
                <a:lnTo>
                  <a:pt x="321902" y="885091"/>
                </a:lnTo>
                <a:lnTo>
                  <a:pt x="364850" y="868157"/>
                </a:lnTo>
                <a:lnTo>
                  <a:pt x="406743" y="849218"/>
                </a:lnTo>
                <a:lnTo>
                  <a:pt x="447522" y="828332"/>
                </a:lnTo>
                <a:lnTo>
                  <a:pt x="487127" y="805559"/>
                </a:lnTo>
                <a:lnTo>
                  <a:pt x="525500" y="780959"/>
                </a:lnTo>
                <a:lnTo>
                  <a:pt x="562579" y="754591"/>
                </a:lnTo>
                <a:lnTo>
                  <a:pt x="598307" y="726514"/>
                </a:lnTo>
                <a:lnTo>
                  <a:pt x="632623" y="696789"/>
                </a:lnTo>
                <a:lnTo>
                  <a:pt x="665468" y="665474"/>
                </a:lnTo>
                <a:lnTo>
                  <a:pt x="696784" y="632628"/>
                </a:lnTo>
                <a:lnTo>
                  <a:pt x="726509" y="598312"/>
                </a:lnTo>
                <a:lnTo>
                  <a:pt x="754586" y="562584"/>
                </a:lnTo>
                <a:lnTo>
                  <a:pt x="780954" y="525504"/>
                </a:lnTo>
                <a:lnTo>
                  <a:pt x="805554" y="487132"/>
                </a:lnTo>
                <a:lnTo>
                  <a:pt x="828326" y="447526"/>
                </a:lnTo>
                <a:lnTo>
                  <a:pt x="849212" y="406747"/>
                </a:lnTo>
                <a:lnTo>
                  <a:pt x="868152" y="364854"/>
                </a:lnTo>
                <a:lnTo>
                  <a:pt x="885086" y="321906"/>
                </a:lnTo>
                <a:lnTo>
                  <a:pt x="899955" y="277962"/>
                </a:lnTo>
                <a:lnTo>
                  <a:pt x="912699" y="233083"/>
                </a:lnTo>
                <a:lnTo>
                  <a:pt x="923260" y="187326"/>
                </a:lnTo>
                <a:lnTo>
                  <a:pt x="931577" y="140753"/>
                </a:lnTo>
                <a:lnTo>
                  <a:pt x="937591" y="93422"/>
                </a:lnTo>
                <a:lnTo>
                  <a:pt x="941247" y="45268"/>
                </a:lnTo>
                <a:lnTo>
                  <a:pt x="942391" y="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44633" y="236746"/>
            <a:ext cx="3343275" cy="6677025"/>
          </a:xfrm>
          <a:custGeom>
            <a:avLst/>
            <a:gdLst/>
            <a:ahLst/>
            <a:cxnLst/>
            <a:rect l="l" t="t" r="r" b="b"/>
            <a:pathLst>
              <a:path w="3343275" h="6677025">
                <a:moveTo>
                  <a:pt x="0" y="3338436"/>
                </a:moveTo>
                <a:lnTo>
                  <a:pt x="344" y="3289998"/>
                </a:lnTo>
                <a:lnTo>
                  <a:pt x="1375" y="3241725"/>
                </a:lnTo>
                <a:lnTo>
                  <a:pt x="3088" y="3193623"/>
                </a:lnTo>
                <a:lnTo>
                  <a:pt x="5478" y="3145696"/>
                </a:lnTo>
                <a:lnTo>
                  <a:pt x="8541" y="3097949"/>
                </a:lnTo>
                <a:lnTo>
                  <a:pt x="12271" y="3050386"/>
                </a:lnTo>
                <a:lnTo>
                  <a:pt x="16665" y="3003013"/>
                </a:lnTo>
                <a:lnTo>
                  <a:pt x="21717" y="2955832"/>
                </a:lnTo>
                <a:lnTo>
                  <a:pt x="27423" y="2908850"/>
                </a:lnTo>
                <a:lnTo>
                  <a:pt x="33778" y="2862071"/>
                </a:lnTo>
                <a:lnTo>
                  <a:pt x="40778" y="2815500"/>
                </a:lnTo>
                <a:lnTo>
                  <a:pt x="48418" y="2769141"/>
                </a:lnTo>
                <a:lnTo>
                  <a:pt x="56693" y="2722998"/>
                </a:lnTo>
                <a:lnTo>
                  <a:pt x="65599" y="2677077"/>
                </a:lnTo>
                <a:lnTo>
                  <a:pt x="75131" y="2631382"/>
                </a:lnTo>
                <a:lnTo>
                  <a:pt x="85284" y="2585918"/>
                </a:lnTo>
                <a:lnTo>
                  <a:pt x="96054" y="2540689"/>
                </a:lnTo>
                <a:lnTo>
                  <a:pt x="107436" y="2495700"/>
                </a:lnTo>
                <a:lnTo>
                  <a:pt x="119425" y="2450956"/>
                </a:lnTo>
                <a:lnTo>
                  <a:pt x="132018" y="2406462"/>
                </a:lnTo>
                <a:lnTo>
                  <a:pt x="145208" y="2362221"/>
                </a:lnTo>
                <a:lnTo>
                  <a:pt x="158992" y="2318238"/>
                </a:lnTo>
                <a:lnTo>
                  <a:pt x="173365" y="2274519"/>
                </a:lnTo>
                <a:lnTo>
                  <a:pt x="188321" y="2231068"/>
                </a:lnTo>
                <a:lnTo>
                  <a:pt x="203858" y="2187889"/>
                </a:lnTo>
                <a:lnTo>
                  <a:pt x="219969" y="2144988"/>
                </a:lnTo>
                <a:lnTo>
                  <a:pt x="236651" y="2102368"/>
                </a:lnTo>
                <a:lnTo>
                  <a:pt x="253898" y="2060035"/>
                </a:lnTo>
                <a:lnTo>
                  <a:pt x="271706" y="2017992"/>
                </a:lnTo>
                <a:lnTo>
                  <a:pt x="290071" y="1976246"/>
                </a:lnTo>
                <a:lnTo>
                  <a:pt x="308987" y="1934799"/>
                </a:lnTo>
                <a:lnTo>
                  <a:pt x="328450" y="1893658"/>
                </a:lnTo>
                <a:lnTo>
                  <a:pt x="348456" y="1852827"/>
                </a:lnTo>
                <a:lnTo>
                  <a:pt x="368999" y="1812309"/>
                </a:lnTo>
                <a:lnTo>
                  <a:pt x="390076" y="1772111"/>
                </a:lnTo>
                <a:lnTo>
                  <a:pt x="411681" y="1732236"/>
                </a:lnTo>
                <a:lnTo>
                  <a:pt x="433810" y="1692689"/>
                </a:lnTo>
                <a:lnTo>
                  <a:pt x="456457" y="1653475"/>
                </a:lnTo>
                <a:lnTo>
                  <a:pt x="479620" y="1614598"/>
                </a:lnTo>
                <a:lnTo>
                  <a:pt x="503292" y="1576064"/>
                </a:lnTo>
                <a:lnTo>
                  <a:pt x="527470" y="1537876"/>
                </a:lnTo>
                <a:lnTo>
                  <a:pt x="552148" y="1500040"/>
                </a:lnTo>
                <a:lnTo>
                  <a:pt x="577322" y="1462559"/>
                </a:lnTo>
                <a:lnTo>
                  <a:pt x="602987" y="1425440"/>
                </a:lnTo>
                <a:lnTo>
                  <a:pt x="629139" y="1388685"/>
                </a:lnTo>
                <a:lnTo>
                  <a:pt x="655772" y="1352301"/>
                </a:lnTo>
                <a:lnTo>
                  <a:pt x="682884" y="1316291"/>
                </a:lnTo>
                <a:lnTo>
                  <a:pt x="710468" y="1280660"/>
                </a:lnTo>
                <a:lnTo>
                  <a:pt x="738519" y="1245414"/>
                </a:lnTo>
                <a:lnTo>
                  <a:pt x="767035" y="1210555"/>
                </a:lnTo>
                <a:lnTo>
                  <a:pt x="796009" y="1176090"/>
                </a:lnTo>
                <a:lnTo>
                  <a:pt x="825437" y="1142023"/>
                </a:lnTo>
                <a:lnTo>
                  <a:pt x="855315" y="1108358"/>
                </a:lnTo>
                <a:lnTo>
                  <a:pt x="885637" y="1075100"/>
                </a:lnTo>
                <a:lnTo>
                  <a:pt x="916400" y="1042254"/>
                </a:lnTo>
                <a:lnTo>
                  <a:pt x="947598" y="1009824"/>
                </a:lnTo>
                <a:lnTo>
                  <a:pt x="979227" y="977815"/>
                </a:lnTo>
                <a:lnTo>
                  <a:pt x="1011282" y="946231"/>
                </a:lnTo>
                <a:lnTo>
                  <a:pt x="1043759" y="915078"/>
                </a:lnTo>
                <a:lnTo>
                  <a:pt x="1076653" y="884360"/>
                </a:lnTo>
                <a:lnTo>
                  <a:pt x="1109959" y="854081"/>
                </a:lnTo>
                <a:lnTo>
                  <a:pt x="1143673" y="824247"/>
                </a:lnTo>
                <a:lnTo>
                  <a:pt x="1177789" y="794861"/>
                </a:lnTo>
                <a:lnTo>
                  <a:pt x="1212304" y="765929"/>
                </a:lnTo>
                <a:lnTo>
                  <a:pt x="1247213" y="737455"/>
                </a:lnTo>
                <a:lnTo>
                  <a:pt x="1282511" y="709443"/>
                </a:lnTo>
                <a:lnTo>
                  <a:pt x="1318193" y="681899"/>
                </a:lnTo>
                <a:lnTo>
                  <a:pt x="1354255" y="654827"/>
                </a:lnTo>
                <a:lnTo>
                  <a:pt x="1390692" y="628232"/>
                </a:lnTo>
                <a:lnTo>
                  <a:pt x="1427500" y="602118"/>
                </a:lnTo>
                <a:lnTo>
                  <a:pt x="1464673" y="576490"/>
                </a:lnTo>
                <a:lnTo>
                  <a:pt x="1502208" y="551352"/>
                </a:lnTo>
                <a:lnTo>
                  <a:pt x="1540099" y="526709"/>
                </a:lnTo>
                <a:lnTo>
                  <a:pt x="1578342" y="502567"/>
                </a:lnTo>
                <a:lnTo>
                  <a:pt x="1616932" y="478929"/>
                </a:lnTo>
                <a:lnTo>
                  <a:pt x="1655865" y="455800"/>
                </a:lnTo>
                <a:lnTo>
                  <a:pt x="1695136" y="433185"/>
                </a:lnTo>
                <a:lnTo>
                  <a:pt x="1734740" y="411088"/>
                </a:lnTo>
                <a:lnTo>
                  <a:pt x="1774673" y="389514"/>
                </a:lnTo>
                <a:lnTo>
                  <a:pt x="1814930" y="368468"/>
                </a:lnTo>
                <a:lnTo>
                  <a:pt x="1855506" y="347954"/>
                </a:lnTo>
                <a:lnTo>
                  <a:pt x="1896397" y="327977"/>
                </a:lnTo>
                <a:lnTo>
                  <a:pt x="1937598" y="308542"/>
                </a:lnTo>
                <a:lnTo>
                  <a:pt x="1979104" y="289653"/>
                </a:lnTo>
                <a:lnTo>
                  <a:pt x="2020911" y="271315"/>
                </a:lnTo>
                <a:lnTo>
                  <a:pt x="2063015" y="253533"/>
                </a:lnTo>
                <a:lnTo>
                  <a:pt x="2105410" y="236310"/>
                </a:lnTo>
                <a:lnTo>
                  <a:pt x="2148091" y="219653"/>
                </a:lnTo>
                <a:lnTo>
                  <a:pt x="2191055" y="203564"/>
                </a:lnTo>
                <a:lnTo>
                  <a:pt x="2234296" y="188050"/>
                </a:lnTo>
                <a:lnTo>
                  <a:pt x="2277811" y="173115"/>
                </a:lnTo>
                <a:lnTo>
                  <a:pt x="2321593" y="158763"/>
                </a:lnTo>
                <a:lnTo>
                  <a:pt x="2365639" y="144999"/>
                </a:lnTo>
                <a:lnTo>
                  <a:pt x="2409945" y="131828"/>
                </a:lnTo>
                <a:lnTo>
                  <a:pt x="2454504" y="119254"/>
                </a:lnTo>
                <a:lnTo>
                  <a:pt x="2499313" y="107281"/>
                </a:lnTo>
                <a:lnTo>
                  <a:pt x="2544367" y="95916"/>
                </a:lnTo>
                <a:lnTo>
                  <a:pt x="2589662" y="85161"/>
                </a:lnTo>
                <a:lnTo>
                  <a:pt x="2635192" y="75023"/>
                </a:lnTo>
                <a:lnTo>
                  <a:pt x="2680953" y="65505"/>
                </a:lnTo>
                <a:lnTo>
                  <a:pt x="2726941" y="56612"/>
                </a:lnTo>
                <a:lnTo>
                  <a:pt x="2773151" y="48348"/>
                </a:lnTo>
                <a:lnTo>
                  <a:pt x="2819577" y="40720"/>
                </a:lnTo>
                <a:lnTo>
                  <a:pt x="2866217" y="33730"/>
                </a:lnTo>
                <a:lnTo>
                  <a:pt x="2913064" y="27384"/>
                </a:lnTo>
                <a:lnTo>
                  <a:pt x="2960114" y="21686"/>
                </a:lnTo>
                <a:lnTo>
                  <a:pt x="3007363" y="16641"/>
                </a:lnTo>
                <a:lnTo>
                  <a:pt x="3054806" y="12254"/>
                </a:lnTo>
                <a:lnTo>
                  <a:pt x="3102438" y="8529"/>
                </a:lnTo>
                <a:lnTo>
                  <a:pt x="3150254" y="5471"/>
                </a:lnTo>
                <a:lnTo>
                  <a:pt x="3198251" y="3084"/>
                </a:lnTo>
                <a:lnTo>
                  <a:pt x="3246423" y="1373"/>
                </a:lnTo>
                <a:lnTo>
                  <a:pt x="3294766" y="344"/>
                </a:lnTo>
                <a:lnTo>
                  <a:pt x="3343274" y="0"/>
                </a:lnTo>
                <a:lnTo>
                  <a:pt x="3343274" y="6676979"/>
                </a:lnTo>
                <a:lnTo>
                  <a:pt x="3294766" y="6676635"/>
                </a:lnTo>
                <a:lnTo>
                  <a:pt x="3246423" y="6675605"/>
                </a:lnTo>
                <a:lnTo>
                  <a:pt x="3198251" y="6673894"/>
                </a:lnTo>
                <a:lnTo>
                  <a:pt x="3150254" y="6671508"/>
                </a:lnTo>
                <a:lnTo>
                  <a:pt x="3102438" y="6668449"/>
                </a:lnTo>
                <a:lnTo>
                  <a:pt x="3054806" y="6664724"/>
                </a:lnTo>
                <a:lnTo>
                  <a:pt x="3007363" y="6660337"/>
                </a:lnTo>
                <a:lnTo>
                  <a:pt x="2960114" y="6655292"/>
                </a:lnTo>
                <a:lnTo>
                  <a:pt x="2913064" y="6649594"/>
                </a:lnTo>
                <a:lnTo>
                  <a:pt x="2866217" y="6643248"/>
                </a:lnTo>
                <a:lnTo>
                  <a:pt x="2819577" y="6636258"/>
                </a:lnTo>
                <a:lnTo>
                  <a:pt x="2773151" y="6628629"/>
                </a:lnTo>
                <a:lnTo>
                  <a:pt x="2726941" y="6620366"/>
                </a:lnTo>
                <a:lnTo>
                  <a:pt x="2680953" y="6611472"/>
                </a:lnTo>
                <a:lnTo>
                  <a:pt x="2635192" y="6601954"/>
                </a:lnTo>
                <a:lnTo>
                  <a:pt x="2589662" y="6591815"/>
                </a:lnTo>
                <a:lnTo>
                  <a:pt x="2544367" y="6581061"/>
                </a:lnTo>
                <a:lnTo>
                  <a:pt x="2499313" y="6569695"/>
                </a:lnTo>
                <a:lnTo>
                  <a:pt x="2454504" y="6557722"/>
                </a:lnTo>
                <a:lnTo>
                  <a:pt x="2409945" y="6545148"/>
                </a:lnTo>
                <a:lnTo>
                  <a:pt x="2365639" y="6531977"/>
                </a:lnTo>
                <a:lnTo>
                  <a:pt x="2321593" y="6518212"/>
                </a:lnTo>
                <a:lnTo>
                  <a:pt x="2277811" y="6503860"/>
                </a:lnTo>
                <a:lnTo>
                  <a:pt x="2234296" y="6488924"/>
                </a:lnTo>
                <a:lnTo>
                  <a:pt x="2191055" y="6473410"/>
                </a:lnTo>
                <a:lnTo>
                  <a:pt x="2148091" y="6457321"/>
                </a:lnTo>
                <a:lnTo>
                  <a:pt x="2105410" y="6440663"/>
                </a:lnTo>
                <a:lnTo>
                  <a:pt x="2063015" y="6423441"/>
                </a:lnTo>
                <a:lnTo>
                  <a:pt x="2020911" y="6405658"/>
                </a:lnTo>
                <a:lnTo>
                  <a:pt x="1979104" y="6387319"/>
                </a:lnTo>
                <a:lnTo>
                  <a:pt x="1937598" y="6368430"/>
                </a:lnTo>
                <a:lnTo>
                  <a:pt x="1896397" y="6348994"/>
                </a:lnTo>
                <a:lnTo>
                  <a:pt x="1855506" y="6329017"/>
                </a:lnTo>
                <a:lnTo>
                  <a:pt x="1814930" y="6308503"/>
                </a:lnTo>
                <a:lnTo>
                  <a:pt x="1774673" y="6287456"/>
                </a:lnTo>
                <a:lnTo>
                  <a:pt x="1734740" y="6265882"/>
                </a:lnTo>
                <a:lnTo>
                  <a:pt x="1695136" y="6243784"/>
                </a:lnTo>
                <a:lnTo>
                  <a:pt x="1655865" y="6221169"/>
                </a:lnTo>
                <a:lnTo>
                  <a:pt x="1616932" y="6198039"/>
                </a:lnTo>
                <a:lnTo>
                  <a:pt x="1578342" y="6174400"/>
                </a:lnTo>
                <a:lnTo>
                  <a:pt x="1540099" y="6150257"/>
                </a:lnTo>
                <a:lnTo>
                  <a:pt x="1502208" y="6125614"/>
                </a:lnTo>
                <a:lnTo>
                  <a:pt x="1464673" y="6100476"/>
                </a:lnTo>
                <a:lnTo>
                  <a:pt x="1427500" y="6074847"/>
                </a:lnTo>
                <a:lnTo>
                  <a:pt x="1390692" y="6048732"/>
                </a:lnTo>
                <a:lnTo>
                  <a:pt x="1354255" y="6022136"/>
                </a:lnTo>
                <a:lnTo>
                  <a:pt x="1318193" y="5995064"/>
                </a:lnTo>
                <a:lnTo>
                  <a:pt x="1282511" y="5967519"/>
                </a:lnTo>
                <a:lnTo>
                  <a:pt x="1247213" y="5939507"/>
                </a:lnTo>
                <a:lnTo>
                  <a:pt x="1212304" y="5911032"/>
                </a:lnTo>
                <a:lnTo>
                  <a:pt x="1177789" y="5882099"/>
                </a:lnTo>
                <a:lnTo>
                  <a:pt x="1143673" y="5852712"/>
                </a:lnTo>
                <a:lnTo>
                  <a:pt x="1109959" y="5822877"/>
                </a:lnTo>
                <a:lnTo>
                  <a:pt x="1076653" y="5792597"/>
                </a:lnTo>
                <a:lnTo>
                  <a:pt x="1043759" y="5761878"/>
                </a:lnTo>
                <a:lnTo>
                  <a:pt x="1011282" y="5730724"/>
                </a:lnTo>
                <a:lnTo>
                  <a:pt x="979227" y="5699140"/>
                </a:lnTo>
                <a:lnTo>
                  <a:pt x="947598" y="5667130"/>
                </a:lnTo>
                <a:lnTo>
                  <a:pt x="916400" y="5634700"/>
                </a:lnTo>
                <a:lnTo>
                  <a:pt x="885637" y="5601852"/>
                </a:lnTo>
                <a:lnTo>
                  <a:pt x="855315" y="5568594"/>
                </a:lnTo>
                <a:lnTo>
                  <a:pt x="825437" y="5534928"/>
                </a:lnTo>
                <a:lnTo>
                  <a:pt x="796009" y="5500859"/>
                </a:lnTo>
                <a:lnTo>
                  <a:pt x="767035" y="5466393"/>
                </a:lnTo>
                <a:lnTo>
                  <a:pt x="738519" y="5431534"/>
                </a:lnTo>
                <a:lnTo>
                  <a:pt x="710468" y="5396286"/>
                </a:lnTo>
                <a:lnTo>
                  <a:pt x="682884" y="5360654"/>
                </a:lnTo>
                <a:lnTo>
                  <a:pt x="655772" y="5324643"/>
                </a:lnTo>
                <a:lnTo>
                  <a:pt x="629139" y="5288258"/>
                </a:lnTo>
                <a:lnTo>
                  <a:pt x="602987" y="5251502"/>
                </a:lnTo>
                <a:lnTo>
                  <a:pt x="577322" y="5214381"/>
                </a:lnTo>
                <a:lnTo>
                  <a:pt x="552148" y="5176900"/>
                </a:lnTo>
                <a:lnTo>
                  <a:pt x="527470" y="5139062"/>
                </a:lnTo>
                <a:lnTo>
                  <a:pt x="503292" y="5100873"/>
                </a:lnTo>
                <a:lnTo>
                  <a:pt x="479620" y="5062338"/>
                </a:lnTo>
                <a:lnTo>
                  <a:pt x="456457" y="5023460"/>
                </a:lnTo>
                <a:lnTo>
                  <a:pt x="433810" y="4984245"/>
                </a:lnTo>
                <a:lnTo>
                  <a:pt x="411681" y="4944697"/>
                </a:lnTo>
                <a:lnTo>
                  <a:pt x="390076" y="4904820"/>
                </a:lnTo>
                <a:lnTo>
                  <a:pt x="368999" y="4864621"/>
                </a:lnTo>
                <a:lnTo>
                  <a:pt x="348456" y="4824102"/>
                </a:lnTo>
                <a:lnTo>
                  <a:pt x="328450" y="4783269"/>
                </a:lnTo>
                <a:lnTo>
                  <a:pt x="308987" y="4742126"/>
                </a:lnTo>
                <a:lnTo>
                  <a:pt x="290071" y="4700678"/>
                </a:lnTo>
                <a:lnTo>
                  <a:pt x="271706" y="4658930"/>
                </a:lnTo>
                <a:lnTo>
                  <a:pt x="253898" y="4616887"/>
                </a:lnTo>
                <a:lnTo>
                  <a:pt x="236651" y="4574552"/>
                </a:lnTo>
                <a:lnTo>
                  <a:pt x="219969" y="4531930"/>
                </a:lnTo>
                <a:lnTo>
                  <a:pt x="203858" y="4489027"/>
                </a:lnTo>
                <a:lnTo>
                  <a:pt x="188321" y="4445847"/>
                </a:lnTo>
                <a:lnTo>
                  <a:pt x="173365" y="4402394"/>
                </a:lnTo>
                <a:lnTo>
                  <a:pt x="158992" y="4358674"/>
                </a:lnTo>
                <a:lnTo>
                  <a:pt x="145208" y="4314690"/>
                </a:lnTo>
                <a:lnTo>
                  <a:pt x="132018" y="4270447"/>
                </a:lnTo>
                <a:lnTo>
                  <a:pt x="119425" y="4225951"/>
                </a:lnTo>
                <a:lnTo>
                  <a:pt x="107436" y="4181205"/>
                </a:lnTo>
                <a:lnTo>
                  <a:pt x="96054" y="4136215"/>
                </a:lnTo>
                <a:lnTo>
                  <a:pt x="85284" y="4090984"/>
                </a:lnTo>
                <a:lnTo>
                  <a:pt x="75131" y="4045518"/>
                </a:lnTo>
                <a:lnTo>
                  <a:pt x="65599" y="3999822"/>
                </a:lnTo>
                <a:lnTo>
                  <a:pt x="56693" y="3953899"/>
                </a:lnTo>
                <a:lnTo>
                  <a:pt x="48418" y="3907754"/>
                </a:lnTo>
                <a:lnTo>
                  <a:pt x="40778" y="3861393"/>
                </a:lnTo>
                <a:lnTo>
                  <a:pt x="33778" y="3814820"/>
                </a:lnTo>
                <a:lnTo>
                  <a:pt x="27423" y="3768039"/>
                </a:lnTo>
                <a:lnTo>
                  <a:pt x="21717" y="3721055"/>
                </a:lnTo>
                <a:lnTo>
                  <a:pt x="16665" y="3673873"/>
                </a:lnTo>
                <a:lnTo>
                  <a:pt x="12271" y="3626497"/>
                </a:lnTo>
                <a:lnTo>
                  <a:pt x="8541" y="3578932"/>
                </a:lnTo>
                <a:lnTo>
                  <a:pt x="5478" y="3531183"/>
                </a:lnTo>
                <a:lnTo>
                  <a:pt x="3088" y="3483254"/>
                </a:lnTo>
                <a:lnTo>
                  <a:pt x="1375" y="3435150"/>
                </a:lnTo>
                <a:lnTo>
                  <a:pt x="344" y="3386876"/>
                </a:lnTo>
                <a:lnTo>
                  <a:pt x="0" y="3338436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92" y="5577047"/>
            <a:ext cx="18288000" cy="4709953"/>
            <a:chOff x="0" y="5577047"/>
            <a:chExt cx="18288000" cy="4709953"/>
          </a:xfrm>
        </p:grpSpPr>
        <p:sp>
          <p:nvSpPr>
            <p:cNvPr id="7" name="object 7"/>
            <p:cNvSpPr/>
            <p:nvPr/>
          </p:nvSpPr>
          <p:spPr>
            <a:xfrm>
              <a:off x="0" y="7153275"/>
              <a:ext cx="18288000" cy="3133725"/>
            </a:xfrm>
            <a:custGeom>
              <a:avLst/>
              <a:gdLst/>
              <a:ahLst/>
              <a:cxnLst/>
              <a:rect l="l" t="t" r="r" b="b"/>
              <a:pathLst>
                <a:path w="18288000" h="3133725">
                  <a:moveTo>
                    <a:pt x="18288000" y="3133725"/>
                  </a:moveTo>
                  <a:lnTo>
                    <a:pt x="0" y="31337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31337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0" y="5577047"/>
              <a:ext cx="1571625" cy="1571625"/>
            </a:xfrm>
            <a:custGeom>
              <a:avLst/>
              <a:gdLst/>
              <a:ahLst/>
              <a:cxnLst/>
              <a:rect l="l" t="t" r="r" b="b"/>
              <a:pathLst>
                <a:path w="1571625" h="1571625">
                  <a:moveTo>
                    <a:pt x="0" y="1571625"/>
                  </a:moveTo>
                  <a:lnTo>
                    <a:pt x="0" y="0"/>
                  </a:lnTo>
                  <a:lnTo>
                    <a:pt x="48048" y="720"/>
                  </a:lnTo>
                  <a:lnTo>
                    <a:pt x="95738" y="2868"/>
                  </a:lnTo>
                  <a:lnTo>
                    <a:pt x="143049" y="6423"/>
                  </a:lnTo>
                  <a:lnTo>
                    <a:pt x="189960" y="11364"/>
                  </a:lnTo>
                  <a:lnTo>
                    <a:pt x="236450" y="17671"/>
                  </a:lnTo>
                  <a:lnTo>
                    <a:pt x="282500" y="25322"/>
                  </a:lnTo>
                  <a:lnTo>
                    <a:pt x="328088" y="34298"/>
                  </a:lnTo>
                  <a:lnTo>
                    <a:pt x="373194" y="44578"/>
                  </a:lnTo>
                  <a:lnTo>
                    <a:pt x="417797" y="56142"/>
                  </a:lnTo>
                  <a:lnTo>
                    <a:pt x="461878" y="68968"/>
                  </a:lnTo>
                  <a:lnTo>
                    <a:pt x="505415" y="83037"/>
                  </a:lnTo>
                  <a:lnTo>
                    <a:pt x="548387" y="98327"/>
                  </a:lnTo>
                  <a:lnTo>
                    <a:pt x="590775" y="114819"/>
                  </a:lnTo>
                  <a:lnTo>
                    <a:pt x="632558" y="132491"/>
                  </a:lnTo>
                  <a:lnTo>
                    <a:pt x="673715" y="151323"/>
                  </a:lnTo>
                  <a:lnTo>
                    <a:pt x="714225" y="171295"/>
                  </a:lnTo>
                  <a:lnTo>
                    <a:pt x="754068" y="192386"/>
                  </a:lnTo>
                  <a:lnTo>
                    <a:pt x="793224" y="214575"/>
                  </a:lnTo>
                  <a:lnTo>
                    <a:pt x="831672" y="237843"/>
                  </a:lnTo>
                  <a:lnTo>
                    <a:pt x="869392" y="262167"/>
                  </a:lnTo>
                  <a:lnTo>
                    <a:pt x="906362" y="287529"/>
                  </a:lnTo>
                  <a:lnTo>
                    <a:pt x="942562" y="313907"/>
                  </a:lnTo>
                  <a:lnTo>
                    <a:pt x="977972" y="341280"/>
                  </a:lnTo>
                  <a:lnTo>
                    <a:pt x="1012572" y="369629"/>
                  </a:lnTo>
                  <a:lnTo>
                    <a:pt x="1046340" y="398932"/>
                  </a:lnTo>
                  <a:lnTo>
                    <a:pt x="1079256" y="429170"/>
                  </a:lnTo>
                  <a:lnTo>
                    <a:pt x="1111300" y="460321"/>
                  </a:lnTo>
                  <a:lnTo>
                    <a:pt x="1142451" y="492365"/>
                  </a:lnTo>
                  <a:lnTo>
                    <a:pt x="1172688" y="525281"/>
                  </a:lnTo>
                  <a:lnTo>
                    <a:pt x="1201991" y="559049"/>
                  </a:lnTo>
                  <a:lnTo>
                    <a:pt x="1230340" y="593649"/>
                  </a:lnTo>
                  <a:lnTo>
                    <a:pt x="1257713" y="629059"/>
                  </a:lnTo>
                  <a:lnTo>
                    <a:pt x="1284091" y="665260"/>
                  </a:lnTo>
                  <a:lnTo>
                    <a:pt x="1309452" y="702230"/>
                  </a:lnTo>
                  <a:lnTo>
                    <a:pt x="1333777" y="739949"/>
                  </a:lnTo>
                  <a:lnTo>
                    <a:pt x="1357044" y="778397"/>
                  </a:lnTo>
                  <a:lnTo>
                    <a:pt x="1379233" y="817553"/>
                  </a:lnTo>
                  <a:lnTo>
                    <a:pt x="1400324" y="857397"/>
                  </a:lnTo>
                  <a:lnTo>
                    <a:pt x="1420295" y="897907"/>
                  </a:lnTo>
                  <a:lnTo>
                    <a:pt x="1439128" y="939064"/>
                  </a:lnTo>
                  <a:lnTo>
                    <a:pt x="1456800" y="980847"/>
                  </a:lnTo>
                  <a:lnTo>
                    <a:pt x="1473291" y="1023235"/>
                  </a:lnTo>
                  <a:lnTo>
                    <a:pt x="1488581" y="1066208"/>
                  </a:lnTo>
                  <a:lnTo>
                    <a:pt x="1502649" y="1109745"/>
                  </a:lnTo>
                  <a:lnTo>
                    <a:pt x="1515476" y="1153825"/>
                  </a:lnTo>
                  <a:lnTo>
                    <a:pt x="1527039" y="1198429"/>
                  </a:lnTo>
                  <a:lnTo>
                    <a:pt x="1537318" y="1243535"/>
                  </a:lnTo>
                  <a:lnTo>
                    <a:pt x="1546294" y="1289123"/>
                  </a:lnTo>
                  <a:lnTo>
                    <a:pt x="1553946" y="1335173"/>
                  </a:lnTo>
                  <a:lnTo>
                    <a:pt x="1560252" y="1381664"/>
                  </a:lnTo>
                  <a:lnTo>
                    <a:pt x="1565192" y="1428575"/>
                  </a:lnTo>
                  <a:lnTo>
                    <a:pt x="1568747" y="1475886"/>
                  </a:lnTo>
                  <a:lnTo>
                    <a:pt x="1570895" y="1523576"/>
                  </a:lnTo>
                  <a:lnTo>
                    <a:pt x="1571615" y="1571625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47858" y="1663410"/>
            <a:ext cx="9633585" cy="448840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14950"/>
              </a:lnSpc>
              <a:spcBef>
                <a:spcPts val="640"/>
              </a:spcBef>
            </a:pPr>
            <a:r>
              <a:rPr sz="12500" spc="340" dirty="0">
                <a:latin typeface="Adobe Caslon Pro" panose="0205050205050A020403" pitchFamily="18" charset="0"/>
              </a:rPr>
              <a:t>Email</a:t>
            </a:r>
            <a:r>
              <a:rPr sz="12500" spc="-380" dirty="0">
                <a:latin typeface="Adobe Caslon Pro" panose="0205050205050A020403" pitchFamily="18" charset="0"/>
              </a:rPr>
              <a:t> </a:t>
            </a:r>
            <a:r>
              <a:rPr sz="12500" spc="835" dirty="0">
                <a:latin typeface="Adobe Caslon Pro" panose="0205050205050A020403" pitchFamily="18" charset="0"/>
              </a:rPr>
              <a:t>Spam  </a:t>
            </a:r>
            <a:r>
              <a:rPr sz="12500" spc="395" dirty="0">
                <a:latin typeface="Adobe Caslon Pro" panose="0205050205050A020403" pitchFamily="18" charset="0"/>
              </a:rPr>
              <a:t>Detector</a:t>
            </a:r>
            <a:endParaRPr sz="12500" dirty="0">
              <a:latin typeface="Adobe Caslon Pro" panose="0205050205050A020403" pitchFamily="18" charset="0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0" spc="20" dirty="0">
                <a:latin typeface="Adobe Caslon Pro" panose="0205050205050A020403" pitchFamily="18" charset="0"/>
                <a:cs typeface="RobotoRegular"/>
              </a:rPr>
              <a:t>Machine Learning Project. Built </a:t>
            </a:r>
            <a:r>
              <a:rPr sz="2800" b="0" spc="15" dirty="0">
                <a:latin typeface="Adobe Caslon Pro" panose="0205050205050A020403" pitchFamily="18" charset="0"/>
                <a:cs typeface="RobotoRegular"/>
              </a:rPr>
              <a:t>with </a:t>
            </a:r>
            <a:r>
              <a:rPr sz="2800" b="0" spc="20" dirty="0">
                <a:latin typeface="Adobe Caslon Pro" panose="0205050205050A020403" pitchFamily="18" charset="0"/>
                <a:cs typeface="RobotoRegular"/>
              </a:rPr>
              <a:t>Python </a:t>
            </a:r>
            <a:r>
              <a:rPr sz="2800" b="0" spc="15" dirty="0">
                <a:latin typeface="Adobe Caslon Pro" panose="0205050205050A020403" pitchFamily="18" charset="0"/>
                <a:cs typeface="RobotoRegular"/>
              </a:rPr>
              <a:t>and</a:t>
            </a:r>
            <a:r>
              <a:rPr sz="2800" b="0" spc="260" dirty="0">
                <a:latin typeface="Adobe Caslon Pro" panose="0205050205050A020403" pitchFamily="18" charset="0"/>
                <a:cs typeface="RobotoRegular"/>
              </a:rPr>
              <a:t> </a:t>
            </a:r>
            <a:r>
              <a:rPr sz="2800" b="0" spc="20" dirty="0">
                <a:latin typeface="Adobe Caslon Pro" panose="0205050205050A020403" pitchFamily="18" charset="0"/>
                <a:cs typeface="RobotoRegular"/>
              </a:rPr>
              <a:t>Streamlit</a:t>
            </a:r>
            <a:endParaRPr sz="2800" dirty="0">
              <a:latin typeface="Adobe Caslon Pro" panose="0205050205050A020403" pitchFamily="18" charset="0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39400" y="7622395"/>
            <a:ext cx="6616598" cy="160364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4400" spc="30" dirty="0">
                <a:solidFill>
                  <a:srgbClr val="F7F4EB"/>
                </a:solidFill>
                <a:latin typeface="Adobe Caslon Pro" panose="0205050205050A020403" pitchFamily="18" charset="0"/>
                <a:cs typeface="RobotoRegular"/>
              </a:rPr>
              <a:t>Nitin</a:t>
            </a:r>
            <a:r>
              <a:rPr sz="4400" spc="80" dirty="0">
                <a:solidFill>
                  <a:srgbClr val="F7F4EB"/>
                </a:solidFill>
                <a:latin typeface="Adobe Caslon Pro" panose="0205050205050A020403" pitchFamily="18" charset="0"/>
                <a:cs typeface="RobotoRegular"/>
              </a:rPr>
              <a:t> </a:t>
            </a:r>
            <a:r>
              <a:rPr sz="4400" dirty="0">
                <a:solidFill>
                  <a:srgbClr val="F7F4EB"/>
                </a:solidFill>
                <a:latin typeface="Adobe Caslon Pro" panose="0205050205050A020403" pitchFamily="18" charset="0"/>
                <a:cs typeface="RobotoRegular"/>
              </a:rPr>
              <a:t>I</a:t>
            </a:r>
            <a:endParaRPr sz="4400" dirty="0">
              <a:latin typeface="Adobe Caslon Pro" panose="0205050205050A020403" pitchFamily="18" charset="0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4400" spc="30" dirty="0">
                <a:solidFill>
                  <a:srgbClr val="F7F4EB"/>
                </a:solidFill>
                <a:latin typeface="Adobe Caslon Pro" panose="0205050205050A020403" pitchFamily="18" charset="0"/>
                <a:cs typeface="RobotoRegular"/>
              </a:rPr>
              <a:t>Saurav Kumar</a:t>
            </a:r>
            <a:r>
              <a:rPr sz="4400" spc="80" dirty="0">
                <a:solidFill>
                  <a:srgbClr val="F7F4EB"/>
                </a:solidFill>
                <a:latin typeface="Adobe Caslon Pro" panose="0205050205050A020403" pitchFamily="18" charset="0"/>
                <a:cs typeface="RobotoRegular"/>
              </a:rPr>
              <a:t> </a:t>
            </a:r>
            <a:r>
              <a:rPr sz="4400" spc="30" dirty="0">
                <a:solidFill>
                  <a:srgbClr val="F7F4EB"/>
                </a:solidFill>
                <a:latin typeface="Adobe Caslon Pro" panose="0205050205050A020403" pitchFamily="18" charset="0"/>
                <a:cs typeface="RobotoRegular"/>
              </a:rPr>
              <a:t>Yadav</a:t>
            </a:r>
            <a:endParaRPr sz="4400" dirty="0">
              <a:latin typeface="Adobe Caslon Pro" panose="0205050205050A020403" pitchFamily="18" charset="0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7901" y="3424549"/>
            <a:ext cx="7581899" cy="4219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98020" y="3424549"/>
            <a:ext cx="7858109" cy="421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5201" y="1183099"/>
            <a:ext cx="1046607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STREAMLIT</a:t>
            </a:r>
            <a:r>
              <a:rPr spc="-80" dirty="0"/>
              <a:t> </a:t>
            </a:r>
            <a:r>
              <a:rPr spc="55" dirty="0"/>
              <a:t>WEBPAGE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6503E0-24E4-4D7F-A8CA-33E0289D1F15}"/>
              </a:ext>
            </a:extLst>
          </p:cNvPr>
          <p:cNvSpPr txBox="1"/>
          <p:nvPr/>
        </p:nvSpPr>
        <p:spPr>
          <a:xfrm rot="20777624">
            <a:off x="5105803" y="1101210"/>
            <a:ext cx="9144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Thank 					You</a:t>
            </a:r>
            <a:endParaRPr lang="en-IN" sz="25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9" y="8827769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808376" y="1457318"/>
                </a:moveTo>
                <a:lnTo>
                  <a:pt x="1457322" y="1457318"/>
                </a:lnTo>
                <a:lnTo>
                  <a:pt x="1456543" y="1409213"/>
                </a:lnTo>
                <a:lnTo>
                  <a:pt x="1454222" y="1361498"/>
                </a:lnTo>
                <a:lnTo>
                  <a:pt x="1450383" y="1314197"/>
                </a:lnTo>
                <a:lnTo>
                  <a:pt x="1445050" y="1267333"/>
                </a:lnTo>
                <a:lnTo>
                  <a:pt x="1438248" y="1220932"/>
                </a:lnTo>
                <a:lnTo>
                  <a:pt x="1429999" y="1175016"/>
                </a:lnTo>
                <a:lnTo>
                  <a:pt x="1420329" y="1129610"/>
                </a:lnTo>
                <a:lnTo>
                  <a:pt x="1409261" y="1084738"/>
                </a:lnTo>
                <a:lnTo>
                  <a:pt x="1396819" y="1040423"/>
                </a:lnTo>
                <a:lnTo>
                  <a:pt x="1383027" y="996690"/>
                </a:lnTo>
                <a:lnTo>
                  <a:pt x="1367909" y="953563"/>
                </a:lnTo>
                <a:lnTo>
                  <a:pt x="1351489" y="911066"/>
                </a:lnTo>
                <a:lnTo>
                  <a:pt x="1333791" y="869223"/>
                </a:lnTo>
                <a:lnTo>
                  <a:pt x="1314840" y="828057"/>
                </a:lnTo>
                <a:lnTo>
                  <a:pt x="1294659" y="787594"/>
                </a:lnTo>
                <a:lnTo>
                  <a:pt x="1273271" y="747856"/>
                </a:lnTo>
                <a:lnTo>
                  <a:pt x="1250702" y="708867"/>
                </a:lnTo>
                <a:lnTo>
                  <a:pt x="1226975" y="670653"/>
                </a:lnTo>
                <a:lnTo>
                  <a:pt x="1202115" y="633237"/>
                </a:lnTo>
                <a:lnTo>
                  <a:pt x="1176144" y="596642"/>
                </a:lnTo>
                <a:lnTo>
                  <a:pt x="1149088" y="560893"/>
                </a:lnTo>
                <a:lnTo>
                  <a:pt x="1120969" y="526014"/>
                </a:lnTo>
                <a:lnTo>
                  <a:pt x="1091813" y="492029"/>
                </a:lnTo>
                <a:lnTo>
                  <a:pt x="1061643" y="458961"/>
                </a:lnTo>
                <a:lnTo>
                  <a:pt x="1030483" y="426836"/>
                </a:lnTo>
                <a:lnTo>
                  <a:pt x="998358" y="395676"/>
                </a:lnTo>
                <a:lnTo>
                  <a:pt x="965290" y="365506"/>
                </a:lnTo>
                <a:lnTo>
                  <a:pt x="931305" y="336350"/>
                </a:lnTo>
                <a:lnTo>
                  <a:pt x="896426" y="308232"/>
                </a:lnTo>
                <a:lnTo>
                  <a:pt x="860677" y="281176"/>
                </a:lnTo>
                <a:lnTo>
                  <a:pt x="824082" y="255205"/>
                </a:lnTo>
                <a:lnTo>
                  <a:pt x="786665" y="230344"/>
                </a:lnTo>
                <a:lnTo>
                  <a:pt x="748451" y="206618"/>
                </a:lnTo>
                <a:lnTo>
                  <a:pt x="709463" y="184049"/>
                </a:lnTo>
                <a:lnTo>
                  <a:pt x="669725" y="162662"/>
                </a:lnTo>
                <a:lnTo>
                  <a:pt x="629261" y="142480"/>
                </a:lnTo>
                <a:lnTo>
                  <a:pt x="588095" y="123529"/>
                </a:lnTo>
                <a:lnTo>
                  <a:pt x="546252" y="105831"/>
                </a:lnTo>
                <a:lnTo>
                  <a:pt x="503755" y="89412"/>
                </a:lnTo>
                <a:lnTo>
                  <a:pt x="460628" y="74294"/>
                </a:lnTo>
                <a:lnTo>
                  <a:pt x="416895" y="60502"/>
                </a:lnTo>
                <a:lnTo>
                  <a:pt x="372580" y="48060"/>
                </a:lnTo>
                <a:lnTo>
                  <a:pt x="327708" y="36992"/>
                </a:lnTo>
                <a:lnTo>
                  <a:pt x="282302" y="27322"/>
                </a:lnTo>
                <a:lnTo>
                  <a:pt x="236386" y="19073"/>
                </a:lnTo>
                <a:lnTo>
                  <a:pt x="189984" y="12271"/>
                </a:lnTo>
                <a:lnTo>
                  <a:pt x="143121" y="6938"/>
                </a:lnTo>
                <a:lnTo>
                  <a:pt x="95819" y="3099"/>
                </a:lnTo>
                <a:lnTo>
                  <a:pt x="48104" y="778"/>
                </a:lnTo>
                <a:lnTo>
                  <a:pt x="0" y="0"/>
                </a:lnTo>
                <a:lnTo>
                  <a:pt x="0" y="648938"/>
                </a:lnTo>
                <a:lnTo>
                  <a:pt x="47497" y="650310"/>
                </a:lnTo>
                <a:lnTo>
                  <a:pt x="94273" y="654376"/>
                </a:lnTo>
                <a:lnTo>
                  <a:pt x="140249" y="661061"/>
                </a:lnTo>
                <a:lnTo>
                  <a:pt x="185352" y="670288"/>
                </a:lnTo>
                <a:lnTo>
                  <a:pt x="229504" y="681981"/>
                </a:lnTo>
                <a:lnTo>
                  <a:pt x="272630" y="696065"/>
                </a:lnTo>
                <a:lnTo>
                  <a:pt x="314655" y="712464"/>
                </a:lnTo>
                <a:lnTo>
                  <a:pt x="355502" y="731103"/>
                </a:lnTo>
                <a:lnTo>
                  <a:pt x="395095" y="751904"/>
                </a:lnTo>
                <a:lnTo>
                  <a:pt x="433359" y="774793"/>
                </a:lnTo>
                <a:lnTo>
                  <a:pt x="470218" y="799694"/>
                </a:lnTo>
                <a:lnTo>
                  <a:pt x="505596" y="826530"/>
                </a:lnTo>
                <a:lnTo>
                  <a:pt x="539418" y="855227"/>
                </a:lnTo>
                <a:lnTo>
                  <a:pt x="571607" y="885707"/>
                </a:lnTo>
                <a:lnTo>
                  <a:pt x="602087" y="917896"/>
                </a:lnTo>
                <a:lnTo>
                  <a:pt x="630784" y="951718"/>
                </a:lnTo>
                <a:lnTo>
                  <a:pt x="657620" y="987096"/>
                </a:lnTo>
                <a:lnTo>
                  <a:pt x="682521" y="1023956"/>
                </a:lnTo>
                <a:lnTo>
                  <a:pt x="705410" y="1062220"/>
                </a:lnTo>
                <a:lnTo>
                  <a:pt x="726211" y="1101814"/>
                </a:lnTo>
                <a:lnTo>
                  <a:pt x="744849" y="1142661"/>
                </a:lnTo>
                <a:lnTo>
                  <a:pt x="761248" y="1184685"/>
                </a:lnTo>
                <a:lnTo>
                  <a:pt x="775333" y="1227812"/>
                </a:lnTo>
                <a:lnTo>
                  <a:pt x="787026" y="1271964"/>
                </a:lnTo>
                <a:lnTo>
                  <a:pt x="796253" y="1317067"/>
                </a:lnTo>
                <a:lnTo>
                  <a:pt x="802937" y="1363044"/>
                </a:lnTo>
                <a:lnTo>
                  <a:pt x="807004" y="1409820"/>
                </a:lnTo>
                <a:lnTo>
                  <a:pt x="808376" y="1457318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19250" y="1785"/>
            <a:ext cx="1666875" cy="1666875"/>
          </a:xfrm>
          <a:custGeom>
            <a:avLst/>
            <a:gdLst/>
            <a:ahLst/>
            <a:cxnLst/>
            <a:rect l="l" t="t" r="r" b="b"/>
            <a:pathLst>
              <a:path w="1666875" h="1666875">
                <a:moveTo>
                  <a:pt x="1666864" y="0"/>
                </a:moveTo>
                <a:lnTo>
                  <a:pt x="1666864" y="1666874"/>
                </a:lnTo>
                <a:lnTo>
                  <a:pt x="1618577" y="1666188"/>
                </a:lnTo>
                <a:lnTo>
                  <a:pt x="1570629" y="1664142"/>
                </a:lnTo>
                <a:lnTo>
                  <a:pt x="1523041" y="1660755"/>
                </a:lnTo>
                <a:lnTo>
                  <a:pt x="1475830" y="1656045"/>
                </a:lnTo>
                <a:lnTo>
                  <a:pt x="1429015" y="1650032"/>
                </a:lnTo>
                <a:lnTo>
                  <a:pt x="1382615" y="1642733"/>
                </a:lnTo>
                <a:lnTo>
                  <a:pt x="1336647" y="1634166"/>
                </a:lnTo>
                <a:lnTo>
                  <a:pt x="1291132" y="1624352"/>
                </a:lnTo>
                <a:lnTo>
                  <a:pt x="1246086" y="1613307"/>
                </a:lnTo>
                <a:lnTo>
                  <a:pt x="1201529" y="1601051"/>
                </a:lnTo>
                <a:lnTo>
                  <a:pt x="1157480" y="1587603"/>
                </a:lnTo>
                <a:lnTo>
                  <a:pt x="1113956" y="1572980"/>
                </a:lnTo>
                <a:lnTo>
                  <a:pt x="1070976" y="1557201"/>
                </a:lnTo>
                <a:lnTo>
                  <a:pt x="1028559" y="1540285"/>
                </a:lnTo>
                <a:lnTo>
                  <a:pt x="986724" y="1522250"/>
                </a:lnTo>
                <a:lnTo>
                  <a:pt x="945488" y="1503115"/>
                </a:lnTo>
                <a:lnTo>
                  <a:pt x="904871" y="1482898"/>
                </a:lnTo>
                <a:lnTo>
                  <a:pt x="864890" y="1461618"/>
                </a:lnTo>
                <a:lnTo>
                  <a:pt x="825565" y="1439294"/>
                </a:lnTo>
                <a:lnTo>
                  <a:pt x="786914" y="1415943"/>
                </a:lnTo>
                <a:lnTo>
                  <a:pt x="748956" y="1391585"/>
                </a:lnTo>
                <a:lnTo>
                  <a:pt x="711709" y="1366238"/>
                </a:lnTo>
                <a:lnTo>
                  <a:pt x="675191" y="1339921"/>
                </a:lnTo>
                <a:lnTo>
                  <a:pt x="639421" y="1312651"/>
                </a:lnTo>
                <a:lnTo>
                  <a:pt x="604418" y="1284448"/>
                </a:lnTo>
                <a:lnTo>
                  <a:pt x="570200" y="1255331"/>
                </a:lnTo>
                <a:lnTo>
                  <a:pt x="536786" y="1225316"/>
                </a:lnTo>
                <a:lnTo>
                  <a:pt x="504194" y="1194424"/>
                </a:lnTo>
                <a:lnTo>
                  <a:pt x="472443" y="1162673"/>
                </a:lnTo>
                <a:lnTo>
                  <a:pt x="441551" y="1130081"/>
                </a:lnTo>
                <a:lnTo>
                  <a:pt x="411537" y="1096667"/>
                </a:lnTo>
                <a:lnTo>
                  <a:pt x="382420" y="1062449"/>
                </a:lnTo>
                <a:lnTo>
                  <a:pt x="354217" y="1027446"/>
                </a:lnTo>
                <a:lnTo>
                  <a:pt x="326948" y="991676"/>
                </a:lnTo>
                <a:lnTo>
                  <a:pt x="300630" y="955158"/>
                </a:lnTo>
                <a:lnTo>
                  <a:pt x="275283" y="917911"/>
                </a:lnTo>
                <a:lnTo>
                  <a:pt x="250926" y="879952"/>
                </a:lnTo>
                <a:lnTo>
                  <a:pt x="227575" y="841301"/>
                </a:lnTo>
                <a:lnTo>
                  <a:pt x="205251" y="801976"/>
                </a:lnTo>
                <a:lnTo>
                  <a:pt x="183971" y="761996"/>
                </a:lnTo>
                <a:lnTo>
                  <a:pt x="163755" y="721378"/>
                </a:lnTo>
                <a:lnTo>
                  <a:pt x="144620" y="680142"/>
                </a:lnTo>
                <a:lnTo>
                  <a:pt x="126585" y="638307"/>
                </a:lnTo>
                <a:lnTo>
                  <a:pt x="109669" y="595890"/>
                </a:lnTo>
                <a:lnTo>
                  <a:pt x="93891" y="552910"/>
                </a:lnTo>
                <a:lnTo>
                  <a:pt x="79268" y="509386"/>
                </a:lnTo>
                <a:lnTo>
                  <a:pt x="65820" y="465336"/>
                </a:lnTo>
                <a:lnTo>
                  <a:pt x="53564" y="420779"/>
                </a:lnTo>
                <a:lnTo>
                  <a:pt x="42520" y="375734"/>
                </a:lnTo>
                <a:lnTo>
                  <a:pt x="32705" y="330218"/>
                </a:lnTo>
                <a:lnTo>
                  <a:pt x="24139" y="284250"/>
                </a:lnTo>
                <a:lnTo>
                  <a:pt x="16841" y="237850"/>
                </a:lnTo>
                <a:lnTo>
                  <a:pt x="10827" y="191035"/>
                </a:lnTo>
                <a:lnTo>
                  <a:pt x="6118" y="143824"/>
                </a:lnTo>
                <a:lnTo>
                  <a:pt x="2731" y="96235"/>
                </a:lnTo>
                <a:lnTo>
                  <a:pt x="685" y="48287"/>
                </a:lnTo>
                <a:lnTo>
                  <a:pt x="0" y="0"/>
                </a:lnTo>
                <a:lnTo>
                  <a:pt x="1666864" y="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5623" y="1195231"/>
            <a:ext cx="4020820" cy="166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100"/>
              </a:spcBef>
            </a:pPr>
            <a:r>
              <a:rPr sz="5000" spc="330" dirty="0"/>
              <a:t>Naive</a:t>
            </a:r>
            <a:r>
              <a:rPr sz="5000" spc="-215" dirty="0"/>
              <a:t> </a:t>
            </a:r>
            <a:r>
              <a:rPr sz="5000" spc="85" dirty="0"/>
              <a:t>Bayes  </a:t>
            </a:r>
            <a:r>
              <a:rPr sz="5000" spc="250" dirty="0"/>
              <a:t>Algorithm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1865623" y="3275737"/>
            <a:ext cx="5963920" cy="488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sz="2700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A </a:t>
            </a:r>
            <a:r>
              <a:rPr sz="2700" spc="-5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naive Bayes classifier is an algorithm  that uses Bayes' theorem to classify  objects. Naive Bayes classifiers  assume strong, or naive, independence  between attributes of data</a:t>
            </a:r>
            <a:r>
              <a:rPr sz="2700" spc="-30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 </a:t>
            </a:r>
            <a:r>
              <a:rPr sz="2700" spc="-5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points.</a:t>
            </a:r>
            <a:endParaRPr sz="2700" dirty="0">
              <a:latin typeface="Adobe Caslon Pro" panose="0205050205050A020403" pitchFamily="18" charset="0"/>
              <a:cs typeface="RobotoRegular"/>
            </a:endParaRPr>
          </a:p>
          <a:p>
            <a:pPr marL="12700" marR="12700">
              <a:lnSpc>
                <a:spcPts val="3829"/>
              </a:lnSpc>
              <a:spcBef>
                <a:spcPts val="225"/>
              </a:spcBef>
            </a:pPr>
            <a:r>
              <a:rPr sz="2700" spc="-5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Popular uses of naive Bayes classifiers  include spam filters, text analysis and  medical diagnosis. These classifiers  are widely used for machine learning  because they are simple to</a:t>
            </a:r>
            <a:r>
              <a:rPr sz="2700" spc="-65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 </a:t>
            </a:r>
            <a:r>
              <a:rPr sz="2700" spc="-5" dirty="0">
                <a:solidFill>
                  <a:srgbClr val="454599"/>
                </a:solidFill>
                <a:latin typeface="Adobe Caslon Pro" panose="0205050205050A020403" pitchFamily="18" charset="0"/>
                <a:cs typeface="RobotoRegular"/>
              </a:rPr>
              <a:t>implement</a:t>
            </a:r>
            <a:r>
              <a:rPr sz="2700" spc="-5" dirty="0">
                <a:solidFill>
                  <a:srgbClr val="454599"/>
                </a:solidFill>
                <a:latin typeface="RobotoRegular"/>
                <a:cs typeface="RobotoRegular"/>
              </a:rPr>
              <a:t>.</a:t>
            </a:r>
            <a:endParaRPr sz="2700" dirty="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88677" y="1067790"/>
            <a:ext cx="6667500" cy="1391285"/>
            <a:chOff x="9688677" y="1067790"/>
            <a:chExt cx="6667500" cy="1391285"/>
          </a:xfrm>
        </p:grpSpPr>
        <p:sp>
          <p:nvSpPr>
            <p:cNvPr id="8" name="object 8"/>
            <p:cNvSpPr/>
            <p:nvPr/>
          </p:nvSpPr>
          <p:spPr>
            <a:xfrm>
              <a:off x="9688790" y="1067790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88677" y="1068406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22750" y="1513379"/>
            <a:ext cx="2906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Data</a:t>
            </a:r>
            <a:r>
              <a:rPr sz="2600" spc="-80" dirty="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Preprocessing</a:t>
            </a:r>
            <a:endParaRPr sz="26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42489" y="1475215"/>
            <a:ext cx="116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sz="3000" b="1" spc="-155" dirty="0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sz="3000" b="1" spc="-430" dirty="0">
                <a:solidFill>
                  <a:srgbClr val="454599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88677" y="2702392"/>
            <a:ext cx="6667500" cy="1391285"/>
            <a:chOff x="9688677" y="2702392"/>
            <a:chExt cx="6667500" cy="1391285"/>
          </a:xfrm>
        </p:grpSpPr>
        <p:sp>
          <p:nvSpPr>
            <p:cNvPr id="13" name="object 13"/>
            <p:cNvSpPr/>
            <p:nvPr/>
          </p:nvSpPr>
          <p:spPr>
            <a:xfrm>
              <a:off x="9688790" y="2702392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88677" y="2703008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77718" y="3109824"/>
            <a:ext cx="1293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sz="3000" b="1" spc="-155" dirty="0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sz="3000" b="1" spc="590" dirty="0">
                <a:solidFill>
                  <a:srgbClr val="454599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88677" y="4333542"/>
            <a:ext cx="6667500" cy="1391285"/>
            <a:chOff x="9688677" y="4333542"/>
            <a:chExt cx="6667500" cy="1391285"/>
          </a:xfrm>
        </p:grpSpPr>
        <p:sp>
          <p:nvSpPr>
            <p:cNvPr id="17" name="object 17"/>
            <p:cNvSpPr/>
            <p:nvPr/>
          </p:nvSpPr>
          <p:spPr>
            <a:xfrm>
              <a:off x="9688790" y="4333542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88677" y="4334164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094552" y="4740961"/>
            <a:ext cx="1259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sz="3000" b="1" spc="-155" dirty="0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sz="3000" b="1" spc="325" dirty="0">
                <a:solidFill>
                  <a:srgbClr val="454599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59973" y="3163643"/>
            <a:ext cx="2769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Training the</a:t>
            </a:r>
            <a:r>
              <a:rPr sz="2600" spc="-80" dirty="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Model</a:t>
            </a:r>
            <a:endParaRPr sz="26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35586" y="4794780"/>
            <a:ext cx="25933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Predicting</a:t>
            </a:r>
            <a:r>
              <a:rPr sz="2600" spc="-80" dirty="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results</a:t>
            </a:r>
            <a:endParaRPr sz="2600">
              <a:latin typeface="RobotoRegular"/>
              <a:cs typeface="RobotoRegular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688677" y="5951643"/>
            <a:ext cx="6667500" cy="1391285"/>
            <a:chOff x="9688677" y="5951643"/>
            <a:chExt cx="6667500" cy="1391285"/>
          </a:xfrm>
        </p:grpSpPr>
        <p:sp>
          <p:nvSpPr>
            <p:cNvPr id="23" name="object 23"/>
            <p:cNvSpPr/>
            <p:nvPr/>
          </p:nvSpPr>
          <p:spPr>
            <a:xfrm>
              <a:off x="9688790" y="5951643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88677" y="5952256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094369" y="6357315"/>
            <a:ext cx="126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sz="3000" b="1" spc="-155" dirty="0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sz="3000" b="1" spc="325" dirty="0">
                <a:solidFill>
                  <a:srgbClr val="454599"/>
                </a:solidFill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54537" y="6412903"/>
            <a:ext cx="3374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Checking</a:t>
            </a:r>
            <a:r>
              <a:rPr sz="2600" spc="-75" dirty="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Performance</a:t>
            </a:r>
            <a:endParaRPr sz="2600">
              <a:latin typeface="RobotoRegular"/>
              <a:cs typeface="RobotoRegular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688677" y="7561099"/>
            <a:ext cx="6667500" cy="1391285"/>
            <a:chOff x="9688677" y="7561099"/>
            <a:chExt cx="6667500" cy="1391285"/>
          </a:xfrm>
        </p:grpSpPr>
        <p:sp>
          <p:nvSpPr>
            <p:cNvPr id="28" name="object 28"/>
            <p:cNvSpPr/>
            <p:nvPr/>
          </p:nvSpPr>
          <p:spPr>
            <a:xfrm>
              <a:off x="9688790" y="7561099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8677" y="7561721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99126" y="7966781"/>
            <a:ext cx="125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sz="3000" b="1" spc="-155" dirty="0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sz="3000" b="1" spc="250" dirty="0">
                <a:solidFill>
                  <a:srgbClr val="454599"/>
                </a:solidFill>
                <a:latin typeface="Arial"/>
                <a:cs typeface="Arial"/>
              </a:rPr>
              <a:t>5</a:t>
            </a:r>
            <a:endParaRPr sz="3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19747" y="8022338"/>
            <a:ext cx="1909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54599"/>
                </a:solidFill>
                <a:latin typeface="RobotoRegular"/>
                <a:cs typeface="RobotoRegular"/>
              </a:rPr>
              <a:t>Visualization</a:t>
            </a:r>
            <a:endParaRPr sz="26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315652"/>
            <a:ext cx="1179449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b="1" spc="235" dirty="0">
                <a:solidFill>
                  <a:srgbClr val="454599"/>
                </a:solidFill>
                <a:latin typeface="Arial"/>
                <a:cs typeface="Arial"/>
              </a:rPr>
              <a:t>DATA</a:t>
            </a:r>
            <a:r>
              <a:rPr sz="7700" b="1" spc="-114" dirty="0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sz="7700" b="1" spc="75" dirty="0">
                <a:solidFill>
                  <a:srgbClr val="454599"/>
                </a:solidFill>
                <a:latin typeface="Arial"/>
                <a:cs typeface="Arial"/>
              </a:rPr>
              <a:t>PREPROCESSING</a:t>
            </a:r>
            <a:endParaRPr sz="7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3042984"/>
            <a:ext cx="76288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454599"/>
                </a:solidFill>
                <a:latin typeface="RobotoRegular"/>
                <a:cs typeface="RobotoRegular"/>
              </a:rPr>
              <a:t>Importing the libraries and</a:t>
            </a:r>
            <a:r>
              <a:rPr sz="3900" spc="-80" dirty="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sz="3900" spc="-5" dirty="0">
                <a:solidFill>
                  <a:srgbClr val="454599"/>
                </a:solidFill>
                <a:latin typeface="RobotoRegular"/>
                <a:cs typeface="RobotoRegular"/>
              </a:rPr>
              <a:t>Dataset</a:t>
            </a:r>
            <a:endParaRPr sz="39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5237596" cy="875211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458602"/>
            <a:ext cx="166116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Data present previously</a:t>
            </a: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3200" dirty="0" smtClean="0">
              <a:latin typeface="Adobe Caslon Pro" panose="0205050205050A020403" pitchFamily="18" charset="0"/>
            </a:endParaRP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r>
              <a:rPr lang="en-US" sz="3200" dirty="0" smtClean="0">
                <a:latin typeface="Adobe Caslon Pro" panose="0205050205050A020403" pitchFamily="18" charset="0"/>
              </a:rPr>
              <a:t> </a:t>
            </a:r>
            <a:endParaRPr lang="en-US" sz="3200" dirty="0"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12216"/>
            <a:ext cx="1379220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444308"/>
            <a:ext cx="13812521" cy="4842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400" y="5905500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Data after cleaning-&gt;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5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15237596" cy="1137920"/>
          </a:xfrm>
        </p:spPr>
        <p:txBody>
          <a:bodyPr/>
          <a:lstStyle/>
          <a:p>
            <a:r>
              <a:rPr lang="en-US" dirty="0" smtClean="0"/>
              <a:t>Data cleaning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38300"/>
            <a:ext cx="17602200" cy="81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79" y="1610360"/>
            <a:ext cx="11694161" cy="7388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421" y="2657911"/>
            <a:ext cx="61963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Now we delete the duplicate values present and check if the presence of null values and we also clean the missing values using the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drop_duplicates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 after that we check the presence of values NAN,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NaN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,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na.</a:t>
            </a:r>
            <a:endParaRPr lang="en-US" sz="4000" dirty="0" smtClean="0">
              <a:solidFill>
                <a:schemeClr val="tx2">
                  <a:lumMod val="75000"/>
                </a:schemeClr>
              </a:solidFill>
              <a:latin typeface="Adobe Caslon Pro" panose="0205050205050A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15237596" cy="1137920"/>
          </a:xfrm>
        </p:spPr>
        <p:txBody>
          <a:bodyPr/>
          <a:lstStyle/>
          <a:p>
            <a:r>
              <a:rPr lang="en-US" dirty="0" smtClean="0"/>
              <a:t>Data Mapping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0462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After cleaning the data we now map  the trained data into ham and spam and now test the cases. 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180" y="1386840"/>
            <a:ext cx="7236596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71552"/>
            <a:ext cx="8458200" cy="6324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3180" y="7124700"/>
            <a:ext cx="859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Testing of sparse matrix using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Vectorizer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dobe Caslon Pro" panose="0205050205050A020403" pitchFamily="18" charset="0"/>
              </a:rPr>
              <a:t> and then transforming the compressed data into matrix format.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251" y="2882859"/>
            <a:ext cx="12077699" cy="5619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551" y="1036307"/>
            <a:ext cx="13053694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340" dirty="0"/>
              <a:t>TRAINING </a:t>
            </a:r>
            <a:r>
              <a:rPr sz="7700" spc="459" dirty="0"/>
              <a:t>AND </a:t>
            </a:r>
            <a:r>
              <a:rPr sz="7700" spc="-220" dirty="0"/>
              <a:t>TEST</a:t>
            </a:r>
            <a:r>
              <a:rPr sz="7700" spc="-975" dirty="0"/>
              <a:t> </a:t>
            </a:r>
            <a:r>
              <a:rPr sz="7700" spc="-185" dirty="0"/>
              <a:t>SETS</a:t>
            </a:r>
            <a:endParaRPr sz="7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7901" y="3587221"/>
            <a:ext cx="12934949" cy="575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5201" y="905131"/>
            <a:ext cx="10320020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8250"/>
              </a:lnSpc>
              <a:spcBef>
                <a:spcPts val="100"/>
              </a:spcBef>
              <a:tabLst>
                <a:tab pos="4798695" algn="l"/>
                <a:tab pos="8338820" algn="l"/>
              </a:tabLst>
            </a:pPr>
            <a:r>
              <a:rPr sz="6600" spc="-100" dirty="0"/>
              <a:t>T</a:t>
            </a:r>
            <a:r>
              <a:rPr sz="6600" spc="-45" dirty="0"/>
              <a:t>R</a:t>
            </a:r>
            <a:r>
              <a:rPr sz="6600" spc="405" dirty="0"/>
              <a:t>A</a:t>
            </a:r>
            <a:r>
              <a:rPr sz="6600" spc="195" dirty="0"/>
              <a:t>I</a:t>
            </a:r>
            <a:r>
              <a:rPr sz="6600" spc="685" dirty="0"/>
              <a:t>N</a:t>
            </a:r>
            <a:r>
              <a:rPr sz="6600" spc="195" dirty="0"/>
              <a:t>I</a:t>
            </a:r>
            <a:r>
              <a:rPr sz="6600" spc="685" dirty="0"/>
              <a:t>N</a:t>
            </a:r>
            <a:r>
              <a:rPr sz="6600" spc="335" dirty="0"/>
              <a:t>G	</a:t>
            </a:r>
            <a:r>
              <a:rPr sz="6600" spc="745" dirty="0"/>
              <a:t>M</a:t>
            </a:r>
            <a:r>
              <a:rPr sz="6600" spc="650" dirty="0"/>
              <a:t>O</a:t>
            </a:r>
            <a:r>
              <a:rPr sz="6600" spc="100" dirty="0"/>
              <a:t>D</a:t>
            </a:r>
            <a:r>
              <a:rPr sz="6600" spc="-575" dirty="0"/>
              <a:t>E</a:t>
            </a:r>
            <a:r>
              <a:rPr sz="6600" spc="-305" dirty="0"/>
              <a:t>L	</a:t>
            </a:r>
            <a:r>
              <a:rPr sz="6600" spc="405" dirty="0"/>
              <a:t>A</a:t>
            </a:r>
            <a:r>
              <a:rPr sz="6600" spc="685" dirty="0"/>
              <a:t>N</a:t>
            </a:r>
            <a:r>
              <a:rPr sz="6600" spc="60" dirty="0"/>
              <a:t>D  </a:t>
            </a:r>
            <a:r>
              <a:rPr sz="6600" spc="100" dirty="0"/>
              <a:t>PREDICTING</a:t>
            </a:r>
            <a:r>
              <a:rPr sz="6600" spc="-55" dirty="0"/>
              <a:t> </a:t>
            </a:r>
            <a:r>
              <a:rPr sz="6600" spc="-114" dirty="0"/>
              <a:t>RESULTS</a:t>
            </a:r>
            <a:endParaRPr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7901" y="2317772"/>
            <a:ext cx="13106399" cy="67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5201" y="905128"/>
            <a:ext cx="91376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30" dirty="0"/>
              <a:t>CONFUSION</a:t>
            </a:r>
            <a:r>
              <a:rPr sz="6600" spc="-125" dirty="0"/>
              <a:t> </a:t>
            </a:r>
            <a:r>
              <a:rPr sz="6600" spc="345" dirty="0"/>
              <a:t>MATRIX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212</Words>
  <Application>Microsoft Office PowerPoint</Application>
  <PresentationFormat>Custom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Caslon Pro</vt:lpstr>
      <vt:lpstr>Arial</vt:lpstr>
      <vt:lpstr>Calibri</vt:lpstr>
      <vt:lpstr>RobotoRegular</vt:lpstr>
      <vt:lpstr>STXingkai</vt:lpstr>
      <vt:lpstr>Office Theme</vt:lpstr>
      <vt:lpstr>Email Spam  Detector Machine Learning Project. Built with Python and Streamlit</vt:lpstr>
      <vt:lpstr>Naive Bayes  Algorithm</vt:lpstr>
      <vt:lpstr>PowerPoint Presentation</vt:lpstr>
      <vt:lpstr>Data Cleaning</vt:lpstr>
      <vt:lpstr>Data cleaning contd…</vt:lpstr>
      <vt:lpstr>Data Mapping </vt:lpstr>
      <vt:lpstr>TRAINING AND TEST SETS</vt:lpstr>
      <vt:lpstr>TRAINING MODEL AND  PREDICTING RESULTS</vt:lpstr>
      <vt:lpstr>CONFUSION MATRIX</vt:lpstr>
      <vt:lpstr>STREAMLIT WEBPAGE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Detector</dc:title>
  <dc:creator>Nitin Steyn</dc:creator>
  <cp:keywords>DAEpIjttijs,BAEC8xuaSDs</cp:keywords>
  <cp:lastModifiedBy>Saurav Kumar</cp:lastModifiedBy>
  <cp:revision>7</cp:revision>
  <dcterms:created xsi:type="dcterms:W3CDTF">2021-09-05T12:06:19Z</dcterms:created>
  <dcterms:modified xsi:type="dcterms:W3CDTF">2021-09-05T15:56:54Z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2021-09-05T00:00:00Z</vt:filetime>
  </property>
</Properties>
</file>