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4" r:id="rId1"/>
    <p:sldMasterId id="2147483663" r:id="rId2"/>
  </p:sldMasterIdLst>
  <p:notesMasterIdLst>
    <p:notesMasterId r:id="rId9"/>
  </p:notesMasterIdLst>
  <p:handoutMasterIdLst>
    <p:handoutMasterId r:id="rId10"/>
  </p:handoutMasterIdLst>
  <p:sldIdLst>
    <p:sldId id="256" r:id="rId3"/>
    <p:sldId id="320" r:id="rId4"/>
    <p:sldId id="324" r:id="rId5"/>
    <p:sldId id="327" r:id="rId6"/>
    <p:sldId id="325" r:id="rId7"/>
    <p:sldId id="32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obe Systems" initials="AS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0244" autoAdjust="0"/>
  </p:normalViewPr>
  <p:slideViewPr>
    <p:cSldViewPr>
      <p:cViewPr varScale="1">
        <p:scale>
          <a:sx n="99" d="100"/>
          <a:sy n="99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44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8AA4E-ABEC-4261-9AA6-A0BED016D96D}" type="doc">
      <dgm:prSet loTypeId="urn:microsoft.com/office/officeart/2005/8/layout/StepDownProcess" loCatId="process" qsTypeId="urn:microsoft.com/office/officeart/2005/8/quickstyle/3d1" qsCatId="3D" csTypeId="urn:microsoft.com/office/officeart/2005/8/colors/accent2_4" csCatId="accent2" phldr="1"/>
      <dgm:spPr/>
    </dgm:pt>
    <dgm:pt modelId="{8269B476-262B-4AA0-A3D0-73C1CCA5E425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Oogway live</a:t>
          </a:r>
          <a:endParaRPr lang="en-US" sz="1200" b="1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B38800FB-E3F3-4B90-9744-49642C4B9882}" type="parTrans" cxnId="{41DFC001-E394-4ECE-868B-402786F3003D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29D661F3-EFFC-4CAC-90AD-2DA6482652F3}" type="sibTrans" cxnId="{41DFC001-E394-4ECE-868B-402786F3003D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8156EEF1-9C3D-41CE-9A4F-27DB62A22F2A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Project Planning and OT Matrix</a:t>
          </a:r>
          <a:endParaRPr lang="en-US" sz="1200" b="1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C771D445-6392-44CE-A118-69CFF5FE1F0A}" type="parTrans" cxnId="{AEA8EA6F-4C0C-496A-BBC3-B6C0F6DF194B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9714EC36-1CB8-4939-945E-A9053F42ECD9}" type="sibTrans" cxnId="{AEA8EA6F-4C0C-496A-BBC3-B6C0F6DF194B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FE9E3E0D-327A-418C-8E44-1EFFDAC2485B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Miscellaneous activities</a:t>
          </a:r>
          <a:endParaRPr lang="en-US" sz="1200" b="1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C7722653-4A77-4EAC-9ECC-DDA050F930FF}" type="parTrans" cxnId="{AF7D62AA-7B17-48A4-A467-50442CD5B803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86C97D45-40B5-4A9B-A58B-78E71F446B32}" type="sibTrans" cxnId="{AF7D62AA-7B17-48A4-A467-50442CD5B803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A4621EE1-2F2A-4A0E-B9E9-84907961D7F5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UI Simplification</a:t>
          </a:r>
          <a:endParaRPr lang="en-US" sz="1200" b="1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C58DE1C1-4CB4-473D-92B1-DF9143BDB012}" type="parTrans" cxnId="{98FB2E5B-4973-474A-82FF-ED433429273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C4B4CB81-1974-43AD-AC0C-0E6BCEACDA32}" type="sibTrans" cxnId="{98FB2E5B-4973-474A-82FF-ED433429273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39705C3F-3853-48AD-819F-4040070CAEDE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Data Import/Export</a:t>
          </a:r>
          <a:endParaRPr lang="en-US" sz="1200" b="1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12A4694B-6A0B-4AAF-B5FF-8B00DD70B339}" type="parTrans" cxnId="{4F08BF6D-9F19-45B1-A5C7-B39123828133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59DCBEE6-0CFA-4829-90D8-0AC4071A793C}" type="sibTrans" cxnId="{4F08BF6D-9F19-45B1-A5C7-B39123828133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A4CCBFE9-0190-43D2-8F6E-CB501595FAE5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Watson Integration</a:t>
          </a:r>
          <a:endParaRPr lang="en-US" sz="1200" b="1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06357EE7-F3E6-4A9D-8953-39F585E6E4C5}" type="parTrans" cxnId="{ADB2891F-B9A0-4B71-A639-ED78D036A663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CE700110-3397-49BB-981B-9077F4AF08A0}" type="sibTrans" cxnId="{ADB2891F-B9A0-4B71-A639-ED78D036A663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D8B5573C-8A85-4FC4-BEA9-3C01AA6FDB6D}" type="pres">
      <dgm:prSet presAssocID="{E108AA4E-ABEC-4261-9AA6-A0BED016D96D}" presName="rootnode" presStyleCnt="0">
        <dgm:presLayoutVars>
          <dgm:chMax/>
          <dgm:chPref/>
          <dgm:dir/>
          <dgm:animLvl val="lvl"/>
        </dgm:presLayoutVars>
      </dgm:prSet>
      <dgm:spPr/>
    </dgm:pt>
    <dgm:pt modelId="{38B3BDFB-F479-400B-958D-E6428FAF8737}" type="pres">
      <dgm:prSet presAssocID="{8269B476-262B-4AA0-A3D0-73C1CCA5E425}" presName="composite" presStyleCnt="0"/>
      <dgm:spPr/>
    </dgm:pt>
    <dgm:pt modelId="{1F9D48AD-2C9C-4161-A533-57CFA4B4C123}" type="pres">
      <dgm:prSet presAssocID="{8269B476-262B-4AA0-A3D0-73C1CCA5E425}" presName="bentUpArrow1" presStyleLbl="alignImgPlace1" presStyleIdx="0" presStyleCnt="5"/>
      <dgm:spPr/>
    </dgm:pt>
    <dgm:pt modelId="{ADB18F7D-1283-4B9A-AD9B-03C1B550C8EF}" type="pres">
      <dgm:prSet presAssocID="{8269B476-262B-4AA0-A3D0-73C1CCA5E425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C6699-F3FB-4B90-96FB-D643B057D4EE}" type="pres">
      <dgm:prSet presAssocID="{8269B476-262B-4AA0-A3D0-73C1CCA5E425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0E23F8-84FB-48A5-962E-C73F8ED2A975}" type="pres">
      <dgm:prSet presAssocID="{29D661F3-EFFC-4CAC-90AD-2DA6482652F3}" presName="sibTrans" presStyleCnt="0"/>
      <dgm:spPr/>
    </dgm:pt>
    <dgm:pt modelId="{00D5606B-0DD7-413A-9AC8-9E390CA7F365}" type="pres">
      <dgm:prSet presAssocID="{A4621EE1-2F2A-4A0E-B9E9-84907961D7F5}" presName="composite" presStyleCnt="0"/>
      <dgm:spPr/>
    </dgm:pt>
    <dgm:pt modelId="{3E56BF8D-BE67-4C63-BB63-98C248F320B5}" type="pres">
      <dgm:prSet presAssocID="{A4621EE1-2F2A-4A0E-B9E9-84907961D7F5}" presName="bentUpArrow1" presStyleLbl="alignImgPlace1" presStyleIdx="1" presStyleCnt="5"/>
      <dgm:spPr/>
    </dgm:pt>
    <dgm:pt modelId="{9AD2D41F-8028-479F-B1DC-96732F6197F1}" type="pres">
      <dgm:prSet presAssocID="{A4621EE1-2F2A-4A0E-B9E9-84907961D7F5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297210-CB7B-456F-82E2-5AC0AE07B99B}" type="pres">
      <dgm:prSet presAssocID="{A4621EE1-2F2A-4A0E-B9E9-84907961D7F5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0B09BA3C-D188-4C01-AF81-196DC17C00BA}" type="pres">
      <dgm:prSet presAssocID="{C4B4CB81-1974-43AD-AC0C-0E6BCEACDA32}" presName="sibTrans" presStyleCnt="0"/>
      <dgm:spPr/>
    </dgm:pt>
    <dgm:pt modelId="{F78E5CCE-2D93-40D9-8B42-86ED7C1AE4EF}" type="pres">
      <dgm:prSet presAssocID="{A4CCBFE9-0190-43D2-8F6E-CB501595FAE5}" presName="composite" presStyleCnt="0"/>
      <dgm:spPr/>
    </dgm:pt>
    <dgm:pt modelId="{D6808AA2-9965-4521-97F7-D307F5F59EDA}" type="pres">
      <dgm:prSet presAssocID="{A4CCBFE9-0190-43D2-8F6E-CB501595FAE5}" presName="bentUpArrow1" presStyleLbl="alignImgPlace1" presStyleIdx="2" presStyleCnt="5"/>
      <dgm:spPr/>
    </dgm:pt>
    <dgm:pt modelId="{4EE5A95F-4CCD-481A-922C-6D413A192634}" type="pres">
      <dgm:prSet presAssocID="{A4CCBFE9-0190-43D2-8F6E-CB501595FAE5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EF22B-C6BD-4040-ABEC-1EA0693D440E}" type="pres">
      <dgm:prSet presAssocID="{A4CCBFE9-0190-43D2-8F6E-CB501595FAE5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A95086E4-5171-4A6F-ABA1-D28C46713D86}" type="pres">
      <dgm:prSet presAssocID="{CE700110-3397-49BB-981B-9077F4AF08A0}" presName="sibTrans" presStyleCnt="0"/>
      <dgm:spPr/>
    </dgm:pt>
    <dgm:pt modelId="{745D117D-E78A-44E4-A237-06F186D33F87}" type="pres">
      <dgm:prSet presAssocID="{39705C3F-3853-48AD-819F-4040070CAEDE}" presName="composite" presStyleCnt="0"/>
      <dgm:spPr/>
    </dgm:pt>
    <dgm:pt modelId="{DEEFC443-8A57-4A1E-91AA-29D9598CF210}" type="pres">
      <dgm:prSet presAssocID="{39705C3F-3853-48AD-819F-4040070CAEDE}" presName="bentUpArrow1" presStyleLbl="alignImgPlace1" presStyleIdx="3" presStyleCnt="5"/>
      <dgm:spPr/>
    </dgm:pt>
    <dgm:pt modelId="{79BF4FA0-05E6-4916-BC9B-B251337D5C93}" type="pres">
      <dgm:prSet presAssocID="{39705C3F-3853-48AD-819F-4040070CAEDE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05895-66A3-4CE5-8D7C-A2206FEEFF6B}" type="pres">
      <dgm:prSet presAssocID="{39705C3F-3853-48AD-819F-4040070CAEDE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65A702-CEC4-4269-A872-08A66F15BA1B}" type="pres">
      <dgm:prSet presAssocID="{59DCBEE6-0CFA-4829-90D8-0AC4071A793C}" presName="sibTrans" presStyleCnt="0"/>
      <dgm:spPr/>
    </dgm:pt>
    <dgm:pt modelId="{E4F86D85-1725-46CB-929E-5D7B3195AEDF}" type="pres">
      <dgm:prSet presAssocID="{8156EEF1-9C3D-41CE-9A4F-27DB62A22F2A}" presName="composite" presStyleCnt="0"/>
      <dgm:spPr/>
    </dgm:pt>
    <dgm:pt modelId="{EE8C60D2-328E-45C9-AB21-5CFCA12D5CFF}" type="pres">
      <dgm:prSet presAssocID="{8156EEF1-9C3D-41CE-9A4F-27DB62A22F2A}" presName="bentUpArrow1" presStyleLbl="alignImgPlace1" presStyleIdx="4" presStyleCnt="5"/>
      <dgm:spPr/>
    </dgm:pt>
    <dgm:pt modelId="{2431E38C-298C-4CF6-9F8C-D20E43235247}" type="pres">
      <dgm:prSet presAssocID="{8156EEF1-9C3D-41CE-9A4F-27DB62A22F2A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9C566-078F-4E69-8224-50DEEBE177E5}" type="pres">
      <dgm:prSet presAssocID="{8156EEF1-9C3D-41CE-9A4F-27DB62A22F2A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721AF7FB-2F2C-4058-B11A-F7AB78903E66}" type="pres">
      <dgm:prSet presAssocID="{9714EC36-1CB8-4939-945E-A9053F42ECD9}" presName="sibTrans" presStyleCnt="0"/>
      <dgm:spPr/>
    </dgm:pt>
    <dgm:pt modelId="{C9FC1B81-5C37-4E86-8C25-3F43B37B37E4}" type="pres">
      <dgm:prSet presAssocID="{FE9E3E0D-327A-418C-8E44-1EFFDAC2485B}" presName="composite" presStyleCnt="0"/>
      <dgm:spPr/>
    </dgm:pt>
    <dgm:pt modelId="{5DAAA05B-8364-4B12-9732-462A284E48A2}" type="pres">
      <dgm:prSet presAssocID="{FE9E3E0D-327A-418C-8E44-1EFFDAC2485B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FB2E5B-4973-474A-82FF-ED4334292730}" srcId="{E108AA4E-ABEC-4261-9AA6-A0BED016D96D}" destId="{A4621EE1-2F2A-4A0E-B9E9-84907961D7F5}" srcOrd="1" destOrd="0" parTransId="{C58DE1C1-4CB4-473D-92B1-DF9143BDB012}" sibTransId="{C4B4CB81-1974-43AD-AC0C-0E6BCEACDA32}"/>
    <dgm:cxn modelId="{C97778AB-285D-423B-A532-3922285B1253}" type="presOf" srcId="{FE9E3E0D-327A-418C-8E44-1EFFDAC2485B}" destId="{5DAAA05B-8364-4B12-9732-462A284E48A2}" srcOrd="0" destOrd="0" presId="urn:microsoft.com/office/officeart/2005/8/layout/StepDownProcess"/>
    <dgm:cxn modelId="{C5F2A701-FF50-41A2-97C1-D7E173BC7A03}" type="presOf" srcId="{E108AA4E-ABEC-4261-9AA6-A0BED016D96D}" destId="{D8B5573C-8A85-4FC4-BEA9-3C01AA6FDB6D}" srcOrd="0" destOrd="0" presId="urn:microsoft.com/office/officeart/2005/8/layout/StepDownProcess"/>
    <dgm:cxn modelId="{19AD39BD-5175-4915-9047-20CF70265445}" type="presOf" srcId="{A4CCBFE9-0190-43D2-8F6E-CB501595FAE5}" destId="{4EE5A95F-4CCD-481A-922C-6D413A192634}" srcOrd="0" destOrd="0" presId="urn:microsoft.com/office/officeart/2005/8/layout/StepDownProcess"/>
    <dgm:cxn modelId="{BBF89B8D-F5DF-4D08-9293-7E11944B7FED}" type="presOf" srcId="{A4621EE1-2F2A-4A0E-B9E9-84907961D7F5}" destId="{9AD2D41F-8028-479F-B1DC-96732F6197F1}" srcOrd="0" destOrd="0" presId="urn:microsoft.com/office/officeart/2005/8/layout/StepDownProcess"/>
    <dgm:cxn modelId="{0A221962-54D4-4DD4-8F2E-0AA38456EE85}" type="presOf" srcId="{8156EEF1-9C3D-41CE-9A4F-27DB62A22F2A}" destId="{2431E38C-298C-4CF6-9F8C-D20E43235247}" srcOrd="0" destOrd="0" presId="urn:microsoft.com/office/officeart/2005/8/layout/StepDownProcess"/>
    <dgm:cxn modelId="{AF7D62AA-7B17-48A4-A467-50442CD5B803}" srcId="{E108AA4E-ABEC-4261-9AA6-A0BED016D96D}" destId="{FE9E3E0D-327A-418C-8E44-1EFFDAC2485B}" srcOrd="5" destOrd="0" parTransId="{C7722653-4A77-4EAC-9ECC-DDA050F930FF}" sibTransId="{86C97D45-40B5-4A9B-A58B-78E71F446B32}"/>
    <dgm:cxn modelId="{E0D389D9-5D0B-4801-9A64-C78CEB5253EB}" type="presOf" srcId="{39705C3F-3853-48AD-819F-4040070CAEDE}" destId="{79BF4FA0-05E6-4916-BC9B-B251337D5C93}" srcOrd="0" destOrd="0" presId="urn:microsoft.com/office/officeart/2005/8/layout/StepDownProcess"/>
    <dgm:cxn modelId="{4F08BF6D-9F19-45B1-A5C7-B39123828133}" srcId="{E108AA4E-ABEC-4261-9AA6-A0BED016D96D}" destId="{39705C3F-3853-48AD-819F-4040070CAEDE}" srcOrd="3" destOrd="0" parTransId="{12A4694B-6A0B-4AAF-B5FF-8B00DD70B339}" sibTransId="{59DCBEE6-0CFA-4829-90D8-0AC4071A793C}"/>
    <dgm:cxn modelId="{75AB6E74-8B48-4566-9B30-B6AFD4551CF2}" type="presOf" srcId="{8269B476-262B-4AA0-A3D0-73C1CCA5E425}" destId="{ADB18F7D-1283-4B9A-AD9B-03C1B550C8EF}" srcOrd="0" destOrd="0" presId="urn:microsoft.com/office/officeart/2005/8/layout/StepDownProcess"/>
    <dgm:cxn modelId="{ADB2891F-B9A0-4B71-A639-ED78D036A663}" srcId="{E108AA4E-ABEC-4261-9AA6-A0BED016D96D}" destId="{A4CCBFE9-0190-43D2-8F6E-CB501595FAE5}" srcOrd="2" destOrd="0" parTransId="{06357EE7-F3E6-4A9D-8953-39F585E6E4C5}" sibTransId="{CE700110-3397-49BB-981B-9077F4AF08A0}"/>
    <dgm:cxn modelId="{41DFC001-E394-4ECE-868B-402786F3003D}" srcId="{E108AA4E-ABEC-4261-9AA6-A0BED016D96D}" destId="{8269B476-262B-4AA0-A3D0-73C1CCA5E425}" srcOrd="0" destOrd="0" parTransId="{B38800FB-E3F3-4B90-9744-49642C4B9882}" sibTransId="{29D661F3-EFFC-4CAC-90AD-2DA6482652F3}"/>
    <dgm:cxn modelId="{AEA8EA6F-4C0C-496A-BBC3-B6C0F6DF194B}" srcId="{E108AA4E-ABEC-4261-9AA6-A0BED016D96D}" destId="{8156EEF1-9C3D-41CE-9A4F-27DB62A22F2A}" srcOrd="4" destOrd="0" parTransId="{C771D445-6392-44CE-A118-69CFF5FE1F0A}" sibTransId="{9714EC36-1CB8-4939-945E-A9053F42ECD9}"/>
    <dgm:cxn modelId="{4D9F4FEA-C26E-4835-B2FC-470DFA5DAF33}" type="presParOf" srcId="{D8B5573C-8A85-4FC4-BEA9-3C01AA6FDB6D}" destId="{38B3BDFB-F479-400B-958D-E6428FAF8737}" srcOrd="0" destOrd="0" presId="urn:microsoft.com/office/officeart/2005/8/layout/StepDownProcess"/>
    <dgm:cxn modelId="{1927242B-917B-4DBF-856B-FF2DE7A5CB0E}" type="presParOf" srcId="{38B3BDFB-F479-400B-958D-E6428FAF8737}" destId="{1F9D48AD-2C9C-4161-A533-57CFA4B4C123}" srcOrd="0" destOrd="0" presId="urn:microsoft.com/office/officeart/2005/8/layout/StepDownProcess"/>
    <dgm:cxn modelId="{E1F4274C-EB86-4C72-A52C-779B99CDFEC7}" type="presParOf" srcId="{38B3BDFB-F479-400B-958D-E6428FAF8737}" destId="{ADB18F7D-1283-4B9A-AD9B-03C1B550C8EF}" srcOrd="1" destOrd="0" presId="urn:microsoft.com/office/officeart/2005/8/layout/StepDownProcess"/>
    <dgm:cxn modelId="{0433520B-25EA-492A-9E75-06A88C8D3585}" type="presParOf" srcId="{38B3BDFB-F479-400B-958D-E6428FAF8737}" destId="{D3DC6699-F3FB-4B90-96FB-D643B057D4EE}" srcOrd="2" destOrd="0" presId="urn:microsoft.com/office/officeart/2005/8/layout/StepDownProcess"/>
    <dgm:cxn modelId="{4ABAA7E1-A9CC-48CC-9D38-29CF6D778764}" type="presParOf" srcId="{D8B5573C-8A85-4FC4-BEA9-3C01AA6FDB6D}" destId="{4F0E23F8-84FB-48A5-962E-C73F8ED2A975}" srcOrd="1" destOrd="0" presId="urn:microsoft.com/office/officeart/2005/8/layout/StepDownProcess"/>
    <dgm:cxn modelId="{C63B8157-BE60-4018-A95E-0D09B096B7CF}" type="presParOf" srcId="{D8B5573C-8A85-4FC4-BEA9-3C01AA6FDB6D}" destId="{00D5606B-0DD7-413A-9AC8-9E390CA7F365}" srcOrd="2" destOrd="0" presId="urn:microsoft.com/office/officeart/2005/8/layout/StepDownProcess"/>
    <dgm:cxn modelId="{98E7D1F0-147F-442C-AAD6-03508402266A}" type="presParOf" srcId="{00D5606B-0DD7-413A-9AC8-9E390CA7F365}" destId="{3E56BF8D-BE67-4C63-BB63-98C248F320B5}" srcOrd="0" destOrd="0" presId="urn:microsoft.com/office/officeart/2005/8/layout/StepDownProcess"/>
    <dgm:cxn modelId="{CE9B5E1A-49FC-4150-A60D-B308719ACB33}" type="presParOf" srcId="{00D5606B-0DD7-413A-9AC8-9E390CA7F365}" destId="{9AD2D41F-8028-479F-B1DC-96732F6197F1}" srcOrd="1" destOrd="0" presId="urn:microsoft.com/office/officeart/2005/8/layout/StepDownProcess"/>
    <dgm:cxn modelId="{198BD816-1994-4D81-BF11-2D547D8CE4D0}" type="presParOf" srcId="{00D5606B-0DD7-413A-9AC8-9E390CA7F365}" destId="{C0297210-CB7B-456F-82E2-5AC0AE07B99B}" srcOrd="2" destOrd="0" presId="urn:microsoft.com/office/officeart/2005/8/layout/StepDownProcess"/>
    <dgm:cxn modelId="{AD7CDD8B-13F4-4214-91B9-E426CD534425}" type="presParOf" srcId="{D8B5573C-8A85-4FC4-BEA9-3C01AA6FDB6D}" destId="{0B09BA3C-D188-4C01-AF81-196DC17C00BA}" srcOrd="3" destOrd="0" presId="urn:microsoft.com/office/officeart/2005/8/layout/StepDownProcess"/>
    <dgm:cxn modelId="{9DC39627-FF78-4299-90E2-1917446652B9}" type="presParOf" srcId="{D8B5573C-8A85-4FC4-BEA9-3C01AA6FDB6D}" destId="{F78E5CCE-2D93-40D9-8B42-86ED7C1AE4EF}" srcOrd="4" destOrd="0" presId="urn:microsoft.com/office/officeart/2005/8/layout/StepDownProcess"/>
    <dgm:cxn modelId="{12D57FC5-519A-4205-85A3-64A46433566E}" type="presParOf" srcId="{F78E5CCE-2D93-40D9-8B42-86ED7C1AE4EF}" destId="{D6808AA2-9965-4521-97F7-D307F5F59EDA}" srcOrd="0" destOrd="0" presId="urn:microsoft.com/office/officeart/2005/8/layout/StepDownProcess"/>
    <dgm:cxn modelId="{52FDEDE2-E5E2-4A86-8ACA-2534CD99A2D4}" type="presParOf" srcId="{F78E5CCE-2D93-40D9-8B42-86ED7C1AE4EF}" destId="{4EE5A95F-4CCD-481A-922C-6D413A192634}" srcOrd="1" destOrd="0" presId="urn:microsoft.com/office/officeart/2005/8/layout/StepDownProcess"/>
    <dgm:cxn modelId="{D0999D9D-5424-46B9-A26F-1520BB675C85}" type="presParOf" srcId="{F78E5CCE-2D93-40D9-8B42-86ED7C1AE4EF}" destId="{FB2EF22B-C6BD-4040-ABEC-1EA0693D440E}" srcOrd="2" destOrd="0" presId="urn:microsoft.com/office/officeart/2005/8/layout/StepDownProcess"/>
    <dgm:cxn modelId="{AA9A8329-4EC3-434C-A432-0CC8E8DE5883}" type="presParOf" srcId="{D8B5573C-8A85-4FC4-BEA9-3C01AA6FDB6D}" destId="{A95086E4-5171-4A6F-ABA1-D28C46713D86}" srcOrd="5" destOrd="0" presId="urn:microsoft.com/office/officeart/2005/8/layout/StepDownProcess"/>
    <dgm:cxn modelId="{B9A466ED-D7C0-4492-9107-E63C63EF4195}" type="presParOf" srcId="{D8B5573C-8A85-4FC4-BEA9-3C01AA6FDB6D}" destId="{745D117D-E78A-44E4-A237-06F186D33F87}" srcOrd="6" destOrd="0" presId="urn:microsoft.com/office/officeart/2005/8/layout/StepDownProcess"/>
    <dgm:cxn modelId="{0D97A784-C78B-4262-A1A9-6A0CC91C0CC7}" type="presParOf" srcId="{745D117D-E78A-44E4-A237-06F186D33F87}" destId="{DEEFC443-8A57-4A1E-91AA-29D9598CF210}" srcOrd="0" destOrd="0" presId="urn:microsoft.com/office/officeart/2005/8/layout/StepDownProcess"/>
    <dgm:cxn modelId="{52C66338-B081-403F-B86E-DBF83A9CC21E}" type="presParOf" srcId="{745D117D-E78A-44E4-A237-06F186D33F87}" destId="{79BF4FA0-05E6-4916-BC9B-B251337D5C93}" srcOrd="1" destOrd="0" presId="urn:microsoft.com/office/officeart/2005/8/layout/StepDownProcess"/>
    <dgm:cxn modelId="{7DBA71DD-0A52-46AC-8AE3-03931EBB2AB9}" type="presParOf" srcId="{745D117D-E78A-44E4-A237-06F186D33F87}" destId="{BD905895-66A3-4CE5-8D7C-A2206FEEFF6B}" srcOrd="2" destOrd="0" presId="urn:microsoft.com/office/officeart/2005/8/layout/StepDownProcess"/>
    <dgm:cxn modelId="{64B03A2C-488C-4537-90CC-F19ECA43920F}" type="presParOf" srcId="{D8B5573C-8A85-4FC4-BEA9-3C01AA6FDB6D}" destId="{ED65A702-CEC4-4269-A872-08A66F15BA1B}" srcOrd="7" destOrd="0" presId="urn:microsoft.com/office/officeart/2005/8/layout/StepDownProcess"/>
    <dgm:cxn modelId="{76F8CADC-C472-4288-A9F0-A558BE42FC94}" type="presParOf" srcId="{D8B5573C-8A85-4FC4-BEA9-3C01AA6FDB6D}" destId="{E4F86D85-1725-46CB-929E-5D7B3195AEDF}" srcOrd="8" destOrd="0" presId="urn:microsoft.com/office/officeart/2005/8/layout/StepDownProcess"/>
    <dgm:cxn modelId="{D2CC0039-261C-4F17-A29D-9A10ACBCF481}" type="presParOf" srcId="{E4F86D85-1725-46CB-929E-5D7B3195AEDF}" destId="{EE8C60D2-328E-45C9-AB21-5CFCA12D5CFF}" srcOrd="0" destOrd="0" presId="urn:microsoft.com/office/officeart/2005/8/layout/StepDownProcess"/>
    <dgm:cxn modelId="{3176A8ED-453B-42B5-90E9-43FA9FD8E4DF}" type="presParOf" srcId="{E4F86D85-1725-46CB-929E-5D7B3195AEDF}" destId="{2431E38C-298C-4CF6-9F8C-D20E43235247}" srcOrd="1" destOrd="0" presId="urn:microsoft.com/office/officeart/2005/8/layout/StepDownProcess"/>
    <dgm:cxn modelId="{72E4DC90-F48E-40A6-9285-E39F25FC528F}" type="presParOf" srcId="{E4F86D85-1725-46CB-929E-5D7B3195AEDF}" destId="{E169C566-078F-4E69-8224-50DEEBE177E5}" srcOrd="2" destOrd="0" presId="urn:microsoft.com/office/officeart/2005/8/layout/StepDownProcess"/>
    <dgm:cxn modelId="{AEEE062F-8E5E-49E5-AAB4-0584AB876440}" type="presParOf" srcId="{D8B5573C-8A85-4FC4-BEA9-3C01AA6FDB6D}" destId="{721AF7FB-2F2C-4058-B11A-F7AB78903E66}" srcOrd="9" destOrd="0" presId="urn:microsoft.com/office/officeart/2005/8/layout/StepDownProcess"/>
    <dgm:cxn modelId="{5B3E1A99-BA92-4459-8C75-F4289939DB87}" type="presParOf" srcId="{D8B5573C-8A85-4FC4-BEA9-3C01AA6FDB6D}" destId="{C9FC1B81-5C37-4E86-8C25-3F43B37B37E4}" srcOrd="10" destOrd="0" presId="urn:microsoft.com/office/officeart/2005/8/layout/StepDownProcess"/>
    <dgm:cxn modelId="{53BE36D0-F7F8-4140-9EE7-8B579C96D444}" type="presParOf" srcId="{C9FC1B81-5C37-4E86-8C25-3F43B37B37E4}" destId="{5DAAA05B-8364-4B12-9732-462A284E48A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D48AD-2C9C-4161-A533-57CFA4B4C123}">
      <dsp:nvSpPr>
        <dsp:cNvPr id="0" name=""/>
        <dsp:cNvSpPr/>
      </dsp:nvSpPr>
      <dsp:spPr>
        <a:xfrm rot="5400000">
          <a:off x="1601294" y="761690"/>
          <a:ext cx="655644" cy="74642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5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5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5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5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DB18F7D-1283-4B9A-AD9B-03C1B550C8EF}">
      <dsp:nvSpPr>
        <dsp:cNvPr id="0" name=""/>
        <dsp:cNvSpPr/>
      </dsp:nvSpPr>
      <dsp:spPr>
        <a:xfrm>
          <a:off x="1427588" y="34895"/>
          <a:ext cx="1103719" cy="77256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shade val="5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shade val="5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shade val="5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Oogway live</a:t>
          </a:r>
          <a:endParaRPr lang="en-US" sz="1200" b="1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1465308" y="72615"/>
        <a:ext cx="1028279" cy="697127"/>
      </dsp:txXfrm>
    </dsp:sp>
    <dsp:sp modelId="{D3DC6699-F3FB-4B90-96FB-D643B057D4EE}">
      <dsp:nvSpPr>
        <dsp:cNvPr id="0" name=""/>
        <dsp:cNvSpPr/>
      </dsp:nvSpPr>
      <dsp:spPr>
        <a:xfrm>
          <a:off x="2531308" y="108576"/>
          <a:ext cx="802740" cy="624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6BF8D-BE67-4C63-BB63-98C248F320B5}">
      <dsp:nvSpPr>
        <dsp:cNvPr id="0" name=""/>
        <dsp:cNvSpPr/>
      </dsp:nvSpPr>
      <dsp:spPr>
        <a:xfrm rot="5400000">
          <a:off x="2516395" y="1629538"/>
          <a:ext cx="655644" cy="74642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2">
                <a:tint val="50000"/>
                <a:hueOff val="-5899"/>
                <a:satOff val="147"/>
                <a:lumOff val="-491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50000"/>
                <a:hueOff val="-5899"/>
                <a:satOff val="147"/>
                <a:lumOff val="-491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50000"/>
                <a:hueOff val="-5899"/>
                <a:satOff val="147"/>
                <a:lumOff val="-491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50000"/>
                <a:hueOff val="-5899"/>
                <a:satOff val="147"/>
                <a:lumOff val="-491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50000"/>
                <a:hueOff val="-5899"/>
                <a:satOff val="147"/>
                <a:lumOff val="-49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50000"/>
                <a:hueOff val="-5899"/>
                <a:satOff val="147"/>
                <a:lumOff val="-49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AD2D41F-8028-479F-B1DC-96732F6197F1}">
      <dsp:nvSpPr>
        <dsp:cNvPr id="0" name=""/>
        <dsp:cNvSpPr/>
      </dsp:nvSpPr>
      <dsp:spPr>
        <a:xfrm>
          <a:off x="2342689" y="902743"/>
          <a:ext cx="1103719" cy="77256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50000"/>
                <a:hueOff val="239069"/>
                <a:satOff val="-10951"/>
                <a:lumOff val="1776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shade val="50000"/>
                <a:hueOff val="239069"/>
                <a:satOff val="-10951"/>
                <a:lumOff val="1776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shade val="50000"/>
                <a:hueOff val="239069"/>
                <a:satOff val="-10951"/>
                <a:lumOff val="1776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shade val="50000"/>
                <a:hueOff val="239069"/>
                <a:satOff val="-10951"/>
                <a:lumOff val="1776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shade val="50000"/>
                <a:hueOff val="239069"/>
                <a:satOff val="-10951"/>
                <a:lumOff val="1776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shade val="50000"/>
                <a:hueOff val="239069"/>
                <a:satOff val="-10951"/>
                <a:lumOff val="1776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UI Simplification</a:t>
          </a:r>
          <a:endParaRPr lang="en-US" sz="1200" b="1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2380409" y="940463"/>
        <a:ext cx="1028279" cy="697127"/>
      </dsp:txXfrm>
    </dsp:sp>
    <dsp:sp modelId="{C0297210-CB7B-456F-82E2-5AC0AE07B99B}">
      <dsp:nvSpPr>
        <dsp:cNvPr id="0" name=""/>
        <dsp:cNvSpPr/>
      </dsp:nvSpPr>
      <dsp:spPr>
        <a:xfrm>
          <a:off x="3446408" y="976425"/>
          <a:ext cx="802740" cy="624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08AA2-9965-4521-97F7-D307F5F59EDA}">
      <dsp:nvSpPr>
        <dsp:cNvPr id="0" name=""/>
        <dsp:cNvSpPr/>
      </dsp:nvSpPr>
      <dsp:spPr>
        <a:xfrm rot="5400000">
          <a:off x="3431496" y="2497386"/>
          <a:ext cx="655644" cy="74642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2">
                <a:tint val="50000"/>
                <a:hueOff val="-11798"/>
                <a:satOff val="293"/>
                <a:lumOff val="-982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50000"/>
                <a:hueOff val="-11798"/>
                <a:satOff val="293"/>
                <a:lumOff val="-982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50000"/>
                <a:hueOff val="-11798"/>
                <a:satOff val="293"/>
                <a:lumOff val="-982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50000"/>
                <a:hueOff val="-11798"/>
                <a:satOff val="293"/>
                <a:lumOff val="-982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50000"/>
                <a:hueOff val="-11798"/>
                <a:satOff val="293"/>
                <a:lumOff val="-982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50000"/>
                <a:hueOff val="-11798"/>
                <a:satOff val="293"/>
                <a:lumOff val="-982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EE5A95F-4CCD-481A-922C-6D413A192634}">
      <dsp:nvSpPr>
        <dsp:cNvPr id="0" name=""/>
        <dsp:cNvSpPr/>
      </dsp:nvSpPr>
      <dsp:spPr>
        <a:xfrm>
          <a:off x="3257790" y="1770591"/>
          <a:ext cx="1103719" cy="77256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50000"/>
                <a:hueOff val="478138"/>
                <a:satOff val="-21903"/>
                <a:lumOff val="35521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shade val="50000"/>
                <a:hueOff val="478138"/>
                <a:satOff val="-21903"/>
                <a:lumOff val="35521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shade val="50000"/>
                <a:hueOff val="478138"/>
                <a:satOff val="-21903"/>
                <a:lumOff val="35521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shade val="50000"/>
                <a:hueOff val="478138"/>
                <a:satOff val="-21903"/>
                <a:lumOff val="35521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shade val="50000"/>
                <a:hueOff val="478138"/>
                <a:satOff val="-21903"/>
                <a:lumOff val="3552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shade val="50000"/>
                <a:hueOff val="478138"/>
                <a:satOff val="-21903"/>
                <a:lumOff val="3552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Watson Integration</a:t>
          </a:r>
          <a:endParaRPr lang="en-US" sz="1200" b="1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3295510" y="1808311"/>
        <a:ext cx="1028279" cy="697127"/>
      </dsp:txXfrm>
    </dsp:sp>
    <dsp:sp modelId="{FB2EF22B-C6BD-4040-ABEC-1EA0693D440E}">
      <dsp:nvSpPr>
        <dsp:cNvPr id="0" name=""/>
        <dsp:cNvSpPr/>
      </dsp:nvSpPr>
      <dsp:spPr>
        <a:xfrm>
          <a:off x="4361509" y="1844273"/>
          <a:ext cx="802740" cy="624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FC443-8A57-4A1E-91AA-29D9598CF210}">
      <dsp:nvSpPr>
        <dsp:cNvPr id="0" name=""/>
        <dsp:cNvSpPr/>
      </dsp:nvSpPr>
      <dsp:spPr>
        <a:xfrm rot="5400000">
          <a:off x="4346596" y="3365235"/>
          <a:ext cx="655644" cy="74642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2">
                <a:tint val="50000"/>
                <a:hueOff val="-17697"/>
                <a:satOff val="440"/>
                <a:lumOff val="-1472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50000"/>
                <a:hueOff val="-17697"/>
                <a:satOff val="440"/>
                <a:lumOff val="-1472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50000"/>
                <a:hueOff val="-17697"/>
                <a:satOff val="440"/>
                <a:lumOff val="-1472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50000"/>
                <a:hueOff val="-17697"/>
                <a:satOff val="440"/>
                <a:lumOff val="-1472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50000"/>
                <a:hueOff val="-17697"/>
                <a:satOff val="440"/>
                <a:lumOff val="-1472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50000"/>
                <a:hueOff val="-17697"/>
                <a:satOff val="440"/>
                <a:lumOff val="-1472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9BF4FA0-05E6-4916-BC9B-B251337D5C93}">
      <dsp:nvSpPr>
        <dsp:cNvPr id="0" name=""/>
        <dsp:cNvSpPr/>
      </dsp:nvSpPr>
      <dsp:spPr>
        <a:xfrm>
          <a:off x="4172890" y="2638440"/>
          <a:ext cx="1103719" cy="77256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50000"/>
                <a:hueOff val="717207"/>
                <a:satOff val="-32854"/>
                <a:lumOff val="53281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shade val="50000"/>
                <a:hueOff val="717207"/>
                <a:satOff val="-32854"/>
                <a:lumOff val="53281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shade val="50000"/>
                <a:hueOff val="717207"/>
                <a:satOff val="-32854"/>
                <a:lumOff val="53281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shade val="50000"/>
                <a:hueOff val="717207"/>
                <a:satOff val="-32854"/>
                <a:lumOff val="53281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shade val="50000"/>
                <a:hueOff val="717207"/>
                <a:satOff val="-32854"/>
                <a:lumOff val="5328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shade val="50000"/>
                <a:hueOff val="717207"/>
                <a:satOff val="-32854"/>
                <a:lumOff val="5328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Data Import/Export</a:t>
          </a:r>
          <a:endParaRPr lang="en-US" sz="1200" b="1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4210610" y="2676160"/>
        <a:ext cx="1028279" cy="697127"/>
      </dsp:txXfrm>
    </dsp:sp>
    <dsp:sp modelId="{BD905895-66A3-4CE5-8D7C-A2206FEEFF6B}">
      <dsp:nvSpPr>
        <dsp:cNvPr id="0" name=""/>
        <dsp:cNvSpPr/>
      </dsp:nvSpPr>
      <dsp:spPr>
        <a:xfrm>
          <a:off x="5276609" y="2712122"/>
          <a:ext cx="802740" cy="624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C60D2-328E-45C9-AB21-5CFCA12D5CFF}">
      <dsp:nvSpPr>
        <dsp:cNvPr id="0" name=""/>
        <dsp:cNvSpPr/>
      </dsp:nvSpPr>
      <dsp:spPr>
        <a:xfrm rot="5400000">
          <a:off x="5261697" y="4233083"/>
          <a:ext cx="655644" cy="74642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2">
                <a:tint val="50000"/>
                <a:hueOff val="-23596"/>
                <a:satOff val="586"/>
                <a:lumOff val="-1963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50000"/>
                <a:hueOff val="-23596"/>
                <a:satOff val="586"/>
                <a:lumOff val="-1963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50000"/>
                <a:hueOff val="-23596"/>
                <a:satOff val="586"/>
                <a:lumOff val="-1963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50000"/>
                <a:hueOff val="-23596"/>
                <a:satOff val="586"/>
                <a:lumOff val="-1963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50000"/>
                <a:hueOff val="-23596"/>
                <a:satOff val="586"/>
                <a:lumOff val="-1963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50000"/>
                <a:hueOff val="-23596"/>
                <a:satOff val="586"/>
                <a:lumOff val="-1963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431E38C-298C-4CF6-9F8C-D20E43235247}">
      <dsp:nvSpPr>
        <dsp:cNvPr id="0" name=""/>
        <dsp:cNvSpPr/>
      </dsp:nvSpPr>
      <dsp:spPr>
        <a:xfrm>
          <a:off x="5087991" y="3506288"/>
          <a:ext cx="1103719" cy="77256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50000"/>
                <a:hueOff val="478138"/>
                <a:satOff val="-21903"/>
                <a:lumOff val="35521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shade val="50000"/>
                <a:hueOff val="478138"/>
                <a:satOff val="-21903"/>
                <a:lumOff val="35521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shade val="50000"/>
                <a:hueOff val="478138"/>
                <a:satOff val="-21903"/>
                <a:lumOff val="35521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shade val="50000"/>
                <a:hueOff val="478138"/>
                <a:satOff val="-21903"/>
                <a:lumOff val="35521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shade val="50000"/>
                <a:hueOff val="478138"/>
                <a:satOff val="-21903"/>
                <a:lumOff val="3552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shade val="50000"/>
                <a:hueOff val="478138"/>
                <a:satOff val="-21903"/>
                <a:lumOff val="3552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Project Planning and OT Matrix</a:t>
          </a:r>
          <a:endParaRPr lang="en-US" sz="1200" b="1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5125711" y="3544008"/>
        <a:ext cx="1028279" cy="697127"/>
      </dsp:txXfrm>
    </dsp:sp>
    <dsp:sp modelId="{E169C566-078F-4E69-8224-50DEEBE177E5}">
      <dsp:nvSpPr>
        <dsp:cNvPr id="0" name=""/>
        <dsp:cNvSpPr/>
      </dsp:nvSpPr>
      <dsp:spPr>
        <a:xfrm>
          <a:off x="6191710" y="3579970"/>
          <a:ext cx="802740" cy="624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AA05B-8364-4B12-9732-462A284E48A2}">
      <dsp:nvSpPr>
        <dsp:cNvPr id="0" name=""/>
        <dsp:cNvSpPr/>
      </dsp:nvSpPr>
      <dsp:spPr>
        <a:xfrm>
          <a:off x="6003091" y="4374137"/>
          <a:ext cx="1103719" cy="77256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50000"/>
                <a:hueOff val="239069"/>
                <a:satOff val="-10951"/>
                <a:lumOff val="1776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shade val="50000"/>
                <a:hueOff val="239069"/>
                <a:satOff val="-10951"/>
                <a:lumOff val="1776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shade val="50000"/>
                <a:hueOff val="239069"/>
                <a:satOff val="-10951"/>
                <a:lumOff val="1776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shade val="50000"/>
                <a:hueOff val="239069"/>
                <a:satOff val="-10951"/>
                <a:lumOff val="1776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shade val="50000"/>
                <a:hueOff val="239069"/>
                <a:satOff val="-10951"/>
                <a:lumOff val="1776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shade val="50000"/>
                <a:hueOff val="239069"/>
                <a:satOff val="-10951"/>
                <a:lumOff val="1776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Miscellaneous activities</a:t>
          </a:r>
          <a:endParaRPr lang="en-US" sz="1200" b="1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6040811" y="4411857"/>
        <a:ext cx="1028279" cy="697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1CBAA-E8CE-054D-8CAC-5ACFC32A8CAA}" type="datetimeFigureOut">
              <a:rPr lang="en-US" smtClean="0"/>
              <a:t>5/27/2013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B0BAD-592C-904B-B7C2-F7CFD3A450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12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953E-09E7-4B40-823B-55C90D5D3BF8}" type="datetimeFigureOut">
              <a:rPr lang="en-US" smtClean="0"/>
              <a:pPr/>
              <a:t>5/27/2013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AD17C-2386-4D6E-BDE8-FD4C9AC3A6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0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AD17C-2386-4D6E-BDE8-FD4C9AC3A6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15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5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52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52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52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5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96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012" y="1522965"/>
            <a:ext cx="8190798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12" y="1890010"/>
            <a:ext cx="8190798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09284" y="6505731"/>
            <a:ext cx="434715" cy="352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ea typeface="ＭＳ Ｐゴシック" pitchFamily="-111" charset="-128"/>
              </a:rPr>
              <a:t> </a:t>
            </a:r>
            <a:endParaRPr lang="en-US" dirty="0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1" name="Picture 10" descr="adobe_logo_tab_top_7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1013" y="1"/>
            <a:ext cx="411787" cy="68103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709284" y="6505731"/>
            <a:ext cx="434715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4" name="Picture 13" descr="adobe_logo_tab_top_7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1013" y="1"/>
            <a:ext cx="411787" cy="68103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9144000" cy="6477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81049"/>
            <a:ext cx="9144000" cy="5661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012" y="1522965"/>
            <a:ext cx="8190798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12" y="1890010"/>
            <a:ext cx="8190798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09284" y="6505731"/>
            <a:ext cx="434715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1" name="Picture 10" descr="adobe_logo_tab_top_7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1013" y="1"/>
            <a:ext cx="411787" cy="6810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" t="39674" r="229" b="17091"/>
          <a:stretch/>
        </p:blipFill>
        <p:spPr>
          <a:xfrm>
            <a:off x="0" y="2467051"/>
            <a:ext cx="9144000" cy="397764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709284" y="6505731"/>
            <a:ext cx="434715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5" name="Picture 14" descr="adobe_logo_tab_top_7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1013" y="1"/>
            <a:ext cx="411787" cy="68103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1"/>
            <a:ext cx="9144000" cy="6477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0" y="1"/>
            <a:ext cx="9144000" cy="6477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81049"/>
            <a:ext cx="9144000" cy="5661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0" y="781049"/>
            <a:ext cx="9144000" cy="5661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1"/>
            <a:ext cx="9144000" cy="647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0" y="1"/>
            <a:ext cx="9144000" cy="6477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42951"/>
            <a:ext cx="9144000" cy="56991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0" y="781049"/>
            <a:ext cx="9144000" cy="5661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7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7" name="Picture 6" descr="grayscale-bkgr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38899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81600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rgbClr val="DADDE0"/>
                </a:solidFill>
              </a:defRPr>
            </a:lvl1pPr>
            <a:lvl2pPr>
              <a:spcBef>
                <a:spcPts val="1200"/>
              </a:spcBef>
              <a:defRPr>
                <a:solidFill>
                  <a:srgbClr val="DADDE0"/>
                </a:solidFill>
              </a:defRPr>
            </a:lvl2pPr>
            <a:lvl3pPr>
              <a:spcBef>
                <a:spcPts val="1200"/>
              </a:spcBef>
              <a:defRPr>
                <a:solidFill>
                  <a:srgbClr val="DADDE0"/>
                </a:solidFill>
              </a:defRPr>
            </a:lvl3pPr>
            <a:lvl4pPr>
              <a:spcBef>
                <a:spcPts val="1200"/>
              </a:spcBef>
              <a:defRPr>
                <a:solidFill>
                  <a:srgbClr val="DADDE0"/>
                </a:solidFill>
              </a:defRPr>
            </a:lvl4pPr>
            <a:lvl5pPr>
              <a:spcBef>
                <a:spcPts val="1200"/>
              </a:spcBef>
              <a:defRPr>
                <a:solidFill>
                  <a:srgbClr val="DADDE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34022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7" name="Picture 6" descr="grayscale-bkgrn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43889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81000" y="336550"/>
            <a:ext cx="8686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35775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779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786300" y="6528874"/>
            <a:ext cx="204225" cy="256615"/>
            <a:chOff x="8786300" y="6528874"/>
            <a:chExt cx="204225" cy="256615"/>
          </a:xfrm>
        </p:grpSpPr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4150"/>
            <a:ext cx="8686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0" y="66294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Adobe Clean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6" y="6629400"/>
            <a:ext cx="3903664" cy="16827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/>
                </a:solidFill>
                <a:latin typeface="Adobe Clean" pitchFamily="34" charset="0"/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4770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dobe Clean" pitchFamily="34" charset="0"/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51" r:id="rId9"/>
    <p:sldLayoutId id="2147483652" r:id="rId10"/>
    <p:sldLayoutId id="214748365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631825" indent="-1682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798513" indent="-1666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4pPr>
      <a:lvl5pPr marL="914400" indent="-1158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3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0" y="6442075"/>
            <a:ext cx="9144000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228600" y="6502400"/>
            <a:ext cx="389001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© 2013 Adobe Systems </a:t>
            </a:r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Incorporated.  All Rights Reserved. </a:t>
            </a:r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 Adobe Confidential.</a:t>
            </a:r>
            <a:endParaRPr lang="en-US" sz="700" dirty="0">
              <a:solidFill>
                <a:srgbClr val="FFFFFF"/>
              </a:solidFill>
              <a:latin typeface="Adobe Clean" pitchFamily="-111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786300" y="6528874"/>
            <a:ext cx="204225" cy="256615"/>
            <a:chOff x="8786300" y="6528874"/>
            <a:chExt cx="204225" cy="256615"/>
          </a:xfrm>
        </p:grpSpPr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4150"/>
            <a:ext cx="8686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0" y="66294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6" y="6629400"/>
            <a:ext cx="3903664" cy="16827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4770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1825" indent="-1682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1666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158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0"/>
            <a:ext cx="8190798" cy="738664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Oogway – Localization Insight Portal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(Plan and Support required)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" y="5504766"/>
            <a:ext cx="8190798" cy="4616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Saurav Gupta</a:t>
            </a: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(Internationalization Quality Engineer)</a:t>
            </a:r>
          </a:p>
        </p:txBody>
      </p:sp>
    </p:spTree>
    <p:extLst>
      <p:ext uri="{BB962C8B-B14F-4D97-AF65-F5344CB8AC3E}">
        <p14:creationId xmlns:p14="http://schemas.microsoft.com/office/powerpoint/2010/main" val="2708043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Current Status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Oogway Website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Illustrator 	- Rolled to all Vendors (in Production for last 8 months)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InDesign	- Picked-up intermittently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Dreamweaver	- Used for Creating Optimization matrix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31775" lvl="1"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Oogway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Batch Service</a:t>
            </a:r>
          </a:p>
          <a:p>
            <a:pPr marL="400050" lvl="2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All Product versions 	- Capturing Data for each day for Watson graphs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31775" lvl="1"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Oogway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Bugs reporting</a:t>
            </a:r>
          </a:p>
          <a:p>
            <a:pPr marL="400050" lvl="2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POC for graphs plotting	- in progress</a:t>
            </a:r>
          </a:p>
          <a:p>
            <a:pPr marL="231775" lvl="1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007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Users concerns and Suggestions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752968"/>
              </p:ext>
            </p:extLst>
          </p:nvPr>
        </p:nvGraphicFramePr>
        <p:xfrm>
          <a:off x="228600" y="914400"/>
          <a:ext cx="8686800" cy="5303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3733800"/>
                <a:gridCol w="32004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Backlog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Suggestions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807278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UI Complexity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UI redesigning required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Reduced steps to access the required information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Screen</a:t>
                      </a:r>
                      <a:r>
                        <a:rPr 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 navigation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Too many options and discoverability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Have an option on home page</a:t>
                      </a:r>
                      <a:r>
                        <a:rPr 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 to directly access different sections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Show steps how to do that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Project Planning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Need more information</a:t>
                      </a:r>
                      <a:r>
                        <a:rPr 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 to do project planning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Show charts for planned vs. Actual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Option for</a:t>
                      </a:r>
                      <a:r>
                        <a:rPr 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 resource planning</a:t>
                      </a:r>
                      <a:endParaRPr lang="en-US" sz="12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1628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Optimization</a:t>
                      </a:r>
                      <a:r>
                        <a:rPr lang="en-US" sz="1200" b="1" baseline="0" dirty="0" smtClean="0">
                          <a:latin typeface="Calibri" pitchFamily="34" charset="0"/>
                          <a:cs typeface="Calibri" pitchFamily="34" charset="0"/>
                        </a:rPr>
                        <a:t> Matrix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Logic is straight forward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What if you need to distribute testing on one locale more than other locale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Create OT Matrix based on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Testing status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Bugs logging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Locales priority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Watson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Show Bugs</a:t>
                      </a:r>
                      <a:r>
                        <a:rPr 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 data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Show graphs from Watson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One shop for both Testing and Bugs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Have charts for Watson data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Test Studio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More integration with</a:t>
                      </a:r>
                      <a:r>
                        <a:rPr 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 Test Studio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Create Test runs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Show Failed runs</a:t>
                      </a:r>
                      <a:r>
                        <a:rPr 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 and corresponding bugs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Data</a:t>
                      </a:r>
                      <a:r>
                        <a:rPr lang="en-US" sz="1200" b="1" baseline="0" dirty="0" smtClean="0">
                          <a:latin typeface="Calibri" pitchFamily="34" charset="0"/>
                          <a:cs typeface="Calibri" pitchFamily="34" charset="0"/>
                        </a:rPr>
                        <a:t> import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Import</a:t>
                      </a:r>
                      <a:r>
                        <a:rPr 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 data from excel for status reports, Optimization matrix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All adding attachments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Data export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Export Status reports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Export Optimization matrix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Export</a:t>
                      </a:r>
                      <a:r>
                        <a:rPr 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 Watson bugs data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E-mail notifications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Send status reports by e-mail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Reminder for</a:t>
                      </a:r>
                      <a:r>
                        <a:rPr 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 Vendor notification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742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Users concerns and Suggestions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606398"/>
              </p:ext>
            </p:extLst>
          </p:nvPr>
        </p:nvGraphicFramePr>
        <p:xfrm>
          <a:off x="228600" y="914400"/>
          <a:ext cx="8686800" cy="5074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3733800"/>
                <a:gridCol w="32004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Backlog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Suggestions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807278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  <a:cs typeface="Calibri" pitchFamily="34" charset="0"/>
                        </a:rPr>
                        <a:t>Accessing Test cases and Creating/Updating</a:t>
                      </a:r>
                      <a:r>
                        <a:rPr lang="en-US" sz="1200" b="1" baseline="0" dirty="0" smtClean="0">
                          <a:latin typeface="Calibri" pitchFamily="34" charset="0"/>
                          <a:cs typeface="Calibri" pitchFamily="34" charset="0"/>
                        </a:rPr>
                        <a:t> bugs in Offline mode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Get</a:t>
                      </a:r>
                      <a:r>
                        <a:rPr 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 test cases and test suites from Test Studio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Access test cases and test files in offline mode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Create Watson bugs from test case and add to Watson</a:t>
                      </a:r>
                      <a:endParaRPr lang="en-US" sz="12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Ability to search the bug logged for the new features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Measure risks.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Is this metric good enough?</a:t>
                      </a:r>
                      <a:endParaRPr 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Able to measure the risks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Utilize</a:t>
                      </a:r>
                      <a:r>
                        <a:rPr 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 the data collected for futuristic planning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Risk assessment &amp; Risk Management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2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16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Customer feedback</a:t>
                      </a:r>
                      <a:endParaRPr lang="en-US" sz="1200" b="1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Document Customer feedback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Modify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OT matric and Distribute testing based on that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333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Plan going forward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03057397"/>
              </p:ext>
            </p:extLst>
          </p:nvPr>
        </p:nvGraphicFramePr>
        <p:xfrm>
          <a:off x="1371600" y="1066800"/>
          <a:ext cx="8534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1329891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Dec 2012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2284511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August 2013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3270985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September 2013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40386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October 2013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49530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November 2013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0" y="5867399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Dec 2013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846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Resource requirement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Current team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Saurav	: 10%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Sumedha	: 10% </a:t>
            </a:r>
          </a:p>
          <a:p>
            <a:pPr marL="231775" lvl="1" indent="0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Requirement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  <a:cs typeface="Calibri" pitchFamily="34" charset="0"/>
              </a:rPr>
              <a:t>Saurav	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20-30%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XD	</a:t>
            </a:r>
            <a:r>
              <a:rPr lang="en-US" dirty="0">
                <a:latin typeface="Calibri" pitchFamily="34" charset="0"/>
                <a:cs typeface="Calibri" pitchFamily="34" charset="0"/>
              </a:rPr>
              <a:t>	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To redefine the layout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I-2 Dev	: At least 50% effort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1 QE	: 10-20% devotion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31775" lvl="1" indent="0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31775" lvl="1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304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vB86rcBr8qjinq8CwhG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jU5NzhG1b33HfDA6SHDm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HS0PJcZrhGNcH3jRUVp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A8NxvDA3DLiwnUzsXOc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vB86rcBr8qjinq8CwhGZ"/>
</p:tagLst>
</file>

<file path=ppt/theme/theme1.xml><?xml version="1.0" encoding="utf-8"?>
<a:theme xmlns:a="http://schemas.openxmlformats.org/drawingml/2006/main" name="2013leadershipoffiste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obe2012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2013leadershipoffiste</Template>
  <TotalTime>9925</TotalTime>
  <Words>325</Words>
  <Application>Microsoft Office PowerPoint</Application>
  <PresentationFormat>On-screen Show (4:3)</PresentationFormat>
  <Paragraphs>106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2013leadershipoffiste</vt:lpstr>
      <vt:lpstr>adobe2012</vt:lpstr>
      <vt:lpstr>Oogway – Localization Insight Portal (Plan and Support required)</vt:lpstr>
      <vt:lpstr>Current Status</vt:lpstr>
      <vt:lpstr>Users concerns and Suggestions</vt:lpstr>
      <vt:lpstr>Users concerns and Suggestions</vt:lpstr>
      <vt:lpstr>Plan going forward</vt:lpstr>
      <vt:lpstr>Resource requirement</vt:lpstr>
    </vt:vector>
  </TitlesOfParts>
  <Company>Adobe Systems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Lovett</dc:creator>
  <cp:lastModifiedBy>SAURAV GUPTA</cp:lastModifiedBy>
  <cp:revision>174</cp:revision>
  <dcterms:created xsi:type="dcterms:W3CDTF">2013-01-28T21:45:20Z</dcterms:created>
  <dcterms:modified xsi:type="dcterms:W3CDTF">2013-05-27T08:42:18Z</dcterms:modified>
</cp:coreProperties>
</file>