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1"/>
  </p:sldMasterIdLst>
  <p:notesMasterIdLst>
    <p:notesMasterId r:id="rId10"/>
  </p:notesMasterIdLst>
  <p:handoutMasterIdLst>
    <p:handoutMasterId r:id="rId11"/>
  </p:handoutMasterIdLst>
  <p:sldIdLst>
    <p:sldId id="370" r:id="rId2"/>
    <p:sldId id="398" r:id="rId3"/>
    <p:sldId id="396" r:id="rId4"/>
    <p:sldId id="399" r:id="rId5"/>
    <p:sldId id="400" r:id="rId6"/>
    <p:sldId id="401" r:id="rId7"/>
    <p:sldId id="391" r:id="rId8"/>
    <p:sldId id="387" r:id="rId9"/>
  </p:sldIdLst>
  <p:sldSz cx="9144000" cy="6858000" type="screen4x3"/>
  <p:notesSz cx="7026275" cy="93122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034"/>
    <a:srgbClr val="FF0000"/>
    <a:srgbClr val="FF3700"/>
    <a:srgbClr val="FF6F00"/>
    <a:srgbClr val="FFA600"/>
    <a:srgbClr val="0033CC"/>
    <a:srgbClr val="00682F"/>
    <a:srgbClr val="1F913D"/>
    <a:srgbClr val="57FFA3"/>
    <a:srgbClr val="2A86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1" autoAdjust="0"/>
    <p:restoredTop sz="92354" autoAdjust="0"/>
  </p:normalViewPr>
  <p:slideViewPr>
    <p:cSldViewPr snapToGrid="0">
      <p:cViewPr>
        <p:scale>
          <a:sx n="82" d="100"/>
          <a:sy n="82" d="100"/>
        </p:scale>
        <p:origin x="-1428" y="-90"/>
      </p:cViewPr>
      <p:guideLst>
        <p:guide orient="horz" pos="474"/>
        <p:guide orient="horz" pos="4058"/>
        <p:guide pos="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308"/>
    </p:cViewPr>
  </p:sorterViewPr>
  <p:notesViewPr>
    <p:cSldViewPr snapToGrid="0">
      <p:cViewPr varScale="1">
        <p:scale>
          <a:sx n="79" d="100"/>
          <a:sy n="79" d="100"/>
        </p:scale>
        <p:origin x="-3072" y="-102"/>
      </p:cViewPr>
      <p:guideLst>
        <p:guide orient="horz" pos="2933"/>
        <p:guide pos="221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FF8A1-EC78-49D1-A422-6FAE97356A52}" type="doc">
      <dgm:prSet loTypeId="urn:microsoft.com/office/officeart/2005/8/layout/process1" loCatId="process" qsTypeId="urn:microsoft.com/office/officeart/2005/8/quickstyle/simple1" qsCatId="simple" csTypeId="urn:microsoft.com/office/officeart/2005/8/colors/colorful5" csCatId="colorful" phldr="1"/>
      <dgm:spPr/>
    </dgm:pt>
    <dgm:pt modelId="{82E732A0-C9E7-4692-977B-DDC3F539F49D}">
      <dgm:prSet phldrT="[Text]"/>
      <dgm:spPr/>
      <dgm:t>
        <a:bodyPr/>
        <a:lstStyle/>
        <a:p>
          <a:r>
            <a:rPr lang="en-US" dirty="0" smtClean="0">
              <a:latin typeface="Calibri" pitchFamily="34" charset="0"/>
              <a:cs typeface="Calibri" pitchFamily="34" charset="0"/>
            </a:rPr>
            <a:t>Gather information</a:t>
          </a:r>
          <a:endParaRPr lang="en-US" dirty="0">
            <a:latin typeface="Calibri" pitchFamily="34" charset="0"/>
            <a:cs typeface="Calibri" pitchFamily="34" charset="0"/>
          </a:endParaRPr>
        </a:p>
      </dgm:t>
    </dgm:pt>
    <dgm:pt modelId="{2BFC706D-AE4D-4F70-A9B4-FC664B964697}" type="parTrans" cxnId="{B88A1C00-6B03-463E-81C7-C290E0C1D181}">
      <dgm:prSet/>
      <dgm:spPr/>
      <dgm:t>
        <a:bodyPr/>
        <a:lstStyle/>
        <a:p>
          <a:endParaRPr lang="en-US"/>
        </a:p>
      </dgm:t>
    </dgm:pt>
    <dgm:pt modelId="{3E0ED571-DB93-4F92-A23C-CE33A96D308D}" type="sibTrans" cxnId="{B88A1C00-6B03-463E-81C7-C290E0C1D181}">
      <dgm:prSet/>
      <dgm:spPr/>
      <dgm:t>
        <a:bodyPr/>
        <a:lstStyle/>
        <a:p>
          <a:endParaRPr lang="en-US"/>
        </a:p>
      </dgm:t>
    </dgm:pt>
    <dgm:pt modelId="{A69FEB49-A692-42BF-8426-96E63A707B11}">
      <dgm:prSet phldrT="[Text]"/>
      <dgm:spPr/>
      <dgm:t>
        <a:bodyPr/>
        <a:lstStyle/>
        <a:p>
          <a:r>
            <a:rPr lang="en-US" dirty="0" smtClean="0">
              <a:latin typeface="Calibri" pitchFamily="34" charset="0"/>
              <a:cs typeface="Calibri" pitchFamily="34" charset="0"/>
            </a:rPr>
            <a:t>Define test Strategy and Create OT Matrix</a:t>
          </a:r>
          <a:endParaRPr lang="en-US" dirty="0">
            <a:latin typeface="Calibri" pitchFamily="34" charset="0"/>
            <a:cs typeface="Calibri" pitchFamily="34" charset="0"/>
          </a:endParaRPr>
        </a:p>
      </dgm:t>
    </dgm:pt>
    <dgm:pt modelId="{133380C6-9474-4F24-BD82-EB987E95600F}" type="parTrans" cxnId="{A7E6E433-8B0A-47EA-B5FF-4E2D9B86C72B}">
      <dgm:prSet/>
      <dgm:spPr/>
      <dgm:t>
        <a:bodyPr/>
        <a:lstStyle/>
        <a:p>
          <a:endParaRPr lang="en-US"/>
        </a:p>
      </dgm:t>
    </dgm:pt>
    <dgm:pt modelId="{B8D1A950-82AA-40E8-BC7E-9CDFA8E2E36D}" type="sibTrans" cxnId="{A7E6E433-8B0A-47EA-B5FF-4E2D9B86C72B}">
      <dgm:prSet/>
      <dgm:spPr/>
      <dgm:t>
        <a:bodyPr/>
        <a:lstStyle/>
        <a:p>
          <a:endParaRPr lang="en-US"/>
        </a:p>
      </dgm:t>
    </dgm:pt>
    <dgm:pt modelId="{ED28FCED-4669-4976-AA51-B864DD6DC11D}">
      <dgm:prSet phldrT="[Text]"/>
      <dgm:spPr/>
      <dgm:t>
        <a:bodyPr/>
        <a:lstStyle/>
        <a:p>
          <a:r>
            <a:rPr lang="en-US" dirty="0" smtClean="0">
              <a:latin typeface="Calibri" pitchFamily="34" charset="0"/>
              <a:cs typeface="Calibri" pitchFamily="34" charset="0"/>
            </a:rPr>
            <a:t>Create Test Suites in TS and Share with Vendors</a:t>
          </a:r>
          <a:endParaRPr lang="en-US" dirty="0">
            <a:latin typeface="Calibri" pitchFamily="34" charset="0"/>
            <a:cs typeface="Calibri" pitchFamily="34" charset="0"/>
          </a:endParaRPr>
        </a:p>
      </dgm:t>
    </dgm:pt>
    <dgm:pt modelId="{ADF3B4F5-EF6F-4BB4-8E85-A97254372EB8}" type="parTrans" cxnId="{B8ADB8E1-61AC-4E1C-8BAD-F12DD7628464}">
      <dgm:prSet/>
      <dgm:spPr/>
      <dgm:t>
        <a:bodyPr/>
        <a:lstStyle/>
        <a:p>
          <a:endParaRPr lang="en-US"/>
        </a:p>
      </dgm:t>
    </dgm:pt>
    <dgm:pt modelId="{E33799E9-1607-49B5-A58A-EC041E4A255F}" type="sibTrans" cxnId="{B8ADB8E1-61AC-4E1C-8BAD-F12DD7628464}">
      <dgm:prSet/>
      <dgm:spPr/>
      <dgm:t>
        <a:bodyPr/>
        <a:lstStyle/>
        <a:p>
          <a:endParaRPr lang="en-US"/>
        </a:p>
      </dgm:t>
    </dgm:pt>
    <dgm:pt modelId="{EE40AD4A-13EA-4990-AF3E-E8A798BAC16D}">
      <dgm:prSet phldrT="[Text]"/>
      <dgm:spPr/>
      <dgm:t>
        <a:bodyPr/>
        <a:lstStyle/>
        <a:p>
          <a:r>
            <a:rPr lang="en-US" dirty="0" smtClean="0">
              <a:latin typeface="Calibri" pitchFamily="34" charset="0"/>
              <a:cs typeface="Calibri" pitchFamily="34" charset="0"/>
            </a:rPr>
            <a:t>Track Execution and Efforts </a:t>
          </a:r>
          <a:endParaRPr lang="en-US" dirty="0">
            <a:latin typeface="Calibri" pitchFamily="34" charset="0"/>
            <a:cs typeface="Calibri" pitchFamily="34" charset="0"/>
          </a:endParaRPr>
        </a:p>
      </dgm:t>
    </dgm:pt>
    <dgm:pt modelId="{86187EF2-95D6-4567-894B-08F5C01EDF18}" type="parTrans" cxnId="{673539E7-C5EB-4A69-AE47-00C279511B99}">
      <dgm:prSet/>
      <dgm:spPr/>
      <dgm:t>
        <a:bodyPr/>
        <a:lstStyle/>
        <a:p>
          <a:endParaRPr lang="en-US"/>
        </a:p>
      </dgm:t>
    </dgm:pt>
    <dgm:pt modelId="{30D84639-35AE-42A0-8998-B7530D6803AF}" type="sibTrans" cxnId="{673539E7-C5EB-4A69-AE47-00C279511B99}">
      <dgm:prSet/>
      <dgm:spPr/>
      <dgm:t>
        <a:bodyPr/>
        <a:lstStyle/>
        <a:p>
          <a:endParaRPr lang="en-US"/>
        </a:p>
      </dgm:t>
    </dgm:pt>
    <dgm:pt modelId="{C051B8EF-1E75-434B-B301-C11F26E8F560}">
      <dgm:prSet phldrT="[Text]"/>
      <dgm:spPr/>
      <dgm:t>
        <a:bodyPr/>
        <a:lstStyle/>
        <a:p>
          <a:r>
            <a:rPr lang="en-US" dirty="0" smtClean="0">
              <a:latin typeface="Calibri" pitchFamily="34" charset="0"/>
              <a:cs typeface="Calibri" pitchFamily="34" charset="0"/>
            </a:rPr>
            <a:t>Share status report with all stakeholders</a:t>
          </a:r>
          <a:endParaRPr lang="en-US" dirty="0">
            <a:latin typeface="Calibri" pitchFamily="34" charset="0"/>
            <a:cs typeface="Calibri" pitchFamily="34" charset="0"/>
          </a:endParaRPr>
        </a:p>
      </dgm:t>
    </dgm:pt>
    <dgm:pt modelId="{B632C4C5-45D2-4C01-97F5-B4F63189F088}" type="parTrans" cxnId="{6A10D538-EE98-430E-8352-645028E2AEED}">
      <dgm:prSet/>
      <dgm:spPr/>
      <dgm:t>
        <a:bodyPr/>
        <a:lstStyle/>
        <a:p>
          <a:endParaRPr lang="en-US"/>
        </a:p>
      </dgm:t>
    </dgm:pt>
    <dgm:pt modelId="{2B692349-27E0-46D7-9922-2032BC2B2270}" type="sibTrans" cxnId="{6A10D538-EE98-430E-8352-645028E2AEED}">
      <dgm:prSet/>
      <dgm:spPr/>
      <dgm:t>
        <a:bodyPr/>
        <a:lstStyle/>
        <a:p>
          <a:endParaRPr lang="en-US"/>
        </a:p>
      </dgm:t>
    </dgm:pt>
    <dgm:pt modelId="{B9D016E4-6B87-4844-9831-35BB1AA86698}" type="pres">
      <dgm:prSet presAssocID="{326FF8A1-EC78-49D1-A422-6FAE97356A52}" presName="Name0" presStyleCnt="0">
        <dgm:presLayoutVars>
          <dgm:dir/>
          <dgm:resizeHandles val="exact"/>
        </dgm:presLayoutVars>
      </dgm:prSet>
      <dgm:spPr/>
    </dgm:pt>
    <dgm:pt modelId="{B9598C81-E0A8-4A07-9A33-3C712E7824F3}" type="pres">
      <dgm:prSet presAssocID="{82E732A0-C9E7-4692-977B-DDC3F539F49D}" presName="node" presStyleLbl="node1" presStyleIdx="0" presStyleCnt="5">
        <dgm:presLayoutVars>
          <dgm:bulletEnabled val="1"/>
        </dgm:presLayoutVars>
      </dgm:prSet>
      <dgm:spPr/>
      <dgm:t>
        <a:bodyPr/>
        <a:lstStyle/>
        <a:p>
          <a:endParaRPr lang="en-US"/>
        </a:p>
      </dgm:t>
    </dgm:pt>
    <dgm:pt modelId="{92AFF445-E483-4B7F-BE24-DE33F519F801}" type="pres">
      <dgm:prSet presAssocID="{3E0ED571-DB93-4F92-A23C-CE33A96D308D}" presName="sibTrans" presStyleLbl="sibTrans2D1" presStyleIdx="0" presStyleCnt="4"/>
      <dgm:spPr/>
      <dgm:t>
        <a:bodyPr/>
        <a:lstStyle/>
        <a:p>
          <a:endParaRPr lang="en-US"/>
        </a:p>
      </dgm:t>
    </dgm:pt>
    <dgm:pt modelId="{F369AFC1-732F-4396-BE66-E56A6F93EEE0}" type="pres">
      <dgm:prSet presAssocID="{3E0ED571-DB93-4F92-A23C-CE33A96D308D}" presName="connectorText" presStyleLbl="sibTrans2D1" presStyleIdx="0" presStyleCnt="4"/>
      <dgm:spPr/>
      <dgm:t>
        <a:bodyPr/>
        <a:lstStyle/>
        <a:p>
          <a:endParaRPr lang="en-US"/>
        </a:p>
      </dgm:t>
    </dgm:pt>
    <dgm:pt modelId="{DEF65C78-D0F9-4780-8DBF-B97D7F818C62}" type="pres">
      <dgm:prSet presAssocID="{A69FEB49-A692-42BF-8426-96E63A707B11}" presName="node" presStyleLbl="node1" presStyleIdx="1" presStyleCnt="5">
        <dgm:presLayoutVars>
          <dgm:bulletEnabled val="1"/>
        </dgm:presLayoutVars>
      </dgm:prSet>
      <dgm:spPr/>
      <dgm:t>
        <a:bodyPr/>
        <a:lstStyle/>
        <a:p>
          <a:endParaRPr lang="en-US"/>
        </a:p>
      </dgm:t>
    </dgm:pt>
    <dgm:pt modelId="{55E6A08C-C19C-4B95-B271-C075488140C0}" type="pres">
      <dgm:prSet presAssocID="{B8D1A950-82AA-40E8-BC7E-9CDFA8E2E36D}" presName="sibTrans" presStyleLbl="sibTrans2D1" presStyleIdx="1" presStyleCnt="4"/>
      <dgm:spPr/>
      <dgm:t>
        <a:bodyPr/>
        <a:lstStyle/>
        <a:p>
          <a:endParaRPr lang="en-US"/>
        </a:p>
      </dgm:t>
    </dgm:pt>
    <dgm:pt modelId="{75A78BD6-3D8E-43A0-8C66-ABE6AECDA50B}" type="pres">
      <dgm:prSet presAssocID="{B8D1A950-82AA-40E8-BC7E-9CDFA8E2E36D}" presName="connectorText" presStyleLbl="sibTrans2D1" presStyleIdx="1" presStyleCnt="4"/>
      <dgm:spPr/>
      <dgm:t>
        <a:bodyPr/>
        <a:lstStyle/>
        <a:p>
          <a:endParaRPr lang="en-US"/>
        </a:p>
      </dgm:t>
    </dgm:pt>
    <dgm:pt modelId="{B6607ACE-655F-470B-AA7F-8C22666292D7}" type="pres">
      <dgm:prSet presAssocID="{ED28FCED-4669-4976-AA51-B864DD6DC11D}" presName="node" presStyleLbl="node1" presStyleIdx="2" presStyleCnt="5">
        <dgm:presLayoutVars>
          <dgm:bulletEnabled val="1"/>
        </dgm:presLayoutVars>
      </dgm:prSet>
      <dgm:spPr/>
      <dgm:t>
        <a:bodyPr/>
        <a:lstStyle/>
        <a:p>
          <a:endParaRPr lang="en-US"/>
        </a:p>
      </dgm:t>
    </dgm:pt>
    <dgm:pt modelId="{09E3498D-38BF-471C-9199-D2A4B48149F6}" type="pres">
      <dgm:prSet presAssocID="{E33799E9-1607-49B5-A58A-EC041E4A255F}" presName="sibTrans" presStyleLbl="sibTrans2D1" presStyleIdx="2" presStyleCnt="4"/>
      <dgm:spPr/>
      <dgm:t>
        <a:bodyPr/>
        <a:lstStyle/>
        <a:p>
          <a:endParaRPr lang="en-US"/>
        </a:p>
      </dgm:t>
    </dgm:pt>
    <dgm:pt modelId="{69B3B482-5ECF-479F-9C19-2DD62F5BA1AB}" type="pres">
      <dgm:prSet presAssocID="{E33799E9-1607-49B5-A58A-EC041E4A255F}" presName="connectorText" presStyleLbl="sibTrans2D1" presStyleIdx="2" presStyleCnt="4"/>
      <dgm:spPr/>
      <dgm:t>
        <a:bodyPr/>
        <a:lstStyle/>
        <a:p>
          <a:endParaRPr lang="en-US"/>
        </a:p>
      </dgm:t>
    </dgm:pt>
    <dgm:pt modelId="{D4A28E1C-554D-4A79-9BEE-4EBFB56F065D}" type="pres">
      <dgm:prSet presAssocID="{EE40AD4A-13EA-4990-AF3E-E8A798BAC16D}" presName="node" presStyleLbl="node1" presStyleIdx="3" presStyleCnt="5">
        <dgm:presLayoutVars>
          <dgm:bulletEnabled val="1"/>
        </dgm:presLayoutVars>
      </dgm:prSet>
      <dgm:spPr/>
      <dgm:t>
        <a:bodyPr/>
        <a:lstStyle/>
        <a:p>
          <a:endParaRPr lang="en-US"/>
        </a:p>
      </dgm:t>
    </dgm:pt>
    <dgm:pt modelId="{D7EAC01F-76E9-4C85-8A2C-E9DE6E959F1E}" type="pres">
      <dgm:prSet presAssocID="{30D84639-35AE-42A0-8998-B7530D6803AF}" presName="sibTrans" presStyleLbl="sibTrans2D1" presStyleIdx="3" presStyleCnt="4"/>
      <dgm:spPr/>
      <dgm:t>
        <a:bodyPr/>
        <a:lstStyle/>
        <a:p>
          <a:endParaRPr lang="en-US"/>
        </a:p>
      </dgm:t>
    </dgm:pt>
    <dgm:pt modelId="{A9892E7E-356C-4DD6-9A9C-F71D0EC35CE6}" type="pres">
      <dgm:prSet presAssocID="{30D84639-35AE-42A0-8998-B7530D6803AF}" presName="connectorText" presStyleLbl="sibTrans2D1" presStyleIdx="3" presStyleCnt="4"/>
      <dgm:spPr/>
      <dgm:t>
        <a:bodyPr/>
        <a:lstStyle/>
        <a:p>
          <a:endParaRPr lang="en-US"/>
        </a:p>
      </dgm:t>
    </dgm:pt>
    <dgm:pt modelId="{4D3FB00B-E276-49EC-AA5A-055911A8D67A}" type="pres">
      <dgm:prSet presAssocID="{C051B8EF-1E75-434B-B301-C11F26E8F560}" presName="node" presStyleLbl="node1" presStyleIdx="4" presStyleCnt="5">
        <dgm:presLayoutVars>
          <dgm:bulletEnabled val="1"/>
        </dgm:presLayoutVars>
      </dgm:prSet>
      <dgm:spPr/>
      <dgm:t>
        <a:bodyPr/>
        <a:lstStyle/>
        <a:p>
          <a:endParaRPr lang="en-US"/>
        </a:p>
      </dgm:t>
    </dgm:pt>
  </dgm:ptLst>
  <dgm:cxnLst>
    <dgm:cxn modelId="{6D80232F-8E32-4A13-B613-6090A6B7E35A}" type="presOf" srcId="{A69FEB49-A692-42BF-8426-96E63A707B11}" destId="{DEF65C78-D0F9-4780-8DBF-B97D7F818C62}" srcOrd="0" destOrd="0" presId="urn:microsoft.com/office/officeart/2005/8/layout/process1"/>
    <dgm:cxn modelId="{19871A11-759A-4122-A4AA-F74C54EE45BC}" type="presOf" srcId="{B8D1A950-82AA-40E8-BC7E-9CDFA8E2E36D}" destId="{75A78BD6-3D8E-43A0-8C66-ABE6AECDA50B}" srcOrd="1" destOrd="0" presId="urn:microsoft.com/office/officeart/2005/8/layout/process1"/>
    <dgm:cxn modelId="{CD3F64D9-80E6-40CA-8F02-29A7063EFBD6}" type="presOf" srcId="{3E0ED571-DB93-4F92-A23C-CE33A96D308D}" destId="{92AFF445-E483-4B7F-BE24-DE33F519F801}" srcOrd="0" destOrd="0" presId="urn:microsoft.com/office/officeart/2005/8/layout/process1"/>
    <dgm:cxn modelId="{6A10D538-EE98-430E-8352-645028E2AEED}" srcId="{326FF8A1-EC78-49D1-A422-6FAE97356A52}" destId="{C051B8EF-1E75-434B-B301-C11F26E8F560}" srcOrd="4" destOrd="0" parTransId="{B632C4C5-45D2-4C01-97F5-B4F63189F088}" sibTransId="{2B692349-27E0-46D7-9922-2032BC2B2270}"/>
    <dgm:cxn modelId="{5213B9E3-B17A-4719-A7A3-74246331CD46}" type="presOf" srcId="{82E732A0-C9E7-4692-977B-DDC3F539F49D}" destId="{B9598C81-E0A8-4A07-9A33-3C712E7824F3}" srcOrd="0" destOrd="0" presId="urn:microsoft.com/office/officeart/2005/8/layout/process1"/>
    <dgm:cxn modelId="{B88A1C00-6B03-463E-81C7-C290E0C1D181}" srcId="{326FF8A1-EC78-49D1-A422-6FAE97356A52}" destId="{82E732A0-C9E7-4692-977B-DDC3F539F49D}" srcOrd="0" destOrd="0" parTransId="{2BFC706D-AE4D-4F70-A9B4-FC664B964697}" sibTransId="{3E0ED571-DB93-4F92-A23C-CE33A96D308D}"/>
    <dgm:cxn modelId="{ACA56CAC-666F-4BE1-9A69-CB89024CD991}" type="presOf" srcId="{EE40AD4A-13EA-4990-AF3E-E8A798BAC16D}" destId="{D4A28E1C-554D-4A79-9BEE-4EBFB56F065D}" srcOrd="0" destOrd="0" presId="urn:microsoft.com/office/officeart/2005/8/layout/process1"/>
    <dgm:cxn modelId="{C1319D81-7D6F-4173-A834-AC674C994069}" type="presOf" srcId="{3E0ED571-DB93-4F92-A23C-CE33A96D308D}" destId="{F369AFC1-732F-4396-BE66-E56A6F93EEE0}" srcOrd="1" destOrd="0" presId="urn:microsoft.com/office/officeart/2005/8/layout/process1"/>
    <dgm:cxn modelId="{5BC43EFF-5609-4D0F-8C32-3B128DA0F767}" type="presOf" srcId="{E33799E9-1607-49B5-A58A-EC041E4A255F}" destId="{09E3498D-38BF-471C-9199-D2A4B48149F6}" srcOrd="0" destOrd="0" presId="urn:microsoft.com/office/officeart/2005/8/layout/process1"/>
    <dgm:cxn modelId="{B063080C-5D33-4B74-B85C-420D304CE0B5}" type="presOf" srcId="{E33799E9-1607-49B5-A58A-EC041E4A255F}" destId="{69B3B482-5ECF-479F-9C19-2DD62F5BA1AB}" srcOrd="1" destOrd="0" presId="urn:microsoft.com/office/officeart/2005/8/layout/process1"/>
    <dgm:cxn modelId="{4C192656-54CC-4AE0-8EAB-9D0F3F6E1C5E}" type="presOf" srcId="{C051B8EF-1E75-434B-B301-C11F26E8F560}" destId="{4D3FB00B-E276-49EC-AA5A-055911A8D67A}" srcOrd="0" destOrd="0" presId="urn:microsoft.com/office/officeart/2005/8/layout/process1"/>
    <dgm:cxn modelId="{CCCD6F40-ADF5-47D5-991B-17A3C1491461}" type="presOf" srcId="{B8D1A950-82AA-40E8-BC7E-9CDFA8E2E36D}" destId="{55E6A08C-C19C-4B95-B271-C075488140C0}" srcOrd="0" destOrd="0" presId="urn:microsoft.com/office/officeart/2005/8/layout/process1"/>
    <dgm:cxn modelId="{673539E7-C5EB-4A69-AE47-00C279511B99}" srcId="{326FF8A1-EC78-49D1-A422-6FAE97356A52}" destId="{EE40AD4A-13EA-4990-AF3E-E8A798BAC16D}" srcOrd="3" destOrd="0" parTransId="{86187EF2-95D6-4567-894B-08F5C01EDF18}" sibTransId="{30D84639-35AE-42A0-8998-B7530D6803AF}"/>
    <dgm:cxn modelId="{798C2BD7-7892-4D79-85AB-8752F2288A14}" type="presOf" srcId="{30D84639-35AE-42A0-8998-B7530D6803AF}" destId="{A9892E7E-356C-4DD6-9A9C-F71D0EC35CE6}" srcOrd="1" destOrd="0" presId="urn:microsoft.com/office/officeart/2005/8/layout/process1"/>
    <dgm:cxn modelId="{B8ADB8E1-61AC-4E1C-8BAD-F12DD7628464}" srcId="{326FF8A1-EC78-49D1-A422-6FAE97356A52}" destId="{ED28FCED-4669-4976-AA51-B864DD6DC11D}" srcOrd="2" destOrd="0" parTransId="{ADF3B4F5-EF6F-4BB4-8E85-A97254372EB8}" sibTransId="{E33799E9-1607-49B5-A58A-EC041E4A255F}"/>
    <dgm:cxn modelId="{1D55CD9E-92FA-4B18-8636-927D54915939}" type="presOf" srcId="{ED28FCED-4669-4976-AA51-B864DD6DC11D}" destId="{B6607ACE-655F-470B-AA7F-8C22666292D7}" srcOrd="0" destOrd="0" presId="urn:microsoft.com/office/officeart/2005/8/layout/process1"/>
    <dgm:cxn modelId="{A7E6E433-8B0A-47EA-B5FF-4E2D9B86C72B}" srcId="{326FF8A1-EC78-49D1-A422-6FAE97356A52}" destId="{A69FEB49-A692-42BF-8426-96E63A707B11}" srcOrd="1" destOrd="0" parTransId="{133380C6-9474-4F24-BD82-EB987E95600F}" sibTransId="{B8D1A950-82AA-40E8-BC7E-9CDFA8E2E36D}"/>
    <dgm:cxn modelId="{C29A13EF-96AD-4A25-BD33-A0D3DB966180}" type="presOf" srcId="{30D84639-35AE-42A0-8998-B7530D6803AF}" destId="{D7EAC01F-76E9-4C85-8A2C-E9DE6E959F1E}" srcOrd="0" destOrd="0" presId="urn:microsoft.com/office/officeart/2005/8/layout/process1"/>
    <dgm:cxn modelId="{3A84D5E7-D0CD-4154-861B-B67C2A76AC4B}" type="presOf" srcId="{326FF8A1-EC78-49D1-A422-6FAE97356A52}" destId="{B9D016E4-6B87-4844-9831-35BB1AA86698}" srcOrd="0" destOrd="0" presId="urn:microsoft.com/office/officeart/2005/8/layout/process1"/>
    <dgm:cxn modelId="{FB00961B-401A-4325-A046-FE0980BC96E1}" type="presParOf" srcId="{B9D016E4-6B87-4844-9831-35BB1AA86698}" destId="{B9598C81-E0A8-4A07-9A33-3C712E7824F3}" srcOrd="0" destOrd="0" presId="urn:microsoft.com/office/officeart/2005/8/layout/process1"/>
    <dgm:cxn modelId="{0EE6C7CF-FCBC-430F-BBA1-024D69378277}" type="presParOf" srcId="{B9D016E4-6B87-4844-9831-35BB1AA86698}" destId="{92AFF445-E483-4B7F-BE24-DE33F519F801}" srcOrd="1" destOrd="0" presId="urn:microsoft.com/office/officeart/2005/8/layout/process1"/>
    <dgm:cxn modelId="{CD9CD2B0-B6D6-4D18-8A2F-223A314CE579}" type="presParOf" srcId="{92AFF445-E483-4B7F-BE24-DE33F519F801}" destId="{F369AFC1-732F-4396-BE66-E56A6F93EEE0}" srcOrd="0" destOrd="0" presId="urn:microsoft.com/office/officeart/2005/8/layout/process1"/>
    <dgm:cxn modelId="{2F73777A-F93B-43E5-8C91-43A6EE27EB21}" type="presParOf" srcId="{B9D016E4-6B87-4844-9831-35BB1AA86698}" destId="{DEF65C78-D0F9-4780-8DBF-B97D7F818C62}" srcOrd="2" destOrd="0" presId="urn:microsoft.com/office/officeart/2005/8/layout/process1"/>
    <dgm:cxn modelId="{56575B6A-D2D5-4D8B-A16E-127286971496}" type="presParOf" srcId="{B9D016E4-6B87-4844-9831-35BB1AA86698}" destId="{55E6A08C-C19C-4B95-B271-C075488140C0}" srcOrd="3" destOrd="0" presId="urn:microsoft.com/office/officeart/2005/8/layout/process1"/>
    <dgm:cxn modelId="{4D46D887-A63B-4958-8A58-11562A6DFC2D}" type="presParOf" srcId="{55E6A08C-C19C-4B95-B271-C075488140C0}" destId="{75A78BD6-3D8E-43A0-8C66-ABE6AECDA50B}" srcOrd="0" destOrd="0" presId="urn:microsoft.com/office/officeart/2005/8/layout/process1"/>
    <dgm:cxn modelId="{3006588C-E410-4B09-8544-596B81818060}" type="presParOf" srcId="{B9D016E4-6B87-4844-9831-35BB1AA86698}" destId="{B6607ACE-655F-470B-AA7F-8C22666292D7}" srcOrd="4" destOrd="0" presId="urn:microsoft.com/office/officeart/2005/8/layout/process1"/>
    <dgm:cxn modelId="{5F73BAD3-2002-4893-9B9A-D42780D8D484}" type="presParOf" srcId="{B9D016E4-6B87-4844-9831-35BB1AA86698}" destId="{09E3498D-38BF-471C-9199-D2A4B48149F6}" srcOrd="5" destOrd="0" presId="urn:microsoft.com/office/officeart/2005/8/layout/process1"/>
    <dgm:cxn modelId="{A8FFA307-69B2-4B3A-8417-308203A72AED}" type="presParOf" srcId="{09E3498D-38BF-471C-9199-D2A4B48149F6}" destId="{69B3B482-5ECF-479F-9C19-2DD62F5BA1AB}" srcOrd="0" destOrd="0" presId="urn:microsoft.com/office/officeart/2005/8/layout/process1"/>
    <dgm:cxn modelId="{473F8572-DE6E-476A-BBB3-A87E5902346E}" type="presParOf" srcId="{B9D016E4-6B87-4844-9831-35BB1AA86698}" destId="{D4A28E1C-554D-4A79-9BEE-4EBFB56F065D}" srcOrd="6" destOrd="0" presId="urn:microsoft.com/office/officeart/2005/8/layout/process1"/>
    <dgm:cxn modelId="{5119F53B-71D8-4EB7-A0ED-DE10A90C4C44}" type="presParOf" srcId="{B9D016E4-6B87-4844-9831-35BB1AA86698}" destId="{D7EAC01F-76E9-4C85-8A2C-E9DE6E959F1E}" srcOrd="7" destOrd="0" presId="urn:microsoft.com/office/officeart/2005/8/layout/process1"/>
    <dgm:cxn modelId="{C58EDF09-2D9E-4BE6-94AC-42692024023D}" type="presParOf" srcId="{D7EAC01F-76E9-4C85-8A2C-E9DE6E959F1E}" destId="{A9892E7E-356C-4DD6-9A9C-F71D0EC35CE6}" srcOrd="0" destOrd="0" presId="urn:microsoft.com/office/officeart/2005/8/layout/process1"/>
    <dgm:cxn modelId="{4CD47615-9DFF-45EE-8CA0-09B62C478D8E}" type="presParOf" srcId="{B9D016E4-6B87-4844-9831-35BB1AA86698}" destId="{4D3FB00B-E276-49EC-AA5A-055911A8D67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2C12EC-F07A-430F-8E3F-227ED18BA302}" type="doc">
      <dgm:prSet loTypeId="urn:microsoft.com/office/officeart/2005/8/layout/chevron2" loCatId="process" qsTypeId="urn:microsoft.com/office/officeart/2005/8/quickstyle/simple1" qsCatId="simple" csTypeId="urn:microsoft.com/office/officeart/2005/8/colors/accent2_5" csCatId="accent2" phldr="1"/>
      <dgm:spPr/>
      <dgm:t>
        <a:bodyPr/>
        <a:lstStyle/>
        <a:p>
          <a:endParaRPr lang="en-US"/>
        </a:p>
      </dgm:t>
    </dgm:pt>
    <dgm:pt modelId="{D77F0486-2C4D-42D8-B9D1-4B91C826E6DB}">
      <dgm:prSet phldrT="[Text]" custT="1"/>
      <dgm:spPr/>
      <dgm:t>
        <a:bodyPr/>
        <a:lstStyle/>
        <a:p>
          <a:r>
            <a:rPr lang="en-US" sz="1050" b="1" dirty="0" smtClean="0">
              <a:latin typeface="Calibri" pitchFamily="34" charset="0"/>
              <a:cs typeface="Calibri" pitchFamily="34" charset="0"/>
            </a:rPr>
            <a:t>Maintain Project Versions</a:t>
          </a:r>
          <a:endParaRPr lang="en-US" sz="1050" b="1" dirty="0">
            <a:latin typeface="Calibri" pitchFamily="34" charset="0"/>
            <a:cs typeface="Calibri" pitchFamily="34" charset="0"/>
          </a:endParaRPr>
        </a:p>
      </dgm:t>
    </dgm:pt>
    <dgm:pt modelId="{50410492-E1ED-4911-A393-7F3C325DFF99}" type="parTrans" cxnId="{B244A049-C31B-4045-B079-E41D55F7BE5E}">
      <dgm:prSet/>
      <dgm:spPr/>
      <dgm:t>
        <a:bodyPr/>
        <a:lstStyle/>
        <a:p>
          <a:endParaRPr lang="en-US"/>
        </a:p>
      </dgm:t>
    </dgm:pt>
    <dgm:pt modelId="{D0494AAD-3C64-42A6-8229-5AB4A14622AD}" type="sibTrans" cxnId="{B244A049-C31B-4045-B079-E41D55F7BE5E}">
      <dgm:prSet/>
      <dgm:spPr/>
      <dgm:t>
        <a:bodyPr/>
        <a:lstStyle/>
        <a:p>
          <a:endParaRPr lang="en-US"/>
        </a:p>
      </dgm:t>
    </dgm:pt>
    <dgm:pt modelId="{08897E20-D89A-4533-9FE4-B3484F14281B}">
      <dgm:prSet phldrT="[Text]" custT="1"/>
      <dgm:spPr/>
      <dgm:t>
        <a:bodyPr/>
        <a:lstStyle/>
        <a:p>
          <a:r>
            <a:rPr lang="en-US" sz="900" dirty="0" smtClean="0">
              <a:latin typeface="Calibri" pitchFamily="34" charset="0"/>
              <a:cs typeface="Calibri" pitchFamily="34" charset="0"/>
            </a:rPr>
            <a:t>Create a new Project Version</a:t>
          </a:r>
          <a:endParaRPr lang="en-US" sz="900" dirty="0">
            <a:latin typeface="Calibri" pitchFamily="34" charset="0"/>
            <a:cs typeface="Calibri" pitchFamily="34" charset="0"/>
          </a:endParaRPr>
        </a:p>
      </dgm:t>
    </dgm:pt>
    <dgm:pt modelId="{510D7E3A-28EA-4CEB-8842-874AB4EA4F2B}" type="parTrans" cxnId="{F3196DAA-2B97-4611-B50C-A5894201A878}">
      <dgm:prSet/>
      <dgm:spPr/>
      <dgm:t>
        <a:bodyPr/>
        <a:lstStyle/>
        <a:p>
          <a:endParaRPr lang="en-US"/>
        </a:p>
      </dgm:t>
    </dgm:pt>
    <dgm:pt modelId="{B6187F70-5616-45FD-A9D8-8B5A85A79742}" type="sibTrans" cxnId="{F3196DAA-2B97-4611-B50C-A5894201A878}">
      <dgm:prSet/>
      <dgm:spPr/>
      <dgm:t>
        <a:bodyPr/>
        <a:lstStyle/>
        <a:p>
          <a:endParaRPr lang="en-US"/>
        </a:p>
      </dgm:t>
    </dgm:pt>
    <dgm:pt modelId="{E84D0DE7-AE10-477E-9056-F800E2B55E22}">
      <dgm:prSet phldrT="[Text]" custT="1"/>
      <dgm:spPr/>
      <dgm:t>
        <a:bodyPr/>
        <a:lstStyle/>
        <a:p>
          <a:r>
            <a:rPr lang="en-US" sz="900" dirty="0" smtClean="0">
              <a:latin typeface="Calibri" pitchFamily="34" charset="0"/>
              <a:cs typeface="Calibri" pitchFamily="34" charset="0"/>
            </a:rPr>
            <a:t>View Project Phases and Test Strategy</a:t>
          </a:r>
          <a:endParaRPr lang="en-US" sz="900" dirty="0">
            <a:latin typeface="Calibri" pitchFamily="34" charset="0"/>
            <a:cs typeface="Calibri" pitchFamily="34" charset="0"/>
          </a:endParaRPr>
        </a:p>
      </dgm:t>
    </dgm:pt>
    <dgm:pt modelId="{6A5755D6-57C1-47D8-BAE2-0BAFE18BB35A}" type="parTrans" cxnId="{FC32D3D8-171F-4F66-925B-F86B8E8102C1}">
      <dgm:prSet/>
      <dgm:spPr/>
      <dgm:t>
        <a:bodyPr/>
        <a:lstStyle/>
        <a:p>
          <a:endParaRPr lang="en-US"/>
        </a:p>
      </dgm:t>
    </dgm:pt>
    <dgm:pt modelId="{F43FA9F1-E63C-41B3-92EC-200A02388174}" type="sibTrans" cxnId="{FC32D3D8-171F-4F66-925B-F86B8E8102C1}">
      <dgm:prSet/>
      <dgm:spPr/>
      <dgm:t>
        <a:bodyPr/>
        <a:lstStyle/>
        <a:p>
          <a:endParaRPr lang="en-US"/>
        </a:p>
      </dgm:t>
    </dgm:pt>
    <dgm:pt modelId="{F9D43998-F569-4730-9221-41B196F2EFBA}">
      <dgm:prSet phldrT="[Text]" custT="1"/>
      <dgm:spPr/>
      <dgm:t>
        <a:bodyPr/>
        <a:lstStyle/>
        <a:p>
          <a:r>
            <a:rPr lang="en-US" sz="1050" b="1" dirty="0" smtClean="0">
              <a:latin typeface="Calibri" pitchFamily="34" charset="0"/>
              <a:cs typeface="Calibri" pitchFamily="34" charset="0"/>
            </a:rPr>
            <a:t>Maintain Product Master Data</a:t>
          </a:r>
          <a:endParaRPr lang="en-US" sz="1050" b="1" dirty="0">
            <a:latin typeface="Calibri" pitchFamily="34" charset="0"/>
            <a:cs typeface="Calibri" pitchFamily="34" charset="0"/>
          </a:endParaRPr>
        </a:p>
      </dgm:t>
    </dgm:pt>
    <dgm:pt modelId="{09B4462D-FF69-40E4-84C1-42B762B56D2C}" type="parTrans" cxnId="{130C3A5C-C0EF-4FDA-84AE-64102B911F2E}">
      <dgm:prSet/>
      <dgm:spPr/>
      <dgm:t>
        <a:bodyPr/>
        <a:lstStyle/>
        <a:p>
          <a:endParaRPr lang="en-US"/>
        </a:p>
      </dgm:t>
    </dgm:pt>
    <dgm:pt modelId="{63FA87BE-8E9A-4060-AA87-EDCC62485FFF}" type="sibTrans" cxnId="{130C3A5C-C0EF-4FDA-84AE-64102B911F2E}">
      <dgm:prSet/>
      <dgm:spPr/>
      <dgm:t>
        <a:bodyPr/>
        <a:lstStyle/>
        <a:p>
          <a:endParaRPr lang="en-US"/>
        </a:p>
      </dgm:t>
    </dgm:pt>
    <dgm:pt modelId="{2C2B4175-8F66-4456-B339-981124BB553E}">
      <dgm:prSet phldrT="[Text]" custT="1"/>
      <dgm:spPr/>
      <dgm:t>
        <a:bodyPr/>
        <a:lstStyle/>
        <a:p>
          <a:r>
            <a:rPr lang="en-US" sz="900" dirty="0" smtClean="0">
              <a:latin typeface="Calibri" pitchFamily="34" charset="0"/>
              <a:cs typeface="Calibri" pitchFamily="34" charset="0"/>
            </a:rPr>
            <a:t>Define Locales and Platforms</a:t>
          </a:r>
          <a:endParaRPr lang="en-US" sz="900" dirty="0">
            <a:latin typeface="Calibri" pitchFamily="34" charset="0"/>
            <a:cs typeface="Calibri" pitchFamily="34" charset="0"/>
          </a:endParaRPr>
        </a:p>
      </dgm:t>
    </dgm:pt>
    <dgm:pt modelId="{921BE830-3DC2-45B1-B629-D2C381B9E4A2}" type="parTrans" cxnId="{A01FC842-810C-4C8B-B7B0-5EA9E3EC6485}">
      <dgm:prSet/>
      <dgm:spPr/>
      <dgm:t>
        <a:bodyPr/>
        <a:lstStyle/>
        <a:p>
          <a:endParaRPr lang="en-US"/>
        </a:p>
      </dgm:t>
    </dgm:pt>
    <dgm:pt modelId="{F341A4A0-307D-40E6-BC6E-8A98EB725279}" type="sibTrans" cxnId="{A01FC842-810C-4C8B-B7B0-5EA9E3EC6485}">
      <dgm:prSet/>
      <dgm:spPr/>
      <dgm:t>
        <a:bodyPr/>
        <a:lstStyle/>
        <a:p>
          <a:endParaRPr lang="en-US"/>
        </a:p>
      </dgm:t>
    </dgm:pt>
    <dgm:pt modelId="{8F2D45D6-F38D-4F6C-BA13-CB1C9F581B36}">
      <dgm:prSet phldrT="[Text]" custT="1"/>
      <dgm:spPr/>
      <dgm:t>
        <a:bodyPr/>
        <a:lstStyle/>
        <a:p>
          <a:r>
            <a:rPr lang="en-US" sz="900" dirty="0" smtClean="0">
              <a:latin typeface="Calibri" pitchFamily="34" charset="0"/>
              <a:cs typeface="Calibri" pitchFamily="34" charset="0"/>
            </a:rPr>
            <a:t>Define Sprints</a:t>
          </a:r>
          <a:endParaRPr lang="en-US" sz="900" dirty="0">
            <a:latin typeface="Calibri" pitchFamily="34" charset="0"/>
            <a:cs typeface="Calibri" pitchFamily="34" charset="0"/>
          </a:endParaRPr>
        </a:p>
      </dgm:t>
    </dgm:pt>
    <dgm:pt modelId="{6C714FD6-CEAD-4154-8FB8-1F0E8191A192}" type="parTrans" cxnId="{21A6F306-2F2A-4598-8AEE-5968A90472D6}">
      <dgm:prSet/>
      <dgm:spPr/>
      <dgm:t>
        <a:bodyPr/>
        <a:lstStyle/>
        <a:p>
          <a:endParaRPr lang="en-US"/>
        </a:p>
      </dgm:t>
    </dgm:pt>
    <dgm:pt modelId="{24E21916-C29B-4F25-A7F2-6CA5EFE22528}" type="sibTrans" cxnId="{21A6F306-2F2A-4598-8AEE-5968A90472D6}">
      <dgm:prSet/>
      <dgm:spPr/>
      <dgm:t>
        <a:bodyPr/>
        <a:lstStyle/>
        <a:p>
          <a:endParaRPr lang="en-US"/>
        </a:p>
      </dgm:t>
    </dgm:pt>
    <dgm:pt modelId="{D32CB8AC-CA13-4DFC-A9D2-9CA089E3A4DC}">
      <dgm:prSet phldrT="[Text]" custT="1"/>
      <dgm:spPr/>
      <dgm:t>
        <a:bodyPr/>
        <a:lstStyle/>
        <a:p>
          <a:r>
            <a:rPr lang="en-US" sz="1050" b="1" dirty="0" smtClean="0">
              <a:latin typeface="Calibri" pitchFamily="34" charset="0"/>
              <a:cs typeface="Calibri" pitchFamily="34" charset="0"/>
            </a:rPr>
            <a:t>Maintain Project Phases</a:t>
          </a:r>
          <a:endParaRPr lang="en-US" sz="1050" b="1" dirty="0">
            <a:latin typeface="Calibri" pitchFamily="34" charset="0"/>
            <a:cs typeface="Calibri" pitchFamily="34" charset="0"/>
          </a:endParaRPr>
        </a:p>
      </dgm:t>
    </dgm:pt>
    <dgm:pt modelId="{37ADBDB2-3283-4A39-BFD4-61F6100AA702}" type="parTrans" cxnId="{E46BF8F8-3D1E-4B3A-80E6-C94B8AAB2D45}">
      <dgm:prSet/>
      <dgm:spPr/>
      <dgm:t>
        <a:bodyPr/>
        <a:lstStyle/>
        <a:p>
          <a:endParaRPr lang="en-US"/>
        </a:p>
      </dgm:t>
    </dgm:pt>
    <dgm:pt modelId="{4C777FD4-01D1-4887-8ADD-A5C0033AD821}" type="sibTrans" cxnId="{E46BF8F8-3D1E-4B3A-80E6-C94B8AAB2D45}">
      <dgm:prSet/>
      <dgm:spPr/>
      <dgm:t>
        <a:bodyPr/>
        <a:lstStyle/>
        <a:p>
          <a:endParaRPr lang="en-US"/>
        </a:p>
      </dgm:t>
    </dgm:pt>
    <dgm:pt modelId="{EA72C718-6B87-48A7-9B85-0CADED42E16F}">
      <dgm:prSet phldrT="[Text]" custT="1"/>
      <dgm:spPr/>
      <dgm:t>
        <a:bodyPr/>
        <a:lstStyle/>
        <a:p>
          <a:r>
            <a:rPr lang="en-US" sz="900" dirty="0" smtClean="0">
              <a:latin typeface="Calibri" pitchFamily="34" charset="0"/>
              <a:cs typeface="Calibri" pitchFamily="34" charset="0"/>
            </a:rPr>
            <a:t>Create new phase or testing round</a:t>
          </a:r>
          <a:endParaRPr lang="en-US" sz="900" dirty="0">
            <a:latin typeface="Calibri" pitchFamily="34" charset="0"/>
            <a:cs typeface="Calibri" pitchFamily="34" charset="0"/>
          </a:endParaRPr>
        </a:p>
      </dgm:t>
    </dgm:pt>
    <dgm:pt modelId="{E135491C-E7B6-48D9-87F6-8551CD042730}" type="parTrans" cxnId="{CEBA9515-EB76-4119-AA5D-EFAE5FF79C0E}">
      <dgm:prSet/>
      <dgm:spPr/>
      <dgm:t>
        <a:bodyPr/>
        <a:lstStyle/>
        <a:p>
          <a:endParaRPr lang="en-US"/>
        </a:p>
      </dgm:t>
    </dgm:pt>
    <dgm:pt modelId="{E67CCF39-CA82-4BF4-B966-5576B5359AE9}" type="sibTrans" cxnId="{CEBA9515-EB76-4119-AA5D-EFAE5FF79C0E}">
      <dgm:prSet/>
      <dgm:spPr/>
      <dgm:t>
        <a:bodyPr/>
        <a:lstStyle/>
        <a:p>
          <a:endParaRPr lang="en-US"/>
        </a:p>
      </dgm:t>
    </dgm:pt>
    <dgm:pt modelId="{6B2B833B-E0C5-43ED-9E4B-80D193412025}">
      <dgm:prSet phldrT="[Text]" custT="1"/>
      <dgm:spPr/>
      <dgm:t>
        <a:bodyPr/>
        <a:lstStyle/>
        <a:p>
          <a:r>
            <a:rPr lang="en-US" sz="1050" b="1" dirty="0" smtClean="0">
              <a:latin typeface="Calibri" pitchFamily="34" charset="0"/>
              <a:cs typeface="Calibri" pitchFamily="34" charset="0"/>
            </a:rPr>
            <a:t>Locale Vs. Platform Matrix</a:t>
          </a:r>
          <a:endParaRPr lang="en-US" sz="1050" b="1" dirty="0">
            <a:latin typeface="Calibri" pitchFamily="34" charset="0"/>
            <a:cs typeface="Calibri" pitchFamily="34" charset="0"/>
          </a:endParaRPr>
        </a:p>
      </dgm:t>
    </dgm:pt>
    <dgm:pt modelId="{4F707FF1-2310-41A9-B643-2019749F2F70}" type="parTrans" cxnId="{11EC6531-9ED9-44BA-BEFE-7A7B65AF2031}">
      <dgm:prSet/>
      <dgm:spPr/>
      <dgm:t>
        <a:bodyPr/>
        <a:lstStyle/>
        <a:p>
          <a:endParaRPr lang="en-US"/>
        </a:p>
      </dgm:t>
    </dgm:pt>
    <dgm:pt modelId="{C2F980E3-737E-433F-B34D-C306266141C3}" type="sibTrans" cxnId="{11EC6531-9ED9-44BA-BEFE-7A7B65AF2031}">
      <dgm:prSet/>
      <dgm:spPr/>
      <dgm:t>
        <a:bodyPr/>
        <a:lstStyle/>
        <a:p>
          <a:endParaRPr lang="en-US"/>
        </a:p>
      </dgm:t>
    </dgm:pt>
    <dgm:pt modelId="{8685DD90-18F7-4D94-A5E5-8BBD71CC51BA}">
      <dgm:prSet phldrT="[Text]" custT="1"/>
      <dgm:spPr/>
      <dgm:t>
        <a:bodyPr/>
        <a:lstStyle/>
        <a:p>
          <a:r>
            <a:rPr lang="en-US" sz="1050" b="1" dirty="0" smtClean="0">
              <a:latin typeface="Calibri" pitchFamily="34" charset="0"/>
              <a:cs typeface="Calibri" pitchFamily="34" charset="0"/>
            </a:rPr>
            <a:t>Project Wind-Up/Closure</a:t>
          </a:r>
          <a:endParaRPr lang="en-US" sz="1050" b="1" dirty="0">
            <a:latin typeface="Calibri" pitchFamily="34" charset="0"/>
            <a:cs typeface="Calibri" pitchFamily="34" charset="0"/>
          </a:endParaRPr>
        </a:p>
      </dgm:t>
    </dgm:pt>
    <dgm:pt modelId="{B7DD4626-0A16-43A7-AD46-C40C2E800B19}" type="parTrans" cxnId="{5F60483B-B39D-4561-BBE2-F0B04A77B768}">
      <dgm:prSet/>
      <dgm:spPr/>
      <dgm:t>
        <a:bodyPr/>
        <a:lstStyle/>
        <a:p>
          <a:endParaRPr lang="en-US"/>
        </a:p>
      </dgm:t>
    </dgm:pt>
    <dgm:pt modelId="{DD6BBC6B-24DF-4F87-A67C-59A10735303A}" type="sibTrans" cxnId="{5F60483B-B39D-4561-BBE2-F0B04A77B768}">
      <dgm:prSet/>
      <dgm:spPr/>
      <dgm:t>
        <a:bodyPr/>
        <a:lstStyle/>
        <a:p>
          <a:endParaRPr lang="en-US"/>
        </a:p>
      </dgm:t>
    </dgm:pt>
    <dgm:pt modelId="{A3070684-1DD0-4908-966D-1116AD235AEA}">
      <dgm:prSet phldrT="[Text]" custT="1"/>
      <dgm:spPr/>
      <dgm:t>
        <a:bodyPr/>
        <a:lstStyle/>
        <a:p>
          <a:r>
            <a:rPr lang="en-US" sz="900" dirty="0" smtClean="0">
              <a:latin typeface="Calibri" pitchFamily="34" charset="0"/>
              <a:cs typeface="Calibri" pitchFamily="34" charset="0"/>
            </a:rPr>
            <a:t>Copy all product Data from other version </a:t>
          </a:r>
          <a:endParaRPr lang="en-US" sz="900" dirty="0">
            <a:latin typeface="Calibri" pitchFamily="34" charset="0"/>
            <a:cs typeface="Calibri" pitchFamily="34" charset="0"/>
          </a:endParaRPr>
        </a:p>
      </dgm:t>
    </dgm:pt>
    <dgm:pt modelId="{8882D426-9CAF-4EA3-89A9-346B4DDB6A8D}" type="parTrans" cxnId="{2521FE73-E451-4773-A5E2-714B2F0C8DB6}">
      <dgm:prSet/>
      <dgm:spPr/>
      <dgm:t>
        <a:bodyPr/>
        <a:lstStyle/>
        <a:p>
          <a:endParaRPr lang="en-US"/>
        </a:p>
      </dgm:t>
    </dgm:pt>
    <dgm:pt modelId="{3A18DAD6-1CF4-4308-BC28-6E5036426983}" type="sibTrans" cxnId="{2521FE73-E451-4773-A5E2-714B2F0C8DB6}">
      <dgm:prSet/>
      <dgm:spPr/>
      <dgm:t>
        <a:bodyPr/>
        <a:lstStyle/>
        <a:p>
          <a:endParaRPr lang="en-US"/>
        </a:p>
      </dgm:t>
    </dgm:pt>
    <dgm:pt modelId="{5AFEF02C-0DE1-4500-9F93-85233CAB1242}">
      <dgm:prSet phldrT="[Text]" custT="1"/>
      <dgm:spPr/>
      <dgm:t>
        <a:bodyPr/>
        <a:lstStyle/>
        <a:p>
          <a:r>
            <a:rPr lang="en-US" sz="900" dirty="0" smtClean="0">
              <a:latin typeface="Calibri" pitchFamily="34" charset="0"/>
              <a:cs typeface="Calibri" pitchFamily="34" charset="0"/>
            </a:rPr>
            <a:t>View consolidated Locales Vs. Platforms Matrix</a:t>
          </a:r>
          <a:endParaRPr lang="en-US" sz="900" dirty="0">
            <a:latin typeface="Calibri" pitchFamily="34" charset="0"/>
            <a:cs typeface="Calibri" pitchFamily="34" charset="0"/>
          </a:endParaRPr>
        </a:p>
      </dgm:t>
    </dgm:pt>
    <dgm:pt modelId="{20224190-BB59-48E2-9001-132825D8BDF9}" type="parTrans" cxnId="{736B9D0E-B561-4987-BF3B-D89CC9E63270}">
      <dgm:prSet/>
      <dgm:spPr/>
      <dgm:t>
        <a:bodyPr/>
        <a:lstStyle/>
        <a:p>
          <a:endParaRPr lang="en-US"/>
        </a:p>
      </dgm:t>
    </dgm:pt>
    <dgm:pt modelId="{9596BF87-B7DB-4B0D-9DF0-23EA5294AD02}" type="sibTrans" cxnId="{736B9D0E-B561-4987-BF3B-D89CC9E63270}">
      <dgm:prSet/>
      <dgm:spPr/>
      <dgm:t>
        <a:bodyPr/>
        <a:lstStyle/>
        <a:p>
          <a:endParaRPr lang="en-US"/>
        </a:p>
      </dgm:t>
    </dgm:pt>
    <dgm:pt modelId="{FABBF0FC-34E4-45EE-BF0E-A9A47679BB6A}">
      <dgm:prSet phldrT="[Text]" custT="1"/>
      <dgm:spPr/>
      <dgm:t>
        <a:bodyPr/>
        <a:lstStyle/>
        <a:p>
          <a:r>
            <a:rPr lang="en-US" sz="900" dirty="0" smtClean="0">
              <a:latin typeface="Calibri" pitchFamily="34" charset="0"/>
              <a:cs typeface="Calibri" pitchFamily="34" charset="0"/>
            </a:rPr>
            <a:t>Document Features, Project Links and Team</a:t>
          </a:r>
          <a:endParaRPr lang="en-US" sz="900" dirty="0">
            <a:latin typeface="Calibri" pitchFamily="34" charset="0"/>
            <a:cs typeface="Calibri" pitchFamily="34" charset="0"/>
          </a:endParaRPr>
        </a:p>
      </dgm:t>
    </dgm:pt>
    <dgm:pt modelId="{5CD33ABA-266E-47D9-80FA-6DFEBC64EF62}" type="parTrans" cxnId="{3FB289D4-A8BC-4D88-A7E4-AD00D708525F}">
      <dgm:prSet/>
      <dgm:spPr/>
      <dgm:t>
        <a:bodyPr/>
        <a:lstStyle/>
        <a:p>
          <a:endParaRPr lang="en-US"/>
        </a:p>
      </dgm:t>
    </dgm:pt>
    <dgm:pt modelId="{DA241C02-81B0-4E45-8219-EC52F17E1252}" type="sibTrans" cxnId="{3FB289D4-A8BC-4D88-A7E4-AD00D708525F}">
      <dgm:prSet/>
      <dgm:spPr/>
      <dgm:t>
        <a:bodyPr/>
        <a:lstStyle/>
        <a:p>
          <a:endParaRPr lang="en-US"/>
        </a:p>
      </dgm:t>
    </dgm:pt>
    <dgm:pt modelId="{74463FB5-2EA8-4304-9A8B-2A7F5F415475}">
      <dgm:prSet phldrT="[Text]" custT="1"/>
      <dgm:spPr/>
      <dgm:t>
        <a:bodyPr/>
        <a:lstStyle/>
        <a:p>
          <a:r>
            <a:rPr lang="en-US" sz="900" dirty="0" smtClean="0">
              <a:latin typeface="Calibri" pitchFamily="34" charset="0"/>
              <a:cs typeface="Calibri" pitchFamily="34" charset="0"/>
            </a:rPr>
            <a:t>Define Language Groups and Associations</a:t>
          </a:r>
          <a:endParaRPr lang="en-US" sz="900" dirty="0">
            <a:latin typeface="Calibri" pitchFamily="34" charset="0"/>
            <a:cs typeface="Calibri" pitchFamily="34" charset="0"/>
          </a:endParaRPr>
        </a:p>
      </dgm:t>
    </dgm:pt>
    <dgm:pt modelId="{E5EEB0A3-1A89-417F-9859-D3DA6BA3C1A8}" type="parTrans" cxnId="{108317DD-6F8A-41A1-AA2C-3C37CA2D0C70}">
      <dgm:prSet/>
      <dgm:spPr/>
      <dgm:t>
        <a:bodyPr/>
        <a:lstStyle/>
        <a:p>
          <a:endParaRPr lang="en-US"/>
        </a:p>
      </dgm:t>
    </dgm:pt>
    <dgm:pt modelId="{FA9A2518-EFE7-41F3-A092-2A1E8C722CA9}" type="sibTrans" cxnId="{108317DD-6F8A-41A1-AA2C-3C37CA2D0C70}">
      <dgm:prSet/>
      <dgm:spPr/>
      <dgm:t>
        <a:bodyPr/>
        <a:lstStyle/>
        <a:p>
          <a:endParaRPr lang="en-US"/>
        </a:p>
      </dgm:t>
    </dgm:pt>
    <dgm:pt modelId="{582F15B1-44E6-4070-B9E8-F28EC720AF72}">
      <dgm:prSet phldrT="[Text]" custT="1"/>
      <dgm:spPr/>
      <dgm:t>
        <a:bodyPr/>
        <a:lstStyle/>
        <a:p>
          <a:r>
            <a:rPr lang="en-US" sz="900" dirty="0" smtClean="0">
              <a:latin typeface="Calibri" pitchFamily="34" charset="0"/>
              <a:cs typeface="Calibri" pitchFamily="34" charset="0"/>
            </a:rPr>
            <a:t>Copy all information from other phase</a:t>
          </a:r>
          <a:endParaRPr lang="en-US" sz="900" dirty="0">
            <a:latin typeface="Calibri" pitchFamily="34" charset="0"/>
            <a:cs typeface="Calibri" pitchFamily="34" charset="0"/>
          </a:endParaRPr>
        </a:p>
      </dgm:t>
    </dgm:pt>
    <dgm:pt modelId="{33277EDB-F8F5-488B-A93F-99AA4B80138E}" type="parTrans" cxnId="{508351E9-98BA-4C46-AB1D-499FF5D033D0}">
      <dgm:prSet/>
      <dgm:spPr/>
      <dgm:t>
        <a:bodyPr/>
        <a:lstStyle/>
        <a:p>
          <a:endParaRPr lang="en-US"/>
        </a:p>
      </dgm:t>
    </dgm:pt>
    <dgm:pt modelId="{6A1DE150-E03B-487B-999A-582EC7DF16B3}" type="sibTrans" cxnId="{508351E9-98BA-4C46-AB1D-499FF5D033D0}">
      <dgm:prSet/>
      <dgm:spPr/>
      <dgm:t>
        <a:bodyPr/>
        <a:lstStyle/>
        <a:p>
          <a:endParaRPr lang="en-US"/>
        </a:p>
      </dgm:t>
    </dgm:pt>
    <dgm:pt modelId="{F647D99A-F51E-4144-90AB-1C03F024549F}">
      <dgm:prSet phldrT="[Text]" custT="1"/>
      <dgm:spPr/>
      <dgm:t>
        <a:bodyPr/>
        <a:lstStyle/>
        <a:p>
          <a:r>
            <a:rPr lang="en-US" sz="900" dirty="0" smtClean="0">
              <a:latin typeface="Calibri" pitchFamily="34" charset="0"/>
              <a:cs typeface="Calibri" pitchFamily="34" charset="0"/>
            </a:rPr>
            <a:t>Define Coverage's or testing scope</a:t>
          </a:r>
          <a:endParaRPr lang="en-US" sz="900" dirty="0">
            <a:latin typeface="Calibri" pitchFamily="34" charset="0"/>
            <a:cs typeface="Calibri" pitchFamily="34" charset="0"/>
          </a:endParaRPr>
        </a:p>
      </dgm:t>
    </dgm:pt>
    <dgm:pt modelId="{A2B7EAA6-B531-4448-9488-724B1E5C9525}" type="parTrans" cxnId="{41FFAB1E-AC14-4F61-BF8A-D3CA570CC206}">
      <dgm:prSet/>
      <dgm:spPr/>
      <dgm:t>
        <a:bodyPr/>
        <a:lstStyle/>
        <a:p>
          <a:endParaRPr lang="en-US"/>
        </a:p>
      </dgm:t>
    </dgm:pt>
    <dgm:pt modelId="{E0CE294E-41BE-4A63-963E-3CECC08D60A0}" type="sibTrans" cxnId="{41FFAB1E-AC14-4F61-BF8A-D3CA570CC206}">
      <dgm:prSet/>
      <dgm:spPr/>
      <dgm:t>
        <a:bodyPr/>
        <a:lstStyle/>
        <a:p>
          <a:endParaRPr lang="en-US"/>
        </a:p>
      </dgm:t>
    </dgm:pt>
    <dgm:pt modelId="{39061DA8-6437-4C9D-9A93-E3980B2D7243}">
      <dgm:prSet phldrT="[Text]" custT="1"/>
      <dgm:spPr/>
      <dgm:t>
        <a:bodyPr/>
        <a:lstStyle/>
        <a:p>
          <a:r>
            <a:rPr lang="en-US" sz="900" dirty="0" smtClean="0">
              <a:latin typeface="Calibri" pitchFamily="34" charset="0"/>
              <a:cs typeface="Calibri" pitchFamily="34" charset="0"/>
            </a:rPr>
            <a:t>View consolidated locales Vs. Platform Matrix</a:t>
          </a:r>
          <a:endParaRPr lang="en-US" sz="900" dirty="0">
            <a:latin typeface="Calibri" pitchFamily="34" charset="0"/>
            <a:cs typeface="Calibri" pitchFamily="34" charset="0"/>
          </a:endParaRPr>
        </a:p>
      </dgm:t>
    </dgm:pt>
    <dgm:pt modelId="{3138F7C3-88DB-4895-A8CB-8174CF297C15}" type="parTrans" cxnId="{80BCDB1C-84A8-47E0-BB13-88B85D171A23}">
      <dgm:prSet/>
      <dgm:spPr/>
      <dgm:t>
        <a:bodyPr/>
        <a:lstStyle/>
        <a:p>
          <a:endParaRPr lang="en-US"/>
        </a:p>
      </dgm:t>
    </dgm:pt>
    <dgm:pt modelId="{1E6E70D1-D506-4FEE-A9E0-544557ED56BF}" type="sibTrans" cxnId="{80BCDB1C-84A8-47E0-BB13-88B85D171A23}">
      <dgm:prSet/>
      <dgm:spPr/>
      <dgm:t>
        <a:bodyPr/>
        <a:lstStyle/>
        <a:p>
          <a:endParaRPr lang="en-US"/>
        </a:p>
      </dgm:t>
    </dgm:pt>
    <dgm:pt modelId="{B833BDCA-3044-46D1-BA4A-D960C6116C56}">
      <dgm:prSet phldrT="[Text]" custT="1"/>
      <dgm:spPr/>
      <dgm:t>
        <a:bodyPr/>
        <a:lstStyle/>
        <a:p>
          <a:r>
            <a:rPr lang="en-US" sz="900" dirty="0" smtClean="0">
              <a:latin typeface="Calibri" pitchFamily="34" charset="0"/>
              <a:cs typeface="Calibri" pitchFamily="34" charset="0"/>
            </a:rPr>
            <a:t>Define OT Matrix for the coverage</a:t>
          </a:r>
          <a:endParaRPr lang="en-US" sz="900" dirty="0">
            <a:latin typeface="Calibri" pitchFamily="34" charset="0"/>
            <a:cs typeface="Calibri" pitchFamily="34" charset="0"/>
          </a:endParaRPr>
        </a:p>
      </dgm:t>
    </dgm:pt>
    <dgm:pt modelId="{CDDF015C-F439-4EA1-8076-B14D04B4276D}" type="parTrans" cxnId="{4F40A766-AEB9-4226-AB0D-804C04FADBAF}">
      <dgm:prSet/>
      <dgm:spPr/>
      <dgm:t>
        <a:bodyPr/>
        <a:lstStyle/>
        <a:p>
          <a:endParaRPr lang="en-US"/>
        </a:p>
      </dgm:t>
    </dgm:pt>
    <dgm:pt modelId="{CBD04ED4-DD1F-4B51-868F-E2B508484F31}" type="sibTrans" cxnId="{4F40A766-AEB9-4226-AB0D-804C04FADBAF}">
      <dgm:prSet/>
      <dgm:spPr/>
      <dgm:t>
        <a:bodyPr/>
        <a:lstStyle/>
        <a:p>
          <a:endParaRPr lang="en-US"/>
        </a:p>
      </dgm:t>
    </dgm:pt>
    <dgm:pt modelId="{55405110-2F99-4261-9621-285C20942392}">
      <dgm:prSet phldrT="[Text]" custT="1"/>
      <dgm:spPr/>
      <dgm:t>
        <a:bodyPr/>
        <a:lstStyle/>
        <a:p>
          <a:r>
            <a:rPr lang="en-US" sz="900" dirty="0" smtClean="0">
              <a:latin typeface="Calibri" pitchFamily="34" charset="0"/>
              <a:cs typeface="Calibri" pitchFamily="34" charset="0"/>
            </a:rPr>
            <a:t>Create Test Suite in TS for execution</a:t>
          </a:r>
          <a:endParaRPr lang="en-US" sz="900" dirty="0">
            <a:latin typeface="Calibri" pitchFamily="34" charset="0"/>
            <a:cs typeface="Calibri" pitchFamily="34" charset="0"/>
          </a:endParaRPr>
        </a:p>
      </dgm:t>
    </dgm:pt>
    <dgm:pt modelId="{C1E1B083-07FA-4694-9E3F-7EEC4745DE3B}" type="parTrans" cxnId="{79685B8E-00C6-4B52-91C3-528345751C43}">
      <dgm:prSet/>
      <dgm:spPr/>
      <dgm:t>
        <a:bodyPr/>
        <a:lstStyle/>
        <a:p>
          <a:endParaRPr lang="en-US"/>
        </a:p>
      </dgm:t>
    </dgm:pt>
    <dgm:pt modelId="{562CB213-7ECB-4C38-8540-B5FB87CC1B99}" type="sibTrans" cxnId="{79685B8E-00C6-4B52-91C3-528345751C43}">
      <dgm:prSet/>
      <dgm:spPr/>
      <dgm:t>
        <a:bodyPr/>
        <a:lstStyle/>
        <a:p>
          <a:endParaRPr lang="en-US"/>
        </a:p>
      </dgm:t>
    </dgm:pt>
    <dgm:pt modelId="{0DE27036-4776-4D6F-9DDE-F09588150B90}">
      <dgm:prSet phldrT="[Text]" custT="1"/>
      <dgm:spPr/>
      <dgm:t>
        <a:bodyPr/>
        <a:lstStyle/>
        <a:p>
          <a:r>
            <a:rPr lang="en-US" sz="900" dirty="0" smtClean="0">
              <a:latin typeface="Calibri" pitchFamily="34" charset="0"/>
              <a:cs typeface="Calibri" pitchFamily="34" charset="0"/>
            </a:rPr>
            <a:t>Update Manually if not maintained in Test Studio</a:t>
          </a:r>
          <a:endParaRPr lang="en-US" sz="900" dirty="0">
            <a:latin typeface="Calibri" pitchFamily="34" charset="0"/>
            <a:cs typeface="Calibri" pitchFamily="34" charset="0"/>
          </a:endParaRPr>
        </a:p>
      </dgm:t>
    </dgm:pt>
    <dgm:pt modelId="{37888187-F208-4C60-8CBE-DB54DF467EEF}" type="parTrans" cxnId="{1EB235D0-93EA-46BE-B76E-1189B3D2F6EF}">
      <dgm:prSet/>
      <dgm:spPr/>
      <dgm:t>
        <a:bodyPr/>
        <a:lstStyle/>
        <a:p>
          <a:endParaRPr lang="en-US"/>
        </a:p>
      </dgm:t>
    </dgm:pt>
    <dgm:pt modelId="{C8EAD582-3C09-4E33-83A1-066795605FC2}" type="sibTrans" cxnId="{1EB235D0-93EA-46BE-B76E-1189B3D2F6EF}">
      <dgm:prSet/>
      <dgm:spPr/>
      <dgm:t>
        <a:bodyPr/>
        <a:lstStyle/>
        <a:p>
          <a:endParaRPr lang="en-US"/>
        </a:p>
      </dgm:t>
    </dgm:pt>
    <dgm:pt modelId="{7065828F-09FA-4C83-9BB4-5D7424361854}">
      <dgm:prSet phldrT="[Text]" custT="1"/>
      <dgm:spPr/>
      <dgm:t>
        <a:bodyPr/>
        <a:lstStyle/>
        <a:p>
          <a:r>
            <a:rPr lang="en-US" sz="900" dirty="0" smtClean="0">
              <a:latin typeface="Calibri" pitchFamily="34" charset="0"/>
              <a:cs typeface="Calibri" pitchFamily="34" charset="0"/>
            </a:rPr>
            <a:t>Filters to define / view matrix</a:t>
          </a:r>
          <a:endParaRPr lang="en-US" sz="900" dirty="0">
            <a:latin typeface="Calibri" pitchFamily="34" charset="0"/>
            <a:cs typeface="Calibri" pitchFamily="34" charset="0"/>
          </a:endParaRPr>
        </a:p>
      </dgm:t>
    </dgm:pt>
    <dgm:pt modelId="{FB483571-E25B-407D-8BE6-DDFB752A4CDE}" type="parTrans" cxnId="{E3276838-5834-4AD8-864B-8B76E84932ED}">
      <dgm:prSet/>
      <dgm:spPr/>
      <dgm:t>
        <a:bodyPr/>
        <a:lstStyle/>
        <a:p>
          <a:endParaRPr lang="en-US"/>
        </a:p>
      </dgm:t>
    </dgm:pt>
    <dgm:pt modelId="{19EA9669-AEFF-4D07-BB6E-A71C0AFC1638}" type="sibTrans" cxnId="{E3276838-5834-4AD8-864B-8B76E84932ED}">
      <dgm:prSet/>
      <dgm:spPr/>
      <dgm:t>
        <a:bodyPr/>
        <a:lstStyle/>
        <a:p>
          <a:endParaRPr lang="en-US"/>
        </a:p>
      </dgm:t>
    </dgm:pt>
    <dgm:pt modelId="{71A0DF89-0839-4A6C-9D37-B27D497460A7}">
      <dgm:prSet phldrT="[Text]" custT="1"/>
      <dgm:spPr/>
      <dgm:t>
        <a:bodyPr/>
        <a:lstStyle/>
        <a:p>
          <a:r>
            <a:rPr lang="en-US" sz="900" dirty="0" smtClean="0">
              <a:latin typeface="Calibri" pitchFamily="34" charset="0"/>
              <a:cs typeface="Calibri" pitchFamily="34" charset="0"/>
            </a:rPr>
            <a:t>Define GM Build info</a:t>
          </a:r>
          <a:endParaRPr lang="en-US" sz="900" dirty="0">
            <a:latin typeface="Calibri" pitchFamily="34" charset="0"/>
            <a:cs typeface="Calibri" pitchFamily="34" charset="0"/>
          </a:endParaRPr>
        </a:p>
      </dgm:t>
    </dgm:pt>
    <dgm:pt modelId="{1F7AF1D4-6410-42AC-9D92-A879A38C1780}" type="parTrans" cxnId="{122E0DE3-CCCD-41C3-8B04-503377CEB8A1}">
      <dgm:prSet/>
      <dgm:spPr/>
      <dgm:t>
        <a:bodyPr/>
        <a:lstStyle/>
        <a:p>
          <a:endParaRPr lang="en-US"/>
        </a:p>
      </dgm:t>
    </dgm:pt>
    <dgm:pt modelId="{68BA0377-97A5-4845-9D40-3A89FA58EA02}" type="sibTrans" cxnId="{122E0DE3-CCCD-41C3-8B04-503377CEB8A1}">
      <dgm:prSet/>
      <dgm:spPr/>
      <dgm:t>
        <a:bodyPr/>
        <a:lstStyle/>
        <a:p>
          <a:endParaRPr lang="en-US"/>
        </a:p>
      </dgm:t>
    </dgm:pt>
    <dgm:pt modelId="{35DC3F0F-0967-4F4A-AF6A-C5077001182F}">
      <dgm:prSet phldrT="[Text]" custT="1"/>
      <dgm:spPr/>
      <dgm:t>
        <a:bodyPr/>
        <a:lstStyle/>
        <a:p>
          <a:r>
            <a:rPr lang="en-US" sz="900" dirty="0" smtClean="0">
              <a:latin typeface="Calibri" pitchFamily="34" charset="0"/>
              <a:cs typeface="Calibri" pitchFamily="34" charset="0"/>
            </a:rPr>
            <a:t>Document Post- Mortem,  Learning’s , Best Practices</a:t>
          </a:r>
          <a:endParaRPr lang="en-US" sz="900" dirty="0">
            <a:latin typeface="Calibri" pitchFamily="34" charset="0"/>
            <a:cs typeface="Calibri" pitchFamily="34" charset="0"/>
          </a:endParaRPr>
        </a:p>
      </dgm:t>
    </dgm:pt>
    <dgm:pt modelId="{5CE452C7-0486-4D59-B6CB-C0ABFF7AD162}" type="parTrans" cxnId="{1BDE477A-6936-4C9B-868A-423EA7B5D08E}">
      <dgm:prSet/>
      <dgm:spPr/>
      <dgm:t>
        <a:bodyPr/>
        <a:lstStyle/>
        <a:p>
          <a:endParaRPr lang="en-US"/>
        </a:p>
      </dgm:t>
    </dgm:pt>
    <dgm:pt modelId="{B17DFF54-6A7F-4078-93F8-DF84175C752A}" type="sibTrans" cxnId="{1BDE477A-6936-4C9B-868A-423EA7B5D08E}">
      <dgm:prSet/>
      <dgm:spPr/>
      <dgm:t>
        <a:bodyPr/>
        <a:lstStyle/>
        <a:p>
          <a:endParaRPr lang="en-US"/>
        </a:p>
      </dgm:t>
    </dgm:pt>
    <dgm:pt modelId="{20488887-5C47-4F00-9518-87A14A648707}">
      <dgm:prSet phldrT="[Text]" custT="1"/>
      <dgm:spPr/>
      <dgm:t>
        <a:bodyPr/>
        <a:lstStyle/>
        <a:p>
          <a:r>
            <a:rPr lang="en-US" sz="900" dirty="0" smtClean="0">
              <a:latin typeface="Calibri" pitchFamily="34" charset="0"/>
              <a:cs typeface="Calibri" pitchFamily="34" charset="0"/>
            </a:rPr>
            <a:t>Mark closure of project</a:t>
          </a:r>
          <a:endParaRPr lang="en-US" sz="900" dirty="0">
            <a:latin typeface="Calibri" pitchFamily="34" charset="0"/>
            <a:cs typeface="Calibri" pitchFamily="34" charset="0"/>
          </a:endParaRPr>
        </a:p>
      </dgm:t>
    </dgm:pt>
    <dgm:pt modelId="{13C3C7A4-1E3C-45FC-BAC7-06033B3B4A7B}" type="parTrans" cxnId="{C86B5877-80C0-45CA-8912-FF0CFD896CBA}">
      <dgm:prSet/>
      <dgm:spPr/>
      <dgm:t>
        <a:bodyPr/>
        <a:lstStyle/>
        <a:p>
          <a:endParaRPr lang="en-US"/>
        </a:p>
      </dgm:t>
    </dgm:pt>
    <dgm:pt modelId="{97AE2063-D7F9-49B1-9545-BCDA590AE787}" type="sibTrans" cxnId="{C86B5877-80C0-45CA-8912-FF0CFD896CBA}">
      <dgm:prSet/>
      <dgm:spPr/>
      <dgm:t>
        <a:bodyPr/>
        <a:lstStyle/>
        <a:p>
          <a:endParaRPr lang="en-US"/>
        </a:p>
      </dgm:t>
    </dgm:pt>
    <dgm:pt modelId="{402553DF-EF90-419A-A0CC-9F2B9589E822}">
      <dgm:prSet phldrT="[Text]" custT="1"/>
      <dgm:spPr/>
      <dgm:t>
        <a:bodyPr/>
        <a:lstStyle/>
        <a:p>
          <a:r>
            <a:rPr lang="en-US" sz="900" dirty="0" smtClean="0">
              <a:latin typeface="Calibri" pitchFamily="34" charset="0"/>
              <a:cs typeface="Calibri" pitchFamily="34" charset="0"/>
            </a:rPr>
            <a:t>Link to Directly access Test Suites in Test Studio</a:t>
          </a:r>
          <a:endParaRPr lang="en-US" sz="900" dirty="0">
            <a:latin typeface="Calibri" pitchFamily="34" charset="0"/>
            <a:cs typeface="Calibri" pitchFamily="34" charset="0"/>
          </a:endParaRPr>
        </a:p>
      </dgm:t>
    </dgm:pt>
    <dgm:pt modelId="{4D452C20-3024-4370-B041-1DCE27AD3B8F}" type="parTrans" cxnId="{27CFD084-C576-47BA-8D91-ADE308B0EA58}">
      <dgm:prSet/>
      <dgm:spPr/>
      <dgm:t>
        <a:bodyPr/>
        <a:lstStyle/>
        <a:p>
          <a:endParaRPr lang="en-US"/>
        </a:p>
      </dgm:t>
    </dgm:pt>
    <dgm:pt modelId="{432F6362-F4BA-40FF-8A2B-E7B3722834D6}" type="sibTrans" cxnId="{27CFD084-C576-47BA-8D91-ADE308B0EA58}">
      <dgm:prSet/>
      <dgm:spPr/>
      <dgm:t>
        <a:bodyPr/>
        <a:lstStyle/>
        <a:p>
          <a:endParaRPr lang="en-US"/>
        </a:p>
      </dgm:t>
    </dgm:pt>
    <dgm:pt modelId="{181CC8EB-C549-41EF-8AD8-A0D9D8F87746}" type="pres">
      <dgm:prSet presAssocID="{7A2C12EC-F07A-430F-8E3F-227ED18BA302}" presName="linearFlow" presStyleCnt="0">
        <dgm:presLayoutVars>
          <dgm:dir/>
          <dgm:animLvl val="lvl"/>
          <dgm:resizeHandles val="exact"/>
        </dgm:presLayoutVars>
      </dgm:prSet>
      <dgm:spPr/>
      <dgm:t>
        <a:bodyPr/>
        <a:lstStyle/>
        <a:p>
          <a:endParaRPr lang="en-US"/>
        </a:p>
      </dgm:t>
    </dgm:pt>
    <dgm:pt modelId="{AE6D25AB-5F85-4D23-A386-56D432F234D6}" type="pres">
      <dgm:prSet presAssocID="{D77F0486-2C4D-42D8-B9D1-4B91C826E6DB}" presName="composite" presStyleCnt="0"/>
      <dgm:spPr/>
    </dgm:pt>
    <dgm:pt modelId="{E5A63E7E-541F-4514-A70A-4DE8FE82B841}" type="pres">
      <dgm:prSet presAssocID="{D77F0486-2C4D-42D8-B9D1-4B91C826E6DB}" presName="parentText" presStyleLbl="alignNode1" presStyleIdx="0" presStyleCnt="5">
        <dgm:presLayoutVars>
          <dgm:chMax val="1"/>
          <dgm:bulletEnabled val="1"/>
        </dgm:presLayoutVars>
      </dgm:prSet>
      <dgm:spPr/>
      <dgm:t>
        <a:bodyPr/>
        <a:lstStyle/>
        <a:p>
          <a:endParaRPr lang="en-US"/>
        </a:p>
      </dgm:t>
    </dgm:pt>
    <dgm:pt modelId="{D36627E6-8CCC-4F50-85C5-31B89A32D2AC}" type="pres">
      <dgm:prSet presAssocID="{D77F0486-2C4D-42D8-B9D1-4B91C826E6DB}" presName="descendantText" presStyleLbl="alignAcc1" presStyleIdx="0" presStyleCnt="5">
        <dgm:presLayoutVars>
          <dgm:bulletEnabled val="1"/>
        </dgm:presLayoutVars>
      </dgm:prSet>
      <dgm:spPr/>
      <dgm:t>
        <a:bodyPr/>
        <a:lstStyle/>
        <a:p>
          <a:endParaRPr lang="en-US"/>
        </a:p>
      </dgm:t>
    </dgm:pt>
    <dgm:pt modelId="{5D7EA97A-56F5-4BCD-A3C6-44FB10C657B8}" type="pres">
      <dgm:prSet presAssocID="{D0494AAD-3C64-42A6-8229-5AB4A14622AD}" presName="sp" presStyleCnt="0"/>
      <dgm:spPr/>
    </dgm:pt>
    <dgm:pt modelId="{8AC3217B-8BBD-4C29-AE8C-6762B642A4A8}" type="pres">
      <dgm:prSet presAssocID="{F9D43998-F569-4730-9221-41B196F2EFBA}" presName="composite" presStyleCnt="0"/>
      <dgm:spPr/>
    </dgm:pt>
    <dgm:pt modelId="{BB18F3A2-1523-4219-BA29-9BF663E047B9}" type="pres">
      <dgm:prSet presAssocID="{F9D43998-F569-4730-9221-41B196F2EFBA}" presName="parentText" presStyleLbl="alignNode1" presStyleIdx="1" presStyleCnt="5">
        <dgm:presLayoutVars>
          <dgm:chMax val="1"/>
          <dgm:bulletEnabled val="1"/>
        </dgm:presLayoutVars>
      </dgm:prSet>
      <dgm:spPr/>
      <dgm:t>
        <a:bodyPr/>
        <a:lstStyle/>
        <a:p>
          <a:endParaRPr lang="en-US"/>
        </a:p>
      </dgm:t>
    </dgm:pt>
    <dgm:pt modelId="{A7D33603-5428-4DAA-B3E2-B2799EEFD960}" type="pres">
      <dgm:prSet presAssocID="{F9D43998-F569-4730-9221-41B196F2EFBA}" presName="descendantText" presStyleLbl="alignAcc1" presStyleIdx="1" presStyleCnt="5">
        <dgm:presLayoutVars>
          <dgm:bulletEnabled val="1"/>
        </dgm:presLayoutVars>
      </dgm:prSet>
      <dgm:spPr/>
      <dgm:t>
        <a:bodyPr/>
        <a:lstStyle/>
        <a:p>
          <a:endParaRPr lang="en-US"/>
        </a:p>
      </dgm:t>
    </dgm:pt>
    <dgm:pt modelId="{9114E175-5F77-4DB4-9865-FFE4405FDBD7}" type="pres">
      <dgm:prSet presAssocID="{63FA87BE-8E9A-4060-AA87-EDCC62485FFF}" presName="sp" presStyleCnt="0"/>
      <dgm:spPr/>
    </dgm:pt>
    <dgm:pt modelId="{003ACD6D-E735-4783-B7B6-460D2102302F}" type="pres">
      <dgm:prSet presAssocID="{D32CB8AC-CA13-4DFC-A9D2-9CA089E3A4DC}" presName="composite" presStyleCnt="0"/>
      <dgm:spPr/>
    </dgm:pt>
    <dgm:pt modelId="{598568FF-0F19-414C-8CC2-8FBCCC164586}" type="pres">
      <dgm:prSet presAssocID="{D32CB8AC-CA13-4DFC-A9D2-9CA089E3A4DC}" presName="parentText" presStyleLbl="alignNode1" presStyleIdx="2" presStyleCnt="5">
        <dgm:presLayoutVars>
          <dgm:chMax val="1"/>
          <dgm:bulletEnabled val="1"/>
        </dgm:presLayoutVars>
      </dgm:prSet>
      <dgm:spPr/>
      <dgm:t>
        <a:bodyPr/>
        <a:lstStyle/>
        <a:p>
          <a:endParaRPr lang="en-US"/>
        </a:p>
      </dgm:t>
    </dgm:pt>
    <dgm:pt modelId="{25B49FCB-1167-4038-8125-47E52EE9F9FD}" type="pres">
      <dgm:prSet presAssocID="{D32CB8AC-CA13-4DFC-A9D2-9CA089E3A4DC}" presName="descendantText" presStyleLbl="alignAcc1" presStyleIdx="2" presStyleCnt="5">
        <dgm:presLayoutVars>
          <dgm:bulletEnabled val="1"/>
        </dgm:presLayoutVars>
      </dgm:prSet>
      <dgm:spPr/>
      <dgm:t>
        <a:bodyPr/>
        <a:lstStyle/>
        <a:p>
          <a:endParaRPr lang="en-US"/>
        </a:p>
      </dgm:t>
    </dgm:pt>
    <dgm:pt modelId="{909A4959-A970-4F04-96FF-83BBB6D0BD38}" type="pres">
      <dgm:prSet presAssocID="{4C777FD4-01D1-4887-8ADD-A5C0033AD821}" presName="sp" presStyleCnt="0"/>
      <dgm:spPr/>
    </dgm:pt>
    <dgm:pt modelId="{0184B0DF-237A-415D-BBE5-4D8D437621B5}" type="pres">
      <dgm:prSet presAssocID="{6B2B833B-E0C5-43ED-9E4B-80D193412025}" presName="composite" presStyleCnt="0"/>
      <dgm:spPr/>
    </dgm:pt>
    <dgm:pt modelId="{EF10681E-80B3-42DD-B03F-76BDE1F1DE32}" type="pres">
      <dgm:prSet presAssocID="{6B2B833B-E0C5-43ED-9E4B-80D193412025}" presName="parentText" presStyleLbl="alignNode1" presStyleIdx="3" presStyleCnt="5">
        <dgm:presLayoutVars>
          <dgm:chMax val="1"/>
          <dgm:bulletEnabled val="1"/>
        </dgm:presLayoutVars>
      </dgm:prSet>
      <dgm:spPr/>
      <dgm:t>
        <a:bodyPr/>
        <a:lstStyle/>
        <a:p>
          <a:endParaRPr lang="en-US"/>
        </a:p>
      </dgm:t>
    </dgm:pt>
    <dgm:pt modelId="{B9B084A7-BADE-4DC6-9581-FE5675FF5C3D}" type="pres">
      <dgm:prSet presAssocID="{6B2B833B-E0C5-43ED-9E4B-80D193412025}" presName="descendantText" presStyleLbl="alignAcc1" presStyleIdx="3" presStyleCnt="5">
        <dgm:presLayoutVars>
          <dgm:bulletEnabled val="1"/>
        </dgm:presLayoutVars>
      </dgm:prSet>
      <dgm:spPr/>
      <dgm:t>
        <a:bodyPr/>
        <a:lstStyle/>
        <a:p>
          <a:endParaRPr lang="en-US"/>
        </a:p>
      </dgm:t>
    </dgm:pt>
    <dgm:pt modelId="{C06A9119-DE1B-46FE-8805-AFDBF70DF372}" type="pres">
      <dgm:prSet presAssocID="{C2F980E3-737E-433F-B34D-C306266141C3}" presName="sp" presStyleCnt="0"/>
      <dgm:spPr/>
    </dgm:pt>
    <dgm:pt modelId="{B5793B6D-4A96-4954-89BE-95A908C73879}" type="pres">
      <dgm:prSet presAssocID="{8685DD90-18F7-4D94-A5E5-8BBD71CC51BA}" presName="composite" presStyleCnt="0"/>
      <dgm:spPr/>
    </dgm:pt>
    <dgm:pt modelId="{3A1C5845-7AA1-4C1E-8708-928E07DADD56}" type="pres">
      <dgm:prSet presAssocID="{8685DD90-18F7-4D94-A5E5-8BBD71CC51BA}" presName="parentText" presStyleLbl="alignNode1" presStyleIdx="4" presStyleCnt="5">
        <dgm:presLayoutVars>
          <dgm:chMax val="1"/>
          <dgm:bulletEnabled val="1"/>
        </dgm:presLayoutVars>
      </dgm:prSet>
      <dgm:spPr/>
      <dgm:t>
        <a:bodyPr/>
        <a:lstStyle/>
        <a:p>
          <a:endParaRPr lang="en-US"/>
        </a:p>
      </dgm:t>
    </dgm:pt>
    <dgm:pt modelId="{09804819-3343-49A9-AE93-EC0AD86C6E3B}" type="pres">
      <dgm:prSet presAssocID="{8685DD90-18F7-4D94-A5E5-8BBD71CC51BA}" presName="descendantText" presStyleLbl="alignAcc1" presStyleIdx="4" presStyleCnt="5">
        <dgm:presLayoutVars>
          <dgm:bulletEnabled val="1"/>
        </dgm:presLayoutVars>
      </dgm:prSet>
      <dgm:spPr/>
      <dgm:t>
        <a:bodyPr/>
        <a:lstStyle/>
        <a:p>
          <a:endParaRPr lang="en-US"/>
        </a:p>
      </dgm:t>
    </dgm:pt>
  </dgm:ptLst>
  <dgm:cxnLst>
    <dgm:cxn modelId="{1BDE477A-6936-4C9B-868A-423EA7B5D08E}" srcId="{8685DD90-18F7-4D94-A5E5-8BBD71CC51BA}" destId="{35DC3F0F-0967-4F4A-AF6A-C5077001182F}" srcOrd="1" destOrd="0" parTransId="{5CE452C7-0486-4D59-B6CB-C0ABFF7AD162}" sibTransId="{B17DFF54-6A7F-4078-93F8-DF84175C752A}"/>
    <dgm:cxn modelId="{C5387E8E-2E38-4DC2-85D0-4BBE409364BB}" type="presOf" srcId="{35DC3F0F-0967-4F4A-AF6A-C5077001182F}" destId="{09804819-3343-49A9-AE93-EC0AD86C6E3B}" srcOrd="0" destOrd="1" presId="urn:microsoft.com/office/officeart/2005/8/layout/chevron2"/>
    <dgm:cxn modelId="{2521FE73-E451-4773-A5E2-714B2F0C8DB6}" srcId="{D77F0486-2C4D-42D8-B9D1-4B91C826E6DB}" destId="{A3070684-1DD0-4908-966D-1116AD235AEA}" srcOrd="1" destOrd="0" parTransId="{8882D426-9CAF-4EA3-89A9-346B4DDB6A8D}" sibTransId="{3A18DAD6-1CF4-4308-BC28-6E5036426983}"/>
    <dgm:cxn modelId="{0681E3BE-CDEF-4E4C-B15C-9102E31E96A7}" type="presOf" srcId="{7065828F-09FA-4C83-9BB4-5D7424361854}" destId="{B9B084A7-BADE-4DC6-9581-FE5675FF5C3D}" srcOrd="0" destOrd="3" presId="urn:microsoft.com/office/officeart/2005/8/layout/chevron2"/>
    <dgm:cxn modelId="{AA9EE6DD-D781-423C-B06A-4B0663291A24}" type="presOf" srcId="{8685DD90-18F7-4D94-A5E5-8BBD71CC51BA}" destId="{3A1C5845-7AA1-4C1E-8708-928E07DADD56}" srcOrd="0" destOrd="0" presId="urn:microsoft.com/office/officeart/2005/8/layout/chevron2"/>
    <dgm:cxn modelId="{736B9D0E-B561-4987-BF3B-D89CC9E63270}" srcId="{D77F0486-2C4D-42D8-B9D1-4B91C826E6DB}" destId="{5AFEF02C-0DE1-4500-9F93-85233CAB1242}" srcOrd="3" destOrd="0" parTransId="{20224190-BB59-48E2-9001-132825D8BDF9}" sibTransId="{9596BF87-B7DB-4B0D-9DF0-23EA5294AD02}"/>
    <dgm:cxn modelId="{41FFAB1E-AC14-4F61-BF8A-D3CA570CC206}" srcId="{D32CB8AC-CA13-4DFC-A9D2-9CA089E3A4DC}" destId="{F647D99A-F51E-4144-90AB-1C03F024549F}" srcOrd="2" destOrd="0" parTransId="{A2B7EAA6-B531-4448-9488-724B1E5C9525}" sibTransId="{E0CE294E-41BE-4A63-963E-3CECC08D60A0}"/>
    <dgm:cxn modelId="{08FD61BB-B96D-4512-AE55-254E2E8350CA}" type="presOf" srcId="{A3070684-1DD0-4908-966D-1116AD235AEA}" destId="{D36627E6-8CCC-4F50-85C5-31B89A32D2AC}" srcOrd="0" destOrd="1" presId="urn:microsoft.com/office/officeart/2005/8/layout/chevron2"/>
    <dgm:cxn modelId="{AD69D3DF-52C1-4065-8E69-B29219889CB9}" type="presOf" srcId="{0DE27036-4776-4D6F-9DDE-F09588150B90}" destId="{B9B084A7-BADE-4DC6-9581-FE5675FF5C3D}" srcOrd="0" destOrd="2" presId="urn:microsoft.com/office/officeart/2005/8/layout/chevron2"/>
    <dgm:cxn modelId="{FC08409B-8B1C-452B-B1B9-698D0A537837}" type="presOf" srcId="{39061DA8-6437-4C9D-9A93-E3980B2D7243}" destId="{25B49FCB-1167-4038-8125-47E52EE9F9FD}" srcOrd="0" destOrd="3" presId="urn:microsoft.com/office/officeart/2005/8/layout/chevron2"/>
    <dgm:cxn modelId="{D0A1C7EB-B972-47D9-B54A-26C72CA4B7A3}" type="presOf" srcId="{5AFEF02C-0DE1-4500-9F93-85233CAB1242}" destId="{D36627E6-8CCC-4F50-85C5-31B89A32D2AC}" srcOrd="0" destOrd="3" presId="urn:microsoft.com/office/officeart/2005/8/layout/chevron2"/>
    <dgm:cxn modelId="{4F40A766-AEB9-4226-AB0D-804C04FADBAF}" srcId="{6B2B833B-E0C5-43ED-9E4B-80D193412025}" destId="{B833BDCA-3044-46D1-BA4A-D960C6116C56}" srcOrd="0" destOrd="0" parTransId="{CDDF015C-F439-4EA1-8076-B14D04B4276D}" sibTransId="{CBD04ED4-DD1F-4B51-868F-E2B508484F31}"/>
    <dgm:cxn modelId="{FC7C806A-8895-4046-9B20-9CF798D39682}" type="presOf" srcId="{7A2C12EC-F07A-430F-8E3F-227ED18BA302}" destId="{181CC8EB-C549-41EF-8AD8-A0D9D8F87746}" srcOrd="0" destOrd="0" presId="urn:microsoft.com/office/officeart/2005/8/layout/chevron2"/>
    <dgm:cxn modelId="{B56D762C-A90D-41F8-A67A-3A7D54A3A05E}" type="presOf" srcId="{EA72C718-6B87-48A7-9B85-0CADED42E16F}" destId="{25B49FCB-1167-4038-8125-47E52EE9F9FD}" srcOrd="0" destOrd="0" presId="urn:microsoft.com/office/officeart/2005/8/layout/chevron2"/>
    <dgm:cxn modelId="{6C057B6D-96BC-42EB-BD2B-80F63CCF7CC9}" type="presOf" srcId="{F647D99A-F51E-4144-90AB-1C03F024549F}" destId="{25B49FCB-1167-4038-8125-47E52EE9F9FD}" srcOrd="0" destOrd="2" presId="urn:microsoft.com/office/officeart/2005/8/layout/chevron2"/>
    <dgm:cxn modelId="{A29F4C2E-BA10-4BB6-B1EF-7DEFF90A2542}" type="presOf" srcId="{8F2D45D6-F38D-4F6C-BA13-CB1C9F581B36}" destId="{A7D33603-5428-4DAA-B3E2-B2799EEFD960}" srcOrd="0" destOrd="1" presId="urn:microsoft.com/office/officeart/2005/8/layout/chevron2"/>
    <dgm:cxn modelId="{3FB289D4-A8BC-4D88-A7E4-AD00D708525F}" srcId="{D77F0486-2C4D-42D8-B9D1-4B91C826E6DB}" destId="{FABBF0FC-34E4-45EE-BF0E-A9A47679BB6A}" srcOrd="4" destOrd="0" parTransId="{5CD33ABA-266E-47D9-80FA-6DFEBC64EF62}" sibTransId="{DA241C02-81B0-4E45-8219-EC52F17E1252}"/>
    <dgm:cxn modelId="{EAC599E7-04F7-4CCD-8DB0-001C89C1A49F}" type="presOf" srcId="{20488887-5C47-4F00-9518-87A14A648707}" destId="{09804819-3343-49A9-AE93-EC0AD86C6E3B}" srcOrd="0" destOrd="2" presId="urn:microsoft.com/office/officeart/2005/8/layout/chevron2"/>
    <dgm:cxn modelId="{80BCDB1C-84A8-47E0-BB13-88B85D171A23}" srcId="{D32CB8AC-CA13-4DFC-A9D2-9CA089E3A4DC}" destId="{39061DA8-6437-4C9D-9A93-E3980B2D7243}" srcOrd="3" destOrd="0" parTransId="{3138F7C3-88DB-4895-A8CB-8174CF297C15}" sibTransId="{1E6E70D1-D506-4FEE-A9E0-544557ED56BF}"/>
    <dgm:cxn modelId="{5A3DE335-BE28-4464-8882-D7647461CEA2}" type="presOf" srcId="{D32CB8AC-CA13-4DFC-A9D2-9CA089E3A4DC}" destId="{598568FF-0F19-414C-8CC2-8FBCCC164586}" srcOrd="0" destOrd="0" presId="urn:microsoft.com/office/officeart/2005/8/layout/chevron2"/>
    <dgm:cxn modelId="{0D939F07-B699-4B3D-93C1-5A76B9CC9AC9}" type="presOf" srcId="{08897E20-D89A-4533-9FE4-B3484F14281B}" destId="{D36627E6-8CCC-4F50-85C5-31B89A32D2AC}" srcOrd="0" destOrd="0" presId="urn:microsoft.com/office/officeart/2005/8/layout/chevron2"/>
    <dgm:cxn modelId="{130C3A5C-C0EF-4FDA-84AE-64102B911F2E}" srcId="{7A2C12EC-F07A-430F-8E3F-227ED18BA302}" destId="{F9D43998-F569-4730-9221-41B196F2EFBA}" srcOrd="1" destOrd="0" parTransId="{09B4462D-FF69-40E4-84C1-42B762B56D2C}" sibTransId="{63FA87BE-8E9A-4060-AA87-EDCC62485FFF}"/>
    <dgm:cxn modelId="{108317DD-6F8A-41A1-AA2C-3C37CA2D0C70}" srcId="{F9D43998-F569-4730-9221-41B196F2EFBA}" destId="{74463FB5-2EA8-4304-9A8B-2A7F5F415475}" srcOrd="2" destOrd="0" parTransId="{E5EEB0A3-1A89-417F-9859-D3DA6BA3C1A8}" sibTransId="{FA9A2518-EFE7-41F3-A092-2A1E8C722CA9}"/>
    <dgm:cxn modelId="{79685B8E-00C6-4B52-91C3-528345751C43}" srcId="{6B2B833B-E0C5-43ED-9E4B-80D193412025}" destId="{55405110-2F99-4261-9621-285C20942392}" srcOrd="1" destOrd="0" parTransId="{C1E1B083-07FA-4694-9E3F-7EEC4745DE3B}" sibTransId="{562CB213-7ECB-4C38-8540-B5FB87CC1B99}"/>
    <dgm:cxn modelId="{E46BF8F8-3D1E-4B3A-80E6-C94B8AAB2D45}" srcId="{7A2C12EC-F07A-430F-8E3F-227ED18BA302}" destId="{D32CB8AC-CA13-4DFC-A9D2-9CA089E3A4DC}" srcOrd="2" destOrd="0" parTransId="{37ADBDB2-3283-4A39-BFD4-61F6100AA702}" sibTransId="{4C777FD4-01D1-4887-8ADD-A5C0033AD821}"/>
    <dgm:cxn modelId="{F3196DAA-2B97-4611-B50C-A5894201A878}" srcId="{D77F0486-2C4D-42D8-B9D1-4B91C826E6DB}" destId="{08897E20-D89A-4533-9FE4-B3484F14281B}" srcOrd="0" destOrd="0" parTransId="{510D7E3A-28EA-4CEB-8842-874AB4EA4F2B}" sibTransId="{B6187F70-5616-45FD-A9D8-8B5A85A79742}"/>
    <dgm:cxn modelId="{27CFD084-C576-47BA-8D91-ADE308B0EA58}" srcId="{6B2B833B-E0C5-43ED-9E4B-80D193412025}" destId="{402553DF-EF90-419A-A0CC-9F2B9589E822}" srcOrd="4" destOrd="0" parTransId="{4D452C20-3024-4370-B041-1DCE27AD3B8F}" sibTransId="{432F6362-F4BA-40FF-8A2B-E7B3722834D6}"/>
    <dgm:cxn modelId="{E5B77E67-A14A-470B-B714-CB3D0CD13BB9}" type="presOf" srcId="{55405110-2F99-4261-9621-285C20942392}" destId="{B9B084A7-BADE-4DC6-9581-FE5675FF5C3D}" srcOrd="0" destOrd="1" presId="urn:microsoft.com/office/officeart/2005/8/layout/chevron2"/>
    <dgm:cxn modelId="{5F60483B-B39D-4561-BBE2-F0B04A77B768}" srcId="{7A2C12EC-F07A-430F-8E3F-227ED18BA302}" destId="{8685DD90-18F7-4D94-A5E5-8BBD71CC51BA}" srcOrd="4" destOrd="0" parTransId="{B7DD4626-0A16-43A7-AD46-C40C2E800B19}" sibTransId="{DD6BBC6B-24DF-4F87-A67C-59A10735303A}"/>
    <dgm:cxn modelId="{508351E9-98BA-4C46-AB1D-499FF5D033D0}" srcId="{D32CB8AC-CA13-4DFC-A9D2-9CA089E3A4DC}" destId="{582F15B1-44E6-4070-B9E8-F28EC720AF72}" srcOrd="1" destOrd="0" parTransId="{33277EDB-F8F5-488B-A93F-99AA4B80138E}" sibTransId="{6A1DE150-E03B-487B-999A-582EC7DF16B3}"/>
    <dgm:cxn modelId="{AE4E597B-EF76-4A32-B64D-AE53209A7446}" type="presOf" srcId="{2C2B4175-8F66-4456-B339-981124BB553E}" destId="{A7D33603-5428-4DAA-B3E2-B2799EEFD960}" srcOrd="0" destOrd="0" presId="urn:microsoft.com/office/officeart/2005/8/layout/chevron2"/>
    <dgm:cxn modelId="{9A4826F8-B087-47A1-A9B5-CE419391690F}" type="presOf" srcId="{74463FB5-2EA8-4304-9A8B-2A7F5F415475}" destId="{A7D33603-5428-4DAA-B3E2-B2799EEFD960}" srcOrd="0" destOrd="2" presId="urn:microsoft.com/office/officeart/2005/8/layout/chevron2"/>
    <dgm:cxn modelId="{94978576-F544-439B-ADAE-6A33A3E7090B}" type="presOf" srcId="{E84D0DE7-AE10-477E-9056-F800E2B55E22}" destId="{D36627E6-8CCC-4F50-85C5-31B89A32D2AC}" srcOrd="0" destOrd="2" presId="urn:microsoft.com/office/officeart/2005/8/layout/chevron2"/>
    <dgm:cxn modelId="{1EB235D0-93EA-46BE-B76E-1189B3D2F6EF}" srcId="{6B2B833B-E0C5-43ED-9E4B-80D193412025}" destId="{0DE27036-4776-4D6F-9DDE-F09588150B90}" srcOrd="2" destOrd="0" parTransId="{37888187-F208-4C60-8CBE-DB54DF467EEF}" sibTransId="{C8EAD582-3C09-4E33-83A1-066795605FC2}"/>
    <dgm:cxn modelId="{37A8C2E9-8CB7-41BC-9024-E4F3C02C2BF9}" type="presOf" srcId="{D77F0486-2C4D-42D8-B9D1-4B91C826E6DB}" destId="{E5A63E7E-541F-4514-A70A-4DE8FE82B841}" srcOrd="0" destOrd="0" presId="urn:microsoft.com/office/officeart/2005/8/layout/chevron2"/>
    <dgm:cxn modelId="{E3276838-5834-4AD8-864B-8B76E84932ED}" srcId="{6B2B833B-E0C5-43ED-9E4B-80D193412025}" destId="{7065828F-09FA-4C83-9BB4-5D7424361854}" srcOrd="3" destOrd="0" parTransId="{FB483571-E25B-407D-8BE6-DDFB752A4CDE}" sibTransId="{19EA9669-AEFF-4D07-BB6E-A71C0AFC1638}"/>
    <dgm:cxn modelId="{21A6F306-2F2A-4598-8AEE-5968A90472D6}" srcId="{F9D43998-F569-4730-9221-41B196F2EFBA}" destId="{8F2D45D6-F38D-4F6C-BA13-CB1C9F581B36}" srcOrd="1" destOrd="0" parTransId="{6C714FD6-CEAD-4154-8FB8-1F0E8191A192}" sibTransId="{24E21916-C29B-4F25-A7F2-6CA5EFE22528}"/>
    <dgm:cxn modelId="{4F6A2B56-91F0-4A43-950D-408585865C90}" type="presOf" srcId="{402553DF-EF90-419A-A0CC-9F2B9589E822}" destId="{B9B084A7-BADE-4DC6-9581-FE5675FF5C3D}" srcOrd="0" destOrd="4" presId="urn:microsoft.com/office/officeart/2005/8/layout/chevron2"/>
    <dgm:cxn modelId="{B244A049-C31B-4045-B079-E41D55F7BE5E}" srcId="{7A2C12EC-F07A-430F-8E3F-227ED18BA302}" destId="{D77F0486-2C4D-42D8-B9D1-4B91C826E6DB}" srcOrd="0" destOrd="0" parTransId="{50410492-E1ED-4911-A393-7F3C325DFF99}" sibTransId="{D0494AAD-3C64-42A6-8229-5AB4A14622AD}"/>
    <dgm:cxn modelId="{EEA05D41-ECC3-46E6-91A3-BC550E1FA4A6}" type="presOf" srcId="{6B2B833B-E0C5-43ED-9E4B-80D193412025}" destId="{EF10681E-80B3-42DD-B03F-76BDE1F1DE32}" srcOrd="0" destOrd="0" presId="urn:microsoft.com/office/officeart/2005/8/layout/chevron2"/>
    <dgm:cxn modelId="{5044110E-70E7-4A0C-AC61-D6AB4828C094}" type="presOf" srcId="{582F15B1-44E6-4070-B9E8-F28EC720AF72}" destId="{25B49FCB-1167-4038-8125-47E52EE9F9FD}" srcOrd="0" destOrd="1" presId="urn:microsoft.com/office/officeart/2005/8/layout/chevron2"/>
    <dgm:cxn modelId="{FC32D3D8-171F-4F66-925B-F86B8E8102C1}" srcId="{D77F0486-2C4D-42D8-B9D1-4B91C826E6DB}" destId="{E84D0DE7-AE10-477E-9056-F800E2B55E22}" srcOrd="2" destOrd="0" parTransId="{6A5755D6-57C1-47D8-BAE2-0BAFE18BB35A}" sibTransId="{F43FA9F1-E63C-41B3-92EC-200A02388174}"/>
    <dgm:cxn modelId="{CEBA9515-EB76-4119-AA5D-EFAE5FF79C0E}" srcId="{D32CB8AC-CA13-4DFC-A9D2-9CA089E3A4DC}" destId="{EA72C718-6B87-48A7-9B85-0CADED42E16F}" srcOrd="0" destOrd="0" parTransId="{E135491C-E7B6-48D9-87F6-8551CD042730}" sibTransId="{E67CCF39-CA82-4BF4-B966-5576B5359AE9}"/>
    <dgm:cxn modelId="{B94FFEAD-8DE6-49D3-8BBE-EC3C3952AE35}" type="presOf" srcId="{F9D43998-F569-4730-9221-41B196F2EFBA}" destId="{BB18F3A2-1523-4219-BA29-9BF663E047B9}" srcOrd="0" destOrd="0" presId="urn:microsoft.com/office/officeart/2005/8/layout/chevron2"/>
    <dgm:cxn modelId="{11EC6531-9ED9-44BA-BEFE-7A7B65AF2031}" srcId="{7A2C12EC-F07A-430F-8E3F-227ED18BA302}" destId="{6B2B833B-E0C5-43ED-9E4B-80D193412025}" srcOrd="3" destOrd="0" parTransId="{4F707FF1-2310-41A9-B643-2019749F2F70}" sibTransId="{C2F980E3-737E-433F-B34D-C306266141C3}"/>
    <dgm:cxn modelId="{F7FBB373-E119-418E-90C7-3A15B9B257B7}" type="presOf" srcId="{FABBF0FC-34E4-45EE-BF0E-A9A47679BB6A}" destId="{D36627E6-8CCC-4F50-85C5-31B89A32D2AC}" srcOrd="0" destOrd="4" presId="urn:microsoft.com/office/officeart/2005/8/layout/chevron2"/>
    <dgm:cxn modelId="{C86B5877-80C0-45CA-8912-FF0CFD896CBA}" srcId="{8685DD90-18F7-4D94-A5E5-8BBD71CC51BA}" destId="{20488887-5C47-4F00-9518-87A14A648707}" srcOrd="2" destOrd="0" parTransId="{13C3C7A4-1E3C-45FC-BAC7-06033B3B4A7B}" sibTransId="{97AE2063-D7F9-49B1-9545-BCDA590AE787}"/>
    <dgm:cxn modelId="{344B4783-1EB5-4772-9BC2-CF717AD0D09D}" type="presOf" srcId="{B833BDCA-3044-46D1-BA4A-D960C6116C56}" destId="{B9B084A7-BADE-4DC6-9581-FE5675FF5C3D}" srcOrd="0" destOrd="0" presId="urn:microsoft.com/office/officeart/2005/8/layout/chevron2"/>
    <dgm:cxn modelId="{87999394-CE7C-4144-9771-3917016AAF8B}" type="presOf" srcId="{71A0DF89-0839-4A6C-9D37-B27D497460A7}" destId="{09804819-3343-49A9-AE93-EC0AD86C6E3B}" srcOrd="0" destOrd="0" presId="urn:microsoft.com/office/officeart/2005/8/layout/chevron2"/>
    <dgm:cxn modelId="{A01FC842-810C-4C8B-B7B0-5EA9E3EC6485}" srcId="{F9D43998-F569-4730-9221-41B196F2EFBA}" destId="{2C2B4175-8F66-4456-B339-981124BB553E}" srcOrd="0" destOrd="0" parTransId="{921BE830-3DC2-45B1-B629-D2C381B9E4A2}" sibTransId="{F341A4A0-307D-40E6-BC6E-8A98EB725279}"/>
    <dgm:cxn modelId="{122E0DE3-CCCD-41C3-8B04-503377CEB8A1}" srcId="{8685DD90-18F7-4D94-A5E5-8BBD71CC51BA}" destId="{71A0DF89-0839-4A6C-9D37-B27D497460A7}" srcOrd="0" destOrd="0" parTransId="{1F7AF1D4-6410-42AC-9D92-A879A38C1780}" sibTransId="{68BA0377-97A5-4845-9D40-3A89FA58EA02}"/>
    <dgm:cxn modelId="{3318E1B0-0876-4AE9-8858-1BDA2121AF6D}" type="presParOf" srcId="{181CC8EB-C549-41EF-8AD8-A0D9D8F87746}" destId="{AE6D25AB-5F85-4D23-A386-56D432F234D6}" srcOrd="0" destOrd="0" presId="urn:microsoft.com/office/officeart/2005/8/layout/chevron2"/>
    <dgm:cxn modelId="{5BCC1BB4-3720-44F2-8F7E-A4D09468A905}" type="presParOf" srcId="{AE6D25AB-5F85-4D23-A386-56D432F234D6}" destId="{E5A63E7E-541F-4514-A70A-4DE8FE82B841}" srcOrd="0" destOrd="0" presId="urn:microsoft.com/office/officeart/2005/8/layout/chevron2"/>
    <dgm:cxn modelId="{89E22B5E-026C-4391-8C4C-8A7AFD5A0B5C}" type="presParOf" srcId="{AE6D25AB-5F85-4D23-A386-56D432F234D6}" destId="{D36627E6-8CCC-4F50-85C5-31B89A32D2AC}" srcOrd="1" destOrd="0" presId="urn:microsoft.com/office/officeart/2005/8/layout/chevron2"/>
    <dgm:cxn modelId="{FF899FA8-C79B-4431-A686-863213C6F82F}" type="presParOf" srcId="{181CC8EB-C549-41EF-8AD8-A0D9D8F87746}" destId="{5D7EA97A-56F5-4BCD-A3C6-44FB10C657B8}" srcOrd="1" destOrd="0" presId="urn:microsoft.com/office/officeart/2005/8/layout/chevron2"/>
    <dgm:cxn modelId="{CF4AE95E-58F1-4AD8-82C8-907EDD90F529}" type="presParOf" srcId="{181CC8EB-C549-41EF-8AD8-A0D9D8F87746}" destId="{8AC3217B-8BBD-4C29-AE8C-6762B642A4A8}" srcOrd="2" destOrd="0" presId="urn:microsoft.com/office/officeart/2005/8/layout/chevron2"/>
    <dgm:cxn modelId="{A7DE590A-6880-4E61-8491-30C5F8366B74}" type="presParOf" srcId="{8AC3217B-8BBD-4C29-AE8C-6762B642A4A8}" destId="{BB18F3A2-1523-4219-BA29-9BF663E047B9}" srcOrd="0" destOrd="0" presId="urn:microsoft.com/office/officeart/2005/8/layout/chevron2"/>
    <dgm:cxn modelId="{7EE89557-C2B9-4BD7-845B-F0C9F8D59C26}" type="presParOf" srcId="{8AC3217B-8BBD-4C29-AE8C-6762B642A4A8}" destId="{A7D33603-5428-4DAA-B3E2-B2799EEFD960}" srcOrd="1" destOrd="0" presId="urn:microsoft.com/office/officeart/2005/8/layout/chevron2"/>
    <dgm:cxn modelId="{09DA4EBA-DCE6-4B7C-AC8C-3953FAD6014A}" type="presParOf" srcId="{181CC8EB-C549-41EF-8AD8-A0D9D8F87746}" destId="{9114E175-5F77-4DB4-9865-FFE4405FDBD7}" srcOrd="3" destOrd="0" presId="urn:microsoft.com/office/officeart/2005/8/layout/chevron2"/>
    <dgm:cxn modelId="{383AC77C-37BB-492A-941A-D04B2128D195}" type="presParOf" srcId="{181CC8EB-C549-41EF-8AD8-A0D9D8F87746}" destId="{003ACD6D-E735-4783-B7B6-460D2102302F}" srcOrd="4" destOrd="0" presId="urn:microsoft.com/office/officeart/2005/8/layout/chevron2"/>
    <dgm:cxn modelId="{B7DD9326-A6BA-4E48-AD9B-E4AC3667B343}" type="presParOf" srcId="{003ACD6D-E735-4783-B7B6-460D2102302F}" destId="{598568FF-0F19-414C-8CC2-8FBCCC164586}" srcOrd="0" destOrd="0" presId="urn:microsoft.com/office/officeart/2005/8/layout/chevron2"/>
    <dgm:cxn modelId="{34CA727E-B5CA-4CBA-A65B-0FA2E2D0309D}" type="presParOf" srcId="{003ACD6D-E735-4783-B7B6-460D2102302F}" destId="{25B49FCB-1167-4038-8125-47E52EE9F9FD}" srcOrd="1" destOrd="0" presId="urn:microsoft.com/office/officeart/2005/8/layout/chevron2"/>
    <dgm:cxn modelId="{06C7B5AF-7FCF-490F-A419-D6E8AE12CC90}" type="presParOf" srcId="{181CC8EB-C549-41EF-8AD8-A0D9D8F87746}" destId="{909A4959-A970-4F04-96FF-83BBB6D0BD38}" srcOrd="5" destOrd="0" presId="urn:microsoft.com/office/officeart/2005/8/layout/chevron2"/>
    <dgm:cxn modelId="{424B53F3-00F1-4AAA-9F75-676604DA3E8B}" type="presParOf" srcId="{181CC8EB-C549-41EF-8AD8-A0D9D8F87746}" destId="{0184B0DF-237A-415D-BBE5-4D8D437621B5}" srcOrd="6" destOrd="0" presId="urn:microsoft.com/office/officeart/2005/8/layout/chevron2"/>
    <dgm:cxn modelId="{0214846A-7A73-456C-8ED0-95E603C01FCE}" type="presParOf" srcId="{0184B0DF-237A-415D-BBE5-4D8D437621B5}" destId="{EF10681E-80B3-42DD-B03F-76BDE1F1DE32}" srcOrd="0" destOrd="0" presId="urn:microsoft.com/office/officeart/2005/8/layout/chevron2"/>
    <dgm:cxn modelId="{54256E86-67FC-43FD-B1BC-95AAD8A6F3D0}" type="presParOf" srcId="{0184B0DF-237A-415D-BBE5-4D8D437621B5}" destId="{B9B084A7-BADE-4DC6-9581-FE5675FF5C3D}" srcOrd="1" destOrd="0" presId="urn:microsoft.com/office/officeart/2005/8/layout/chevron2"/>
    <dgm:cxn modelId="{763D9305-3A54-4DBF-81F3-7C2E0967D81E}" type="presParOf" srcId="{181CC8EB-C549-41EF-8AD8-A0D9D8F87746}" destId="{C06A9119-DE1B-46FE-8805-AFDBF70DF372}" srcOrd="7" destOrd="0" presId="urn:microsoft.com/office/officeart/2005/8/layout/chevron2"/>
    <dgm:cxn modelId="{719498DC-5F13-4143-AA72-07D45B79E230}" type="presParOf" srcId="{181CC8EB-C549-41EF-8AD8-A0D9D8F87746}" destId="{B5793B6D-4A96-4954-89BE-95A908C73879}" srcOrd="8" destOrd="0" presId="urn:microsoft.com/office/officeart/2005/8/layout/chevron2"/>
    <dgm:cxn modelId="{FB8E5456-33C9-4702-96D4-9E3EFAF7DE5D}" type="presParOf" srcId="{B5793B6D-4A96-4954-89BE-95A908C73879}" destId="{3A1C5845-7AA1-4C1E-8708-928E07DADD56}" srcOrd="0" destOrd="0" presId="urn:microsoft.com/office/officeart/2005/8/layout/chevron2"/>
    <dgm:cxn modelId="{BDDCD464-2DB6-427C-8675-C76E12592055}" type="presParOf" srcId="{B5793B6D-4A96-4954-89BE-95A908C73879}" destId="{09804819-3343-49A9-AE93-EC0AD86C6E3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2C12EC-F07A-430F-8E3F-227ED18BA302}" type="doc">
      <dgm:prSet loTypeId="urn:microsoft.com/office/officeart/2005/8/layout/chevron2" loCatId="process" qsTypeId="urn:microsoft.com/office/officeart/2005/8/quickstyle/simple1" qsCatId="simple" csTypeId="urn:microsoft.com/office/officeart/2005/8/colors/accent3_5" csCatId="accent3" phldr="1"/>
      <dgm:spPr/>
      <dgm:t>
        <a:bodyPr/>
        <a:lstStyle/>
        <a:p>
          <a:endParaRPr lang="en-US"/>
        </a:p>
      </dgm:t>
    </dgm:pt>
    <dgm:pt modelId="{D77F0486-2C4D-42D8-B9D1-4B91C826E6DB}">
      <dgm:prSet phldrT="[Text]" custT="1"/>
      <dgm:spPr/>
      <dgm:t>
        <a:bodyPr/>
        <a:lstStyle/>
        <a:p>
          <a:r>
            <a:rPr lang="en-US" sz="1050" b="1" dirty="0" smtClean="0">
              <a:latin typeface="Calibri" pitchFamily="34" charset="0"/>
              <a:cs typeface="Calibri" pitchFamily="34" charset="0"/>
            </a:rPr>
            <a:t>Locale Vs. Platform Matrix</a:t>
          </a:r>
          <a:endParaRPr lang="en-US" sz="1050" b="1" dirty="0">
            <a:latin typeface="Calibri" pitchFamily="34" charset="0"/>
            <a:cs typeface="Calibri" pitchFamily="34" charset="0"/>
          </a:endParaRPr>
        </a:p>
      </dgm:t>
    </dgm:pt>
    <dgm:pt modelId="{50410492-E1ED-4911-A393-7F3C325DFF99}" type="parTrans" cxnId="{B244A049-C31B-4045-B079-E41D55F7BE5E}">
      <dgm:prSet/>
      <dgm:spPr/>
      <dgm:t>
        <a:bodyPr/>
        <a:lstStyle/>
        <a:p>
          <a:endParaRPr lang="en-US"/>
        </a:p>
      </dgm:t>
    </dgm:pt>
    <dgm:pt modelId="{D0494AAD-3C64-42A6-8229-5AB4A14622AD}" type="sibTrans" cxnId="{B244A049-C31B-4045-B079-E41D55F7BE5E}">
      <dgm:prSet/>
      <dgm:spPr/>
      <dgm:t>
        <a:bodyPr/>
        <a:lstStyle/>
        <a:p>
          <a:endParaRPr lang="en-US"/>
        </a:p>
      </dgm:t>
    </dgm:pt>
    <dgm:pt modelId="{08897E20-D89A-4533-9FE4-B3484F14281B}">
      <dgm:prSet phldrT="[Text]" custT="1"/>
      <dgm:spPr/>
      <dgm:t>
        <a:bodyPr/>
        <a:lstStyle/>
        <a:p>
          <a:r>
            <a:rPr lang="en-US" sz="900" dirty="0" smtClean="0">
              <a:latin typeface="Calibri" pitchFamily="34" charset="0"/>
              <a:cs typeface="Calibri" pitchFamily="34" charset="0"/>
            </a:rPr>
            <a:t>Update SID information manually</a:t>
          </a:r>
          <a:endParaRPr lang="en-US" sz="900" dirty="0">
            <a:latin typeface="Calibri" pitchFamily="34" charset="0"/>
            <a:cs typeface="Calibri" pitchFamily="34" charset="0"/>
          </a:endParaRPr>
        </a:p>
      </dgm:t>
    </dgm:pt>
    <dgm:pt modelId="{510D7E3A-28EA-4CEB-8842-874AB4EA4F2B}" type="parTrans" cxnId="{F3196DAA-2B97-4611-B50C-A5894201A878}">
      <dgm:prSet/>
      <dgm:spPr/>
      <dgm:t>
        <a:bodyPr/>
        <a:lstStyle/>
        <a:p>
          <a:endParaRPr lang="en-US"/>
        </a:p>
      </dgm:t>
    </dgm:pt>
    <dgm:pt modelId="{B6187F70-5616-45FD-A9D8-8B5A85A79742}" type="sibTrans" cxnId="{F3196DAA-2B97-4611-B50C-A5894201A878}">
      <dgm:prSet/>
      <dgm:spPr/>
      <dgm:t>
        <a:bodyPr/>
        <a:lstStyle/>
        <a:p>
          <a:endParaRPr lang="en-US"/>
        </a:p>
      </dgm:t>
    </dgm:pt>
    <dgm:pt modelId="{F9D43998-F569-4730-9221-41B196F2EFBA}">
      <dgm:prSet phldrT="[Text]" custT="1"/>
      <dgm:spPr/>
      <dgm:t>
        <a:bodyPr/>
        <a:lstStyle/>
        <a:p>
          <a:r>
            <a:rPr lang="en-US" sz="1050" b="1" dirty="0" smtClean="0">
              <a:latin typeface="Calibri" pitchFamily="34" charset="0"/>
              <a:cs typeface="Calibri" pitchFamily="34" charset="0"/>
            </a:rPr>
            <a:t>Submit Weekly Status</a:t>
          </a:r>
          <a:endParaRPr lang="en-US" sz="1050" b="1" dirty="0">
            <a:latin typeface="Calibri" pitchFamily="34" charset="0"/>
            <a:cs typeface="Calibri" pitchFamily="34" charset="0"/>
          </a:endParaRPr>
        </a:p>
      </dgm:t>
    </dgm:pt>
    <dgm:pt modelId="{09B4462D-FF69-40E4-84C1-42B762B56D2C}" type="parTrans" cxnId="{130C3A5C-C0EF-4FDA-84AE-64102B911F2E}">
      <dgm:prSet/>
      <dgm:spPr/>
      <dgm:t>
        <a:bodyPr/>
        <a:lstStyle/>
        <a:p>
          <a:endParaRPr lang="en-US"/>
        </a:p>
      </dgm:t>
    </dgm:pt>
    <dgm:pt modelId="{63FA87BE-8E9A-4060-AA87-EDCC62485FFF}" type="sibTrans" cxnId="{130C3A5C-C0EF-4FDA-84AE-64102B911F2E}">
      <dgm:prSet/>
      <dgm:spPr/>
      <dgm:t>
        <a:bodyPr/>
        <a:lstStyle/>
        <a:p>
          <a:endParaRPr lang="en-US"/>
        </a:p>
      </dgm:t>
    </dgm:pt>
    <dgm:pt modelId="{2C2B4175-8F66-4456-B339-981124BB553E}">
      <dgm:prSet phldrT="[Text]" custT="1"/>
      <dgm:spPr/>
      <dgm:t>
        <a:bodyPr/>
        <a:lstStyle/>
        <a:p>
          <a:r>
            <a:rPr lang="en-US" sz="900" dirty="0" smtClean="0">
              <a:latin typeface="Calibri" pitchFamily="34" charset="0"/>
              <a:cs typeface="Calibri" pitchFamily="34" charset="0"/>
            </a:rPr>
            <a:t>Submit Weekly status of test cases executed, or bugs regressed</a:t>
          </a:r>
          <a:endParaRPr lang="en-US" sz="900" dirty="0">
            <a:latin typeface="Calibri" pitchFamily="34" charset="0"/>
            <a:cs typeface="Calibri" pitchFamily="34" charset="0"/>
          </a:endParaRPr>
        </a:p>
      </dgm:t>
    </dgm:pt>
    <dgm:pt modelId="{921BE830-3DC2-45B1-B629-D2C381B9E4A2}" type="parTrans" cxnId="{A01FC842-810C-4C8B-B7B0-5EA9E3EC6485}">
      <dgm:prSet/>
      <dgm:spPr/>
      <dgm:t>
        <a:bodyPr/>
        <a:lstStyle/>
        <a:p>
          <a:endParaRPr lang="en-US"/>
        </a:p>
      </dgm:t>
    </dgm:pt>
    <dgm:pt modelId="{F341A4A0-307D-40E6-BC6E-8A98EB725279}" type="sibTrans" cxnId="{A01FC842-810C-4C8B-B7B0-5EA9E3EC6485}">
      <dgm:prSet/>
      <dgm:spPr/>
      <dgm:t>
        <a:bodyPr/>
        <a:lstStyle/>
        <a:p>
          <a:endParaRPr lang="en-US"/>
        </a:p>
      </dgm:t>
    </dgm:pt>
    <dgm:pt modelId="{D32CB8AC-CA13-4DFC-A9D2-9CA089E3A4DC}">
      <dgm:prSet phldrT="[Text]" custT="1"/>
      <dgm:spPr/>
      <dgm:t>
        <a:bodyPr/>
        <a:lstStyle/>
        <a:p>
          <a:r>
            <a:rPr lang="en-US" sz="1050" b="1" dirty="0" smtClean="0">
              <a:latin typeface="Calibri" pitchFamily="34" charset="0"/>
              <a:cs typeface="Calibri" pitchFamily="34" charset="0"/>
            </a:rPr>
            <a:t>Consolidated Status Reports</a:t>
          </a:r>
          <a:endParaRPr lang="en-US" sz="1050" b="1" dirty="0">
            <a:latin typeface="Calibri" pitchFamily="34" charset="0"/>
            <a:cs typeface="Calibri" pitchFamily="34" charset="0"/>
          </a:endParaRPr>
        </a:p>
      </dgm:t>
    </dgm:pt>
    <dgm:pt modelId="{37ADBDB2-3283-4A39-BFD4-61F6100AA702}" type="parTrans" cxnId="{E46BF8F8-3D1E-4B3A-80E6-C94B8AAB2D45}">
      <dgm:prSet/>
      <dgm:spPr/>
      <dgm:t>
        <a:bodyPr/>
        <a:lstStyle/>
        <a:p>
          <a:endParaRPr lang="en-US"/>
        </a:p>
      </dgm:t>
    </dgm:pt>
    <dgm:pt modelId="{4C777FD4-01D1-4887-8ADD-A5C0033AD821}" type="sibTrans" cxnId="{E46BF8F8-3D1E-4B3A-80E6-C94B8AAB2D45}">
      <dgm:prSet/>
      <dgm:spPr/>
      <dgm:t>
        <a:bodyPr/>
        <a:lstStyle/>
        <a:p>
          <a:endParaRPr lang="en-US"/>
        </a:p>
      </dgm:t>
    </dgm:pt>
    <dgm:pt modelId="{EA72C718-6B87-48A7-9B85-0CADED42E16F}">
      <dgm:prSet phldrT="[Text]" custT="1"/>
      <dgm:spPr/>
      <dgm:t>
        <a:bodyPr/>
        <a:lstStyle/>
        <a:p>
          <a:r>
            <a:rPr lang="en-US" sz="900" dirty="0" smtClean="0">
              <a:latin typeface="Calibri" pitchFamily="34" charset="0"/>
              <a:cs typeface="Calibri" pitchFamily="34" charset="0"/>
            </a:rPr>
            <a:t>View Consolidated Status reports</a:t>
          </a:r>
          <a:endParaRPr lang="en-US" sz="900" dirty="0">
            <a:latin typeface="Calibri" pitchFamily="34" charset="0"/>
            <a:cs typeface="Calibri" pitchFamily="34" charset="0"/>
          </a:endParaRPr>
        </a:p>
      </dgm:t>
    </dgm:pt>
    <dgm:pt modelId="{E135491C-E7B6-48D9-87F6-8551CD042730}" type="parTrans" cxnId="{CEBA9515-EB76-4119-AA5D-EFAE5FF79C0E}">
      <dgm:prSet/>
      <dgm:spPr/>
      <dgm:t>
        <a:bodyPr/>
        <a:lstStyle/>
        <a:p>
          <a:endParaRPr lang="en-US"/>
        </a:p>
      </dgm:t>
    </dgm:pt>
    <dgm:pt modelId="{E67CCF39-CA82-4BF4-B966-5576B5359AE9}" type="sibTrans" cxnId="{CEBA9515-EB76-4119-AA5D-EFAE5FF79C0E}">
      <dgm:prSet/>
      <dgm:spPr/>
      <dgm:t>
        <a:bodyPr/>
        <a:lstStyle/>
        <a:p>
          <a:endParaRPr lang="en-US"/>
        </a:p>
      </dgm:t>
    </dgm:pt>
    <dgm:pt modelId="{2FCFA13F-1CFB-4BB0-8042-0096CB8F7F2B}">
      <dgm:prSet phldrT="[Text]" custT="1"/>
      <dgm:spPr/>
      <dgm:t>
        <a:bodyPr/>
        <a:lstStyle/>
        <a:p>
          <a:r>
            <a:rPr lang="en-US" sz="900" dirty="0" smtClean="0">
              <a:latin typeface="Calibri" pitchFamily="34" charset="0"/>
              <a:cs typeface="Calibri" pitchFamily="34" charset="0"/>
            </a:rPr>
            <a:t>Refresh SID information from TS</a:t>
          </a:r>
          <a:endParaRPr lang="en-US" sz="900" dirty="0">
            <a:latin typeface="Calibri" pitchFamily="34" charset="0"/>
            <a:cs typeface="Calibri" pitchFamily="34" charset="0"/>
          </a:endParaRPr>
        </a:p>
      </dgm:t>
    </dgm:pt>
    <dgm:pt modelId="{0D13E9CA-39CC-46B6-82AA-6B1063741439}" type="parTrans" cxnId="{959AB3FC-5FD2-4CD3-AC91-C274616C2C1C}">
      <dgm:prSet/>
      <dgm:spPr/>
      <dgm:t>
        <a:bodyPr/>
        <a:lstStyle/>
        <a:p>
          <a:endParaRPr lang="en-US"/>
        </a:p>
      </dgm:t>
    </dgm:pt>
    <dgm:pt modelId="{B55B2ACE-FFA2-43A3-AE7E-793A31D8232F}" type="sibTrans" cxnId="{959AB3FC-5FD2-4CD3-AC91-C274616C2C1C}">
      <dgm:prSet/>
      <dgm:spPr/>
      <dgm:t>
        <a:bodyPr/>
        <a:lstStyle/>
        <a:p>
          <a:endParaRPr lang="en-US"/>
        </a:p>
      </dgm:t>
    </dgm:pt>
    <dgm:pt modelId="{7A846F1B-87BC-49DA-8032-6FD0CC69735D}">
      <dgm:prSet phldrT="[Text]" custT="1"/>
      <dgm:spPr/>
      <dgm:t>
        <a:bodyPr/>
        <a:lstStyle/>
        <a:p>
          <a:r>
            <a:rPr lang="en-US" sz="900" dirty="0" smtClean="0">
              <a:latin typeface="Calibri" pitchFamily="34" charset="0"/>
              <a:cs typeface="Calibri" pitchFamily="34" charset="0"/>
            </a:rPr>
            <a:t>If SID not applicable, update information manually</a:t>
          </a:r>
          <a:endParaRPr lang="en-US" sz="900" dirty="0">
            <a:latin typeface="Calibri" pitchFamily="34" charset="0"/>
            <a:cs typeface="Calibri" pitchFamily="34" charset="0"/>
          </a:endParaRPr>
        </a:p>
      </dgm:t>
    </dgm:pt>
    <dgm:pt modelId="{65E6A1C7-FFEA-47EC-81A9-204A35D4A48B}" type="parTrans" cxnId="{BBF53A35-2D99-4933-9258-F38B94AC117B}">
      <dgm:prSet/>
      <dgm:spPr/>
      <dgm:t>
        <a:bodyPr/>
        <a:lstStyle/>
        <a:p>
          <a:endParaRPr lang="en-US"/>
        </a:p>
      </dgm:t>
    </dgm:pt>
    <dgm:pt modelId="{F4EDDE91-7FFA-43E5-BEAE-FB936EB756DB}" type="sibTrans" cxnId="{BBF53A35-2D99-4933-9258-F38B94AC117B}">
      <dgm:prSet/>
      <dgm:spPr/>
      <dgm:t>
        <a:bodyPr/>
        <a:lstStyle/>
        <a:p>
          <a:endParaRPr lang="en-US"/>
        </a:p>
      </dgm:t>
    </dgm:pt>
    <dgm:pt modelId="{EDB3C4EF-FA9F-42CE-9767-9F96E11E5A1C}">
      <dgm:prSet phldrT="[Text]" custT="1"/>
      <dgm:spPr/>
      <dgm:t>
        <a:bodyPr/>
        <a:lstStyle/>
        <a:p>
          <a:r>
            <a:rPr lang="en-US" sz="900" dirty="0" smtClean="0">
              <a:latin typeface="Calibri" pitchFamily="34" charset="0"/>
              <a:cs typeface="Calibri" pitchFamily="34" charset="0"/>
            </a:rPr>
            <a:t>Filters to update matrix quickly</a:t>
          </a:r>
          <a:endParaRPr lang="en-US" sz="900" dirty="0">
            <a:latin typeface="Calibri" pitchFamily="34" charset="0"/>
            <a:cs typeface="Calibri" pitchFamily="34" charset="0"/>
          </a:endParaRPr>
        </a:p>
      </dgm:t>
    </dgm:pt>
    <dgm:pt modelId="{0933ACD7-4BE8-4190-B314-12FE014BA27C}" type="parTrans" cxnId="{356C4688-A22A-4517-9EBD-F73DE939D823}">
      <dgm:prSet/>
      <dgm:spPr/>
      <dgm:t>
        <a:bodyPr/>
        <a:lstStyle/>
        <a:p>
          <a:endParaRPr lang="en-US"/>
        </a:p>
      </dgm:t>
    </dgm:pt>
    <dgm:pt modelId="{45C2FC8B-32B1-4CF0-8474-C4545EEB92B7}" type="sibTrans" cxnId="{356C4688-A22A-4517-9EBD-F73DE939D823}">
      <dgm:prSet/>
      <dgm:spPr/>
      <dgm:t>
        <a:bodyPr/>
        <a:lstStyle/>
        <a:p>
          <a:endParaRPr lang="en-US"/>
        </a:p>
      </dgm:t>
    </dgm:pt>
    <dgm:pt modelId="{6E628303-A2B4-45CE-AD14-6C614C731E08}">
      <dgm:prSet phldrT="[Text]" custT="1"/>
      <dgm:spPr/>
      <dgm:t>
        <a:bodyPr/>
        <a:lstStyle/>
        <a:p>
          <a:r>
            <a:rPr lang="en-US" sz="900" dirty="0" smtClean="0">
              <a:latin typeface="Calibri" pitchFamily="34" charset="0"/>
              <a:cs typeface="Calibri" pitchFamily="34" charset="0"/>
            </a:rPr>
            <a:t>Highlight Risks and accomplishments</a:t>
          </a:r>
          <a:endParaRPr lang="en-US" sz="900" dirty="0">
            <a:latin typeface="Calibri" pitchFamily="34" charset="0"/>
            <a:cs typeface="Calibri" pitchFamily="34" charset="0"/>
          </a:endParaRPr>
        </a:p>
      </dgm:t>
    </dgm:pt>
    <dgm:pt modelId="{8EEB9B4D-4E1B-4592-96AF-F8C1365D2E11}" type="parTrans" cxnId="{F7C07DDD-F08C-4BF8-BC3C-3A1EFE5F3FBC}">
      <dgm:prSet/>
      <dgm:spPr/>
      <dgm:t>
        <a:bodyPr/>
        <a:lstStyle/>
        <a:p>
          <a:endParaRPr lang="en-US"/>
        </a:p>
      </dgm:t>
    </dgm:pt>
    <dgm:pt modelId="{48DD7908-7DBB-4FA3-8B9E-CA682266885B}" type="sibTrans" cxnId="{F7C07DDD-F08C-4BF8-BC3C-3A1EFE5F3FBC}">
      <dgm:prSet/>
      <dgm:spPr/>
      <dgm:t>
        <a:bodyPr/>
        <a:lstStyle/>
        <a:p>
          <a:endParaRPr lang="en-US"/>
        </a:p>
      </dgm:t>
    </dgm:pt>
    <dgm:pt modelId="{03BC417E-062A-45E1-A0A2-0B8B51C958DD}">
      <dgm:prSet phldrT="[Text]" custT="1"/>
      <dgm:spPr/>
      <dgm:t>
        <a:bodyPr/>
        <a:lstStyle/>
        <a:p>
          <a:r>
            <a:rPr lang="en-US" sz="900" dirty="0" smtClean="0">
              <a:latin typeface="Calibri" pitchFamily="34" charset="0"/>
              <a:cs typeface="Calibri" pitchFamily="34" charset="0"/>
            </a:rPr>
            <a:t>Submit Total Effort Details</a:t>
          </a:r>
          <a:endParaRPr lang="en-US" sz="900" dirty="0">
            <a:latin typeface="Calibri" pitchFamily="34" charset="0"/>
            <a:cs typeface="Calibri" pitchFamily="34" charset="0"/>
          </a:endParaRPr>
        </a:p>
      </dgm:t>
    </dgm:pt>
    <dgm:pt modelId="{5A8694FD-E960-47F9-AA05-8D2D2B7E5C0B}" type="parTrans" cxnId="{A87EFF01-B99B-4AEA-A929-4A8EB0BF4567}">
      <dgm:prSet/>
      <dgm:spPr/>
      <dgm:t>
        <a:bodyPr/>
        <a:lstStyle/>
        <a:p>
          <a:endParaRPr lang="en-US"/>
        </a:p>
      </dgm:t>
    </dgm:pt>
    <dgm:pt modelId="{F21B2146-0A4B-4E02-BEA7-A004D78F7960}" type="sibTrans" cxnId="{A87EFF01-B99B-4AEA-A929-4A8EB0BF4567}">
      <dgm:prSet/>
      <dgm:spPr/>
      <dgm:t>
        <a:bodyPr/>
        <a:lstStyle/>
        <a:p>
          <a:endParaRPr lang="en-US"/>
        </a:p>
      </dgm:t>
    </dgm:pt>
    <dgm:pt modelId="{58FD6B5A-6DAD-4494-8B57-B37903FCA4AA}">
      <dgm:prSet phldrT="[Text]" custT="1"/>
      <dgm:spPr/>
      <dgm:t>
        <a:bodyPr/>
        <a:lstStyle/>
        <a:p>
          <a:r>
            <a:rPr lang="en-US" sz="900" dirty="0" smtClean="0">
              <a:latin typeface="Calibri" pitchFamily="34" charset="0"/>
              <a:cs typeface="Calibri" pitchFamily="34" charset="0"/>
            </a:rPr>
            <a:t>Filters available for consolidations</a:t>
          </a:r>
          <a:endParaRPr lang="en-US" sz="900" dirty="0">
            <a:latin typeface="Calibri" pitchFamily="34" charset="0"/>
            <a:cs typeface="Calibri" pitchFamily="34" charset="0"/>
          </a:endParaRPr>
        </a:p>
      </dgm:t>
    </dgm:pt>
    <dgm:pt modelId="{0CFD5A3E-3832-4B6E-A934-CB5C70548DED}" type="parTrans" cxnId="{2E4ED68D-D8B7-4142-8479-9E2799F600F9}">
      <dgm:prSet/>
      <dgm:spPr/>
      <dgm:t>
        <a:bodyPr/>
        <a:lstStyle/>
        <a:p>
          <a:endParaRPr lang="en-US"/>
        </a:p>
      </dgm:t>
    </dgm:pt>
    <dgm:pt modelId="{ED67361A-A949-46AD-8B28-300D8F8C76AD}" type="sibTrans" cxnId="{2E4ED68D-D8B7-4142-8479-9E2799F600F9}">
      <dgm:prSet/>
      <dgm:spPr/>
      <dgm:t>
        <a:bodyPr/>
        <a:lstStyle/>
        <a:p>
          <a:endParaRPr lang="en-US"/>
        </a:p>
      </dgm:t>
    </dgm:pt>
    <dgm:pt modelId="{B6E4474A-D2A5-40AF-9578-B8F6B780FB37}">
      <dgm:prSet phldrT="[Text]" custT="1"/>
      <dgm:spPr/>
      <dgm:t>
        <a:bodyPr/>
        <a:lstStyle/>
        <a:p>
          <a:r>
            <a:rPr lang="en-US" sz="900" dirty="0" smtClean="0">
              <a:latin typeface="Calibri" pitchFamily="34" charset="0"/>
              <a:cs typeface="Calibri" pitchFamily="34" charset="0"/>
            </a:rPr>
            <a:t>Weekly, Monthly, Overall reports available</a:t>
          </a:r>
          <a:endParaRPr lang="en-US" sz="900" dirty="0">
            <a:latin typeface="Calibri" pitchFamily="34" charset="0"/>
            <a:cs typeface="Calibri" pitchFamily="34" charset="0"/>
          </a:endParaRPr>
        </a:p>
      </dgm:t>
    </dgm:pt>
    <dgm:pt modelId="{79CA9DA5-F57F-4551-94B3-19807F083999}" type="parTrans" cxnId="{70B49102-190B-4440-8363-92C1F7E09DCB}">
      <dgm:prSet/>
      <dgm:spPr/>
      <dgm:t>
        <a:bodyPr/>
        <a:lstStyle/>
        <a:p>
          <a:endParaRPr lang="en-US"/>
        </a:p>
      </dgm:t>
    </dgm:pt>
    <dgm:pt modelId="{3FCA4D45-C0EA-419A-91CD-931000C81873}" type="sibTrans" cxnId="{70B49102-190B-4440-8363-92C1F7E09DCB}">
      <dgm:prSet/>
      <dgm:spPr/>
      <dgm:t>
        <a:bodyPr/>
        <a:lstStyle/>
        <a:p>
          <a:endParaRPr lang="en-US"/>
        </a:p>
      </dgm:t>
    </dgm:pt>
    <dgm:pt modelId="{D57E15D5-D4B8-4AE6-8910-23E5B8EC9F79}">
      <dgm:prSet phldrT="[Text]" custT="1"/>
      <dgm:spPr/>
      <dgm:t>
        <a:bodyPr/>
        <a:lstStyle/>
        <a:p>
          <a:r>
            <a:rPr lang="en-US" sz="900" dirty="0" smtClean="0">
              <a:latin typeface="Calibri" pitchFamily="34" charset="0"/>
              <a:cs typeface="Calibri" pitchFamily="34" charset="0"/>
            </a:rPr>
            <a:t>Link to directly access SID in test studio</a:t>
          </a:r>
          <a:endParaRPr lang="en-US" sz="900" dirty="0">
            <a:latin typeface="Calibri" pitchFamily="34" charset="0"/>
            <a:cs typeface="Calibri" pitchFamily="34" charset="0"/>
          </a:endParaRPr>
        </a:p>
      </dgm:t>
    </dgm:pt>
    <dgm:pt modelId="{6BA142B0-81D9-4979-9A23-A0195644919A}" type="parTrans" cxnId="{F27C772A-6F7E-4D70-ACCC-68A3CB449D86}">
      <dgm:prSet/>
      <dgm:spPr/>
      <dgm:t>
        <a:bodyPr/>
        <a:lstStyle/>
        <a:p>
          <a:endParaRPr lang="en-US"/>
        </a:p>
      </dgm:t>
    </dgm:pt>
    <dgm:pt modelId="{342D8A00-BA02-4432-9512-A68017EEE4E5}" type="sibTrans" cxnId="{F27C772A-6F7E-4D70-ACCC-68A3CB449D86}">
      <dgm:prSet/>
      <dgm:spPr/>
      <dgm:t>
        <a:bodyPr/>
        <a:lstStyle/>
        <a:p>
          <a:endParaRPr lang="en-US"/>
        </a:p>
      </dgm:t>
    </dgm:pt>
    <dgm:pt modelId="{C62CD414-FC3A-4519-B931-6BB34B23F941}">
      <dgm:prSet phldrT="[Text]" custT="1"/>
      <dgm:spPr/>
      <dgm:t>
        <a:bodyPr/>
        <a:lstStyle/>
        <a:p>
          <a:r>
            <a:rPr lang="en-US" sz="900" dirty="0" smtClean="0">
              <a:latin typeface="Calibri" pitchFamily="34" charset="0"/>
              <a:cs typeface="Calibri" pitchFamily="34" charset="0"/>
            </a:rPr>
            <a:t>Track Productivity for test cases execution</a:t>
          </a:r>
          <a:endParaRPr lang="en-US" sz="900" dirty="0">
            <a:latin typeface="Calibri" pitchFamily="34" charset="0"/>
            <a:cs typeface="Calibri" pitchFamily="34" charset="0"/>
          </a:endParaRPr>
        </a:p>
      </dgm:t>
    </dgm:pt>
    <dgm:pt modelId="{F31B613D-E9BB-4197-AC4F-598058586C4C}" type="parTrans" cxnId="{0C85F2EB-D046-4879-8EBA-F0C8B220139D}">
      <dgm:prSet/>
      <dgm:spPr/>
    </dgm:pt>
    <dgm:pt modelId="{40160C10-FD24-4FFD-A91E-179D639DFA20}" type="sibTrans" cxnId="{0C85F2EB-D046-4879-8EBA-F0C8B220139D}">
      <dgm:prSet/>
      <dgm:spPr/>
    </dgm:pt>
    <dgm:pt modelId="{181CC8EB-C549-41EF-8AD8-A0D9D8F87746}" type="pres">
      <dgm:prSet presAssocID="{7A2C12EC-F07A-430F-8E3F-227ED18BA302}" presName="linearFlow" presStyleCnt="0">
        <dgm:presLayoutVars>
          <dgm:dir/>
          <dgm:animLvl val="lvl"/>
          <dgm:resizeHandles val="exact"/>
        </dgm:presLayoutVars>
      </dgm:prSet>
      <dgm:spPr/>
      <dgm:t>
        <a:bodyPr/>
        <a:lstStyle/>
        <a:p>
          <a:endParaRPr lang="en-US"/>
        </a:p>
      </dgm:t>
    </dgm:pt>
    <dgm:pt modelId="{AE6D25AB-5F85-4D23-A386-56D432F234D6}" type="pres">
      <dgm:prSet presAssocID="{D77F0486-2C4D-42D8-B9D1-4B91C826E6DB}" presName="composite" presStyleCnt="0"/>
      <dgm:spPr/>
    </dgm:pt>
    <dgm:pt modelId="{E5A63E7E-541F-4514-A70A-4DE8FE82B841}" type="pres">
      <dgm:prSet presAssocID="{D77F0486-2C4D-42D8-B9D1-4B91C826E6DB}" presName="parentText" presStyleLbl="alignNode1" presStyleIdx="0" presStyleCnt="3">
        <dgm:presLayoutVars>
          <dgm:chMax val="1"/>
          <dgm:bulletEnabled val="1"/>
        </dgm:presLayoutVars>
      </dgm:prSet>
      <dgm:spPr/>
      <dgm:t>
        <a:bodyPr/>
        <a:lstStyle/>
        <a:p>
          <a:endParaRPr lang="en-US"/>
        </a:p>
      </dgm:t>
    </dgm:pt>
    <dgm:pt modelId="{D36627E6-8CCC-4F50-85C5-31B89A32D2AC}" type="pres">
      <dgm:prSet presAssocID="{D77F0486-2C4D-42D8-B9D1-4B91C826E6DB}" presName="descendantText" presStyleLbl="alignAcc1" presStyleIdx="0" presStyleCnt="3">
        <dgm:presLayoutVars>
          <dgm:bulletEnabled val="1"/>
        </dgm:presLayoutVars>
      </dgm:prSet>
      <dgm:spPr/>
      <dgm:t>
        <a:bodyPr/>
        <a:lstStyle/>
        <a:p>
          <a:endParaRPr lang="en-US"/>
        </a:p>
      </dgm:t>
    </dgm:pt>
    <dgm:pt modelId="{5D7EA97A-56F5-4BCD-A3C6-44FB10C657B8}" type="pres">
      <dgm:prSet presAssocID="{D0494AAD-3C64-42A6-8229-5AB4A14622AD}" presName="sp" presStyleCnt="0"/>
      <dgm:spPr/>
    </dgm:pt>
    <dgm:pt modelId="{8AC3217B-8BBD-4C29-AE8C-6762B642A4A8}" type="pres">
      <dgm:prSet presAssocID="{F9D43998-F569-4730-9221-41B196F2EFBA}" presName="composite" presStyleCnt="0"/>
      <dgm:spPr/>
    </dgm:pt>
    <dgm:pt modelId="{BB18F3A2-1523-4219-BA29-9BF663E047B9}" type="pres">
      <dgm:prSet presAssocID="{F9D43998-F569-4730-9221-41B196F2EFBA}" presName="parentText" presStyleLbl="alignNode1" presStyleIdx="1" presStyleCnt="3">
        <dgm:presLayoutVars>
          <dgm:chMax val="1"/>
          <dgm:bulletEnabled val="1"/>
        </dgm:presLayoutVars>
      </dgm:prSet>
      <dgm:spPr/>
      <dgm:t>
        <a:bodyPr/>
        <a:lstStyle/>
        <a:p>
          <a:endParaRPr lang="en-US"/>
        </a:p>
      </dgm:t>
    </dgm:pt>
    <dgm:pt modelId="{A7D33603-5428-4DAA-B3E2-B2799EEFD960}" type="pres">
      <dgm:prSet presAssocID="{F9D43998-F569-4730-9221-41B196F2EFBA}" presName="descendantText" presStyleLbl="alignAcc1" presStyleIdx="1" presStyleCnt="3">
        <dgm:presLayoutVars>
          <dgm:bulletEnabled val="1"/>
        </dgm:presLayoutVars>
      </dgm:prSet>
      <dgm:spPr/>
      <dgm:t>
        <a:bodyPr/>
        <a:lstStyle/>
        <a:p>
          <a:endParaRPr lang="en-US"/>
        </a:p>
      </dgm:t>
    </dgm:pt>
    <dgm:pt modelId="{9114E175-5F77-4DB4-9865-FFE4405FDBD7}" type="pres">
      <dgm:prSet presAssocID="{63FA87BE-8E9A-4060-AA87-EDCC62485FFF}" presName="sp" presStyleCnt="0"/>
      <dgm:spPr/>
    </dgm:pt>
    <dgm:pt modelId="{003ACD6D-E735-4783-B7B6-460D2102302F}" type="pres">
      <dgm:prSet presAssocID="{D32CB8AC-CA13-4DFC-A9D2-9CA089E3A4DC}" presName="composite" presStyleCnt="0"/>
      <dgm:spPr/>
    </dgm:pt>
    <dgm:pt modelId="{598568FF-0F19-414C-8CC2-8FBCCC164586}" type="pres">
      <dgm:prSet presAssocID="{D32CB8AC-CA13-4DFC-A9D2-9CA089E3A4DC}" presName="parentText" presStyleLbl="alignNode1" presStyleIdx="2" presStyleCnt="3">
        <dgm:presLayoutVars>
          <dgm:chMax val="1"/>
          <dgm:bulletEnabled val="1"/>
        </dgm:presLayoutVars>
      </dgm:prSet>
      <dgm:spPr/>
      <dgm:t>
        <a:bodyPr/>
        <a:lstStyle/>
        <a:p>
          <a:endParaRPr lang="en-US"/>
        </a:p>
      </dgm:t>
    </dgm:pt>
    <dgm:pt modelId="{25B49FCB-1167-4038-8125-47E52EE9F9FD}" type="pres">
      <dgm:prSet presAssocID="{D32CB8AC-CA13-4DFC-A9D2-9CA089E3A4DC}" presName="descendantText" presStyleLbl="alignAcc1" presStyleIdx="2" presStyleCnt="3">
        <dgm:presLayoutVars>
          <dgm:bulletEnabled val="1"/>
        </dgm:presLayoutVars>
      </dgm:prSet>
      <dgm:spPr/>
      <dgm:t>
        <a:bodyPr/>
        <a:lstStyle/>
        <a:p>
          <a:endParaRPr lang="en-US"/>
        </a:p>
      </dgm:t>
    </dgm:pt>
  </dgm:ptLst>
  <dgm:cxnLst>
    <dgm:cxn modelId="{F3196DAA-2B97-4611-B50C-A5894201A878}" srcId="{D77F0486-2C4D-42D8-B9D1-4B91C826E6DB}" destId="{08897E20-D89A-4533-9FE4-B3484F14281B}" srcOrd="0" destOrd="0" parTransId="{510D7E3A-28EA-4CEB-8842-874AB4EA4F2B}" sibTransId="{B6187F70-5616-45FD-A9D8-8B5A85A79742}"/>
    <dgm:cxn modelId="{130C3A5C-C0EF-4FDA-84AE-64102B911F2E}" srcId="{7A2C12EC-F07A-430F-8E3F-227ED18BA302}" destId="{F9D43998-F569-4730-9221-41B196F2EFBA}" srcOrd="1" destOrd="0" parTransId="{09B4462D-FF69-40E4-84C1-42B762B56D2C}" sibTransId="{63FA87BE-8E9A-4060-AA87-EDCC62485FFF}"/>
    <dgm:cxn modelId="{2E4ED68D-D8B7-4142-8479-9E2799F600F9}" srcId="{D32CB8AC-CA13-4DFC-A9D2-9CA089E3A4DC}" destId="{58FD6B5A-6DAD-4494-8B57-B37903FCA4AA}" srcOrd="2" destOrd="0" parTransId="{0CFD5A3E-3832-4B6E-A934-CB5C70548DED}" sibTransId="{ED67361A-A949-46AD-8B28-300D8F8C76AD}"/>
    <dgm:cxn modelId="{53917009-6A4A-4AA5-8E7A-BD07BAE8B9CC}" type="presOf" srcId="{7A2C12EC-F07A-430F-8E3F-227ED18BA302}" destId="{181CC8EB-C549-41EF-8AD8-A0D9D8F87746}" srcOrd="0" destOrd="0" presId="urn:microsoft.com/office/officeart/2005/8/layout/chevron2"/>
    <dgm:cxn modelId="{9AE4A736-DDBE-49CC-8C26-E7DF60A1C2B3}" type="presOf" srcId="{D57E15D5-D4B8-4AE6-8910-23E5B8EC9F79}" destId="{D36627E6-8CCC-4F50-85C5-31B89A32D2AC}" srcOrd="0" destOrd="4" presId="urn:microsoft.com/office/officeart/2005/8/layout/chevron2"/>
    <dgm:cxn modelId="{998D36A9-9B38-424E-AEB5-8908984D8D0A}" type="presOf" srcId="{7A846F1B-87BC-49DA-8032-6FD0CC69735D}" destId="{D36627E6-8CCC-4F50-85C5-31B89A32D2AC}" srcOrd="0" destOrd="2" presId="urn:microsoft.com/office/officeart/2005/8/layout/chevron2"/>
    <dgm:cxn modelId="{356C4688-A22A-4517-9EBD-F73DE939D823}" srcId="{D77F0486-2C4D-42D8-B9D1-4B91C826E6DB}" destId="{EDB3C4EF-FA9F-42CE-9767-9F96E11E5A1C}" srcOrd="3" destOrd="0" parTransId="{0933ACD7-4BE8-4190-B314-12FE014BA27C}" sibTransId="{45C2FC8B-32B1-4CF0-8474-C4545EEB92B7}"/>
    <dgm:cxn modelId="{04B4EC59-05B2-4B8D-ADBF-BC98B8FBDC83}" type="presOf" srcId="{B6E4474A-D2A5-40AF-9578-B8F6B780FB37}" destId="{25B49FCB-1167-4038-8125-47E52EE9F9FD}" srcOrd="0" destOrd="1" presId="urn:microsoft.com/office/officeart/2005/8/layout/chevron2"/>
    <dgm:cxn modelId="{E817CCF2-5A04-4C2C-B8E5-769DF994E486}" type="presOf" srcId="{08897E20-D89A-4533-9FE4-B3484F14281B}" destId="{D36627E6-8CCC-4F50-85C5-31B89A32D2AC}" srcOrd="0" destOrd="0" presId="urn:microsoft.com/office/officeart/2005/8/layout/chevron2"/>
    <dgm:cxn modelId="{3D49969D-D249-4607-BED1-B1E8F8BA00F0}" type="presOf" srcId="{D32CB8AC-CA13-4DFC-A9D2-9CA089E3A4DC}" destId="{598568FF-0F19-414C-8CC2-8FBCCC164586}" srcOrd="0" destOrd="0" presId="urn:microsoft.com/office/officeart/2005/8/layout/chevron2"/>
    <dgm:cxn modelId="{959AB3FC-5FD2-4CD3-AC91-C274616C2C1C}" srcId="{D77F0486-2C4D-42D8-B9D1-4B91C826E6DB}" destId="{2FCFA13F-1CFB-4BB0-8042-0096CB8F7F2B}" srcOrd="1" destOrd="0" parTransId="{0D13E9CA-39CC-46B6-82AA-6B1063741439}" sibTransId="{B55B2ACE-FFA2-43A3-AE7E-793A31D8232F}"/>
    <dgm:cxn modelId="{635F770E-BDBE-44B1-8362-530E2E8DB019}" type="presOf" srcId="{EDB3C4EF-FA9F-42CE-9767-9F96E11E5A1C}" destId="{D36627E6-8CCC-4F50-85C5-31B89A32D2AC}" srcOrd="0" destOrd="3" presId="urn:microsoft.com/office/officeart/2005/8/layout/chevron2"/>
    <dgm:cxn modelId="{70B49102-190B-4440-8363-92C1F7E09DCB}" srcId="{D32CB8AC-CA13-4DFC-A9D2-9CA089E3A4DC}" destId="{B6E4474A-D2A5-40AF-9578-B8F6B780FB37}" srcOrd="1" destOrd="0" parTransId="{79CA9DA5-F57F-4551-94B3-19807F083999}" sibTransId="{3FCA4D45-C0EA-419A-91CD-931000C81873}"/>
    <dgm:cxn modelId="{F7C07DDD-F08C-4BF8-BC3C-3A1EFE5F3FBC}" srcId="{F9D43998-F569-4730-9221-41B196F2EFBA}" destId="{6E628303-A2B4-45CE-AD14-6C614C731E08}" srcOrd="2" destOrd="0" parTransId="{8EEB9B4D-4E1B-4592-96AF-F8C1365D2E11}" sibTransId="{48DD7908-7DBB-4FA3-8B9E-CA682266885B}"/>
    <dgm:cxn modelId="{6E400EC1-29E4-4AF6-B23E-68D176211A08}" type="presOf" srcId="{58FD6B5A-6DAD-4494-8B57-B37903FCA4AA}" destId="{25B49FCB-1167-4038-8125-47E52EE9F9FD}" srcOrd="0" destOrd="2" presId="urn:microsoft.com/office/officeart/2005/8/layout/chevron2"/>
    <dgm:cxn modelId="{0C85F2EB-D046-4879-8EBA-F0C8B220139D}" srcId="{D32CB8AC-CA13-4DFC-A9D2-9CA089E3A4DC}" destId="{C62CD414-FC3A-4519-B931-6BB34B23F941}" srcOrd="3" destOrd="0" parTransId="{F31B613D-E9BB-4197-AC4F-598058586C4C}" sibTransId="{40160C10-FD24-4FFD-A91E-179D639DFA20}"/>
    <dgm:cxn modelId="{A01FC842-810C-4C8B-B7B0-5EA9E3EC6485}" srcId="{F9D43998-F569-4730-9221-41B196F2EFBA}" destId="{2C2B4175-8F66-4456-B339-981124BB553E}" srcOrd="0" destOrd="0" parTransId="{921BE830-3DC2-45B1-B629-D2C381B9E4A2}" sibTransId="{F341A4A0-307D-40E6-BC6E-8A98EB725279}"/>
    <dgm:cxn modelId="{BE61EF7A-7A4B-4FFD-8F31-4ADBA0902156}" type="presOf" srcId="{6E628303-A2B4-45CE-AD14-6C614C731E08}" destId="{A7D33603-5428-4DAA-B3E2-B2799EEFD960}" srcOrd="0" destOrd="2" presId="urn:microsoft.com/office/officeart/2005/8/layout/chevron2"/>
    <dgm:cxn modelId="{B244A049-C31B-4045-B079-E41D55F7BE5E}" srcId="{7A2C12EC-F07A-430F-8E3F-227ED18BA302}" destId="{D77F0486-2C4D-42D8-B9D1-4B91C826E6DB}" srcOrd="0" destOrd="0" parTransId="{50410492-E1ED-4911-A393-7F3C325DFF99}" sibTransId="{D0494AAD-3C64-42A6-8229-5AB4A14622AD}"/>
    <dgm:cxn modelId="{906503D8-932D-4438-8824-B2B27126BCEF}" type="presOf" srcId="{2FCFA13F-1CFB-4BB0-8042-0096CB8F7F2B}" destId="{D36627E6-8CCC-4F50-85C5-31B89A32D2AC}" srcOrd="0" destOrd="1" presId="urn:microsoft.com/office/officeart/2005/8/layout/chevron2"/>
    <dgm:cxn modelId="{BBF53A35-2D99-4933-9258-F38B94AC117B}" srcId="{D77F0486-2C4D-42D8-B9D1-4B91C826E6DB}" destId="{7A846F1B-87BC-49DA-8032-6FD0CC69735D}" srcOrd="2" destOrd="0" parTransId="{65E6A1C7-FFEA-47EC-81A9-204A35D4A48B}" sibTransId="{F4EDDE91-7FFA-43E5-BEAE-FB936EB756DB}"/>
    <dgm:cxn modelId="{CEBA9515-EB76-4119-AA5D-EFAE5FF79C0E}" srcId="{D32CB8AC-CA13-4DFC-A9D2-9CA089E3A4DC}" destId="{EA72C718-6B87-48A7-9B85-0CADED42E16F}" srcOrd="0" destOrd="0" parTransId="{E135491C-E7B6-48D9-87F6-8551CD042730}" sibTransId="{E67CCF39-CA82-4BF4-B966-5576B5359AE9}"/>
    <dgm:cxn modelId="{A87EFF01-B99B-4AEA-A929-4A8EB0BF4567}" srcId="{F9D43998-F569-4730-9221-41B196F2EFBA}" destId="{03BC417E-062A-45E1-A0A2-0B8B51C958DD}" srcOrd="1" destOrd="0" parTransId="{5A8694FD-E960-47F9-AA05-8D2D2B7E5C0B}" sibTransId="{F21B2146-0A4B-4E02-BEA7-A004D78F7960}"/>
    <dgm:cxn modelId="{B00B8BA5-D138-4B6C-8B12-96051B7B9DEE}" type="presOf" srcId="{C62CD414-FC3A-4519-B931-6BB34B23F941}" destId="{25B49FCB-1167-4038-8125-47E52EE9F9FD}" srcOrd="0" destOrd="3" presId="urn:microsoft.com/office/officeart/2005/8/layout/chevron2"/>
    <dgm:cxn modelId="{59000D50-22C0-47E8-A6DE-E3C3B4A82C8C}" type="presOf" srcId="{F9D43998-F569-4730-9221-41B196F2EFBA}" destId="{BB18F3A2-1523-4219-BA29-9BF663E047B9}" srcOrd="0" destOrd="0" presId="urn:microsoft.com/office/officeart/2005/8/layout/chevron2"/>
    <dgm:cxn modelId="{9B443CD9-7D96-4DC2-8206-E0BABA47EB42}" type="presOf" srcId="{03BC417E-062A-45E1-A0A2-0B8B51C958DD}" destId="{A7D33603-5428-4DAA-B3E2-B2799EEFD960}" srcOrd="0" destOrd="1" presId="urn:microsoft.com/office/officeart/2005/8/layout/chevron2"/>
    <dgm:cxn modelId="{E46BF8F8-3D1E-4B3A-80E6-C94B8AAB2D45}" srcId="{7A2C12EC-F07A-430F-8E3F-227ED18BA302}" destId="{D32CB8AC-CA13-4DFC-A9D2-9CA089E3A4DC}" srcOrd="2" destOrd="0" parTransId="{37ADBDB2-3283-4A39-BFD4-61F6100AA702}" sibTransId="{4C777FD4-01D1-4887-8ADD-A5C0033AD821}"/>
    <dgm:cxn modelId="{1EC8B40A-723F-4B04-BFC6-C47050DBF4A7}" type="presOf" srcId="{EA72C718-6B87-48A7-9B85-0CADED42E16F}" destId="{25B49FCB-1167-4038-8125-47E52EE9F9FD}" srcOrd="0" destOrd="0" presId="urn:microsoft.com/office/officeart/2005/8/layout/chevron2"/>
    <dgm:cxn modelId="{F4C670DB-52CF-4406-99DE-B521C18231F2}" type="presOf" srcId="{2C2B4175-8F66-4456-B339-981124BB553E}" destId="{A7D33603-5428-4DAA-B3E2-B2799EEFD960}" srcOrd="0" destOrd="0" presId="urn:microsoft.com/office/officeart/2005/8/layout/chevron2"/>
    <dgm:cxn modelId="{B7713B09-F197-4B0A-89A8-B672E7230B6D}" type="presOf" srcId="{D77F0486-2C4D-42D8-B9D1-4B91C826E6DB}" destId="{E5A63E7E-541F-4514-A70A-4DE8FE82B841}" srcOrd="0" destOrd="0" presId="urn:microsoft.com/office/officeart/2005/8/layout/chevron2"/>
    <dgm:cxn modelId="{F27C772A-6F7E-4D70-ACCC-68A3CB449D86}" srcId="{D77F0486-2C4D-42D8-B9D1-4B91C826E6DB}" destId="{D57E15D5-D4B8-4AE6-8910-23E5B8EC9F79}" srcOrd="4" destOrd="0" parTransId="{6BA142B0-81D9-4979-9A23-A0195644919A}" sibTransId="{342D8A00-BA02-4432-9512-A68017EEE4E5}"/>
    <dgm:cxn modelId="{8EC718E1-5425-4706-A7A1-5580BA3E7A2E}" type="presParOf" srcId="{181CC8EB-C549-41EF-8AD8-A0D9D8F87746}" destId="{AE6D25AB-5F85-4D23-A386-56D432F234D6}" srcOrd="0" destOrd="0" presId="urn:microsoft.com/office/officeart/2005/8/layout/chevron2"/>
    <dgm:cxn modelId="{240B464D-F19E-4C90-A636-54A278D96F76}" type="presParOf" srcId="{AE6D25AB-5F85-4D23-A386-56D432F234D6}" destId="{E5A63E7E-541F-4514-A70A-4DE8FE82B841}" srcOrd="0" destOrd="0" presId="urn:microsoft.com/office/officeart/2005/8/layout/chevron2"/>
    <dgm:cxn modelId="{9FFE2BA9-7690-4C45-9916-F5B19901695B}" type="presParOf" srcId="{AE6D25AB-5F85-4D23-A386-56D432F234D6}" destId="{D36627E6-8CCC-4F50-85C5-31B89A32D2AC}" srcOrd="1" destOrd="0" presId="urn:microsoft.com/office/officeart/2005/8/layout/chevron2"/>
    <dgm:cxn modelId="{996DA445-B78C-4EC2-A529-21019DB98A89}" type="presParOf" srcId="{181CC8EB-C549-41EF-8AD8-A0D9D8F87746}" destId="{5D7EA97A-56F5-4BCD-A3C6-44FB10C657B8}" srcOrd="1" destOrd="0" presId="urn:microsoft.com/office/officeart/2005/8/layout/chevron2"/>
    <dgm:cxn modelId="{48F926AD-B333-4C3C-84FE-A42A236899F2}" type="presParOf" srcId="{181CC8EB-C549-41EF-8AD8-A0D9D8F87746}" destId="{8AC3217B-8BBD-4C29-AE8C-6762B642A4A8}" srcOrd="2" destOrd="0" presId="urn:microsoft.com/office/officeart/2005/8/layout/chevron2"/>
    <dgm:cxn modelId="{4A9BD97E-ACA6-44A6-92C3-CA8C68AF39FF}" type="presParOf" srcId="{8AC3217B-8BBD-4C29-AE8C-6762B642A4A8}" destId="{BB18F3A2-1523-4219-BA29-9BF663E047B9}" srcOrd="0" destOrd="0" presId="urn:microsoft.com/office/officeart/2005/8/layout/chevron2"/>
    <dgm:cxn modelId="{BC4B81C7-561C-4AC1-8104-B18E55285944}" type="presParOf" srcId="{8AC3217B-8BBD-4C29-AE8C-6762B642A4A8}" destId="{A7D33603-5428-4DAA-B3E2-B2799EEFD960}" srcOrd="1" destOrd="0" presId="urn:microsoft.com/office/officeart/2005/8/layout/chevron2"/>
    <dgm:cxn modelId="{E20A528C-0298-4201-BCAB-214EC2F81834}" type="presParOf" srcId="{181CC8EB-C549-41EF-8AD8-A0D9D8F87746}" destId="{9114E175-5F77-4DB4-9865-FFE4405FDBD7}" srcOrd="3" destOrd="0" presId="urn:microsoft.com/office/officeart/2005/8/layout/chevron2"/>
    <dgm:cxn modelId="{BAAB12B8-8A61-4D1D-A74F-14AA6C321BE6}" type="presParOf" srcId="{181CC8EB-C549-41EF-8AD8-A0D9D8F87746}" destId="{003ACD6D-E735-4783-B7B6-460D2102302F}" srcOrd="4" destOrd="0" presId="urn:microsoft.com/office/officeart/2005/8/layout/chevron2"/>
    <dgm:cxn modelId="{B831133B-F864-4E4A-9214-7AF3D58DCDC7}" type="presParOf" srcId="{003ACD6D-E735-4783-B7B6-460D2102302F}" destId="{598568FF-0F19-414C-8CC2-8FBCCC164586}" srcOrd="0" destOrd="0" presId="urn:microsoft.com/office/officeart/2005/8/layout/chevron2"/>
    <dgm:cxn modelId="{6FB1908B-CC0C-4A14-900A-9B3DF5A68480}" type="presParOf" srcId="{003ACD6D-E735-4783-B7B6-460D2102302F}" destId="{25B49FCB-1167-4038-8125-47E52EE9F9FD}"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2C12EC-F07A-430F-8E3F-227ED18BA302}" type="doc">
      <dgm:prSet loTypeId="urn:microsoft.com/office/officeart/2005/8/layout/chevron2" loCatId="process" qsTypeId="urn:microsoft.com/office/officeart/2005/8/quickstyle/simple1" qsCatId="simple" csTypeId="urn:microsoft.com/office/officeart/2005/8/colors/accent1_5" csCatId="accent1" phldr="1"/>
      <dgm:spPr/>
      <dgm:t>
        <a:bodyPr/>
        <a:lstStyle/>
        <a:p>
          <a:endParaRPr lang="en-US"/>
        </a:p>
      </dgm:t>
    </dgm:pt>
    <dgm:pt modelId="{D77F0486-2C4D-42D8-B9D1-4B91C826E6DB}">
      <dgm:prSet phldrT="[Text]" custT="1"/>
      <dgm:spPr/>
      <dgm:t>
        <a:bodyPr/>
        <a:lstStyle/>
        <a:p>
          <a:r>
            <a:rPr lang="en-US" sz="1050" b="1" dirty="0" smtClean="0">
              <a:latin typeface="Calibri" pitchFamily="34" charset="0"/>
              <a:cs typeface="Calibri" pitchFamily="34" charset="0"/>
            </a:rPr>
            <a:t>Maintain User and Roles</a:t>
          </a:r>
          <a:endParaRPr lang="en-US" sz="1050" b="1" dirty="0">
            <a:latin typeface="Calibri" pitchFamily="34" charset="0"/>
            <a:cs typeface="Calibri" pitchFamily="34" charset="0"/>
          </a:endParaRPr>
        </a:p>
      </dgm:t>
    </dgm:pt>
    <dgm:pt modelId="{50410492-E1ED-4911-A393-7F3C325DFF99}" type="parTrans" cxnId="{B244A049-C31B-4045-B079-E41D55F7BE5E}">
      <dgm:prSet/>
      <dgm:spPr/>
      <dgm:t>
        <a:bodyPr/>
        <a:lstStyle/>
        <a:p>
          <a:endParaRPr lang="en-US"/>
        </a:p>
      </dgm:t>
    </dgm:pt>
    <dgm:pt modelId="{D0494AAD-3C64-42A6-8229-5AB4A14622AD}" type="sibTrans" cxnId="{B244A049-C31B-4045-B079-E41D55F7BE5E}">
      <dgm:prSet/>
      <dgm:spPr/>
      <dgm:t>
        <a:bodyPr/>
        <a:lstStyle/>
        <a:p>
          <a:endParaRPr lang="en-US"/>
        </a:p>
      </dgm:t>
    </dgm:pt>
    <dgm:pt modelId="{08897E20-D89A-4533-9FE4-B3484F14281B}">
      <dgm:prSet phldrT="[Text]" custT="1"/>
      <dgm:spPr/>
      <dgm:t>
        <a:bodyPr/>
        <a:lstStyle/>
        <a:p>
          <a:r>
            <a:rPr lang="en-US" sz="900" dirty="0" smtClean="0">
              <a:latin typeface="Calibri" pitchFamily="34" charset="0"/>
              <a:cs typeface="Calibri" pitchFamily="34" charset="0"/>
            </a:rPr>
            <a:t>Create new Users</a:t>
          </a:r>
          <a:endParaRPr lang="en-US" sz="900" dirty="0">
            <a:latin typeface="Calibri" pitchFamily="34" charset="0"/>
            <a:cs typeface="Calibri" pitchFamily="34" charset="0"/>
          </a:endParaRPr>
        </a:p>
      </dgm:t>
    </dgm:pt>
    <dgm:pt modelId="{510D7E3A-28EA-4CEB-8842-874AB4EA4F2B}" type="parTrans" cxnId="{F3196DAA-2B97-4611-B50C-A5894201A878}">
      <dgm:prSet/>
      <dgm:spPr/>
      <dgm:t>
        <a:bodyPr/>
        <a:lstStyle/>
        <a:p>
          <a:endParaRPr lang="en-US"/>
        </a:p>
      </dgm:t>
    </dgm:pt>
    <dgm:pt modelId="{B6187F70-5616-45FD-A9D8-8B5A85A79742}" type="sibTrans" cxnId="{F3196DAA-2B97-4611-B50C-A5894201A878}">
      <dgm:prSet/>
      <dgm:spPr/>
      <dgm:t>
        <a:bodyPr/>
        <a:lstStyle/>
        <a:p>
          <a:endParaRPr lang="en-US"/>
        </a:p>
      </dgm:t>
    </dgm:pt>
    <dgm:pt modelId="{67CB0EC5-620E-4132-B2B0-AEA3261C80BF}">
      <dgm:prSet phldrT="[Text]" custT="1"/>
      <dgm:spPr/>
      <dgm:t>
        <a:bodyPr/>
        <a:lstStyle/>
        <a:p>
          <a:r>
            <a:rPr lang="en-US" sz="900" dirty="0" smtClean="0">
              <a:latin typeface="Calibri" pitchFamily="34" charset="0"/>
              <a:cs typeface="Calibri" pitchFamily="34" charset="0"/>
            </a:rPr>
            <a:t>Assign roles to these Users as per your access rights</a:t>
          </a:r>
          <a:endParaRPr lang="en-US" sz="900" dirty="0">
            <a:latin typeface="Calibri" pitchFamily="34" charset="0"/>
            <a:cs typeface="Calibri" pitchFamily="34" charset="0"/>
          </a:endParaRPr>
        </a:p>
      </dgm:t>
    </dgm:pt>
    <dgm:pt modelId="{0666368B-5921-42FC-BEB1-FD96C0B3E81E}" type="parTrans" cxnId="{4631EEE6-1059-4A04-AAB9-AC545C2D87F7}">
      <dgm:prSet/>
      <dgm:spPr/>
      <dgm:t>
        <a:bodyPr/>
        <a:lstStyle/>
        <a:p>
          <a:endParaRPr lang="en-US"/>
        </a:p>
      </dgm:t>
    </dgm:pt>
    <dgm:pt modelId="{AF81B1EB-25CC-4C08-8FB0-ACE0B9DC0CDD}" type="sibTrans" cxnId="{4631EEE6-1059-4A04-AAB9-AC545C2D87F7}">
      <dgm:prSet/>
      <dgm:spPr/>
      <dgm:t>
        <a:bodyPr/>
        <a:lstStyle/>
        <a:p>
          <a:endParaRPr lang="en-US"/>
        </a:p>
      </dgm:t>
    </dgm:pt>
    <dgm:pt modelId="{4BD34472-5787-4BFB-ADBB-EFDE09B07341}">
      <dgm:prSet phldrT="[Text]" custT="1"/>
      <dgm:spPr/>
      <dgm:t>
        <a:bodyPr/>
        <a:lstStyle/>
        <a:p>
          <a:r>
            <a:rPr lang="en-US" sz="900" dirty="0" smtClean="0">
              <a:latin typeface="Calibri" pitchFamily="34" charset="0"/>
              <a:cs typeface="Calibri" pitchFamily="34" charset="0"/>
            </a:rPr>
            <a:t>Assign projects to any user.</a:t>
          </a:r>
          <a:endParaRPr lang="en-US" sz="900" dirty="0">
            <a:latin typeface="Calibri" pitchFamily="34" charset="0"/>
            <a:cs typeface="Calibri" pitchFamily="34" charset="0"/>
          </a:endParaRPr>
        </a:p>
      </dgm:t>
    </dgm:pt>
    <dgm:pt modelId="{850CFE72-6999-4DD1-93AE-DDC8F653B537}" type="parTrans" cxnId="{6E6483A4-4ABA-4937-8DB2-82DA4D8D286F}">
      <dgm:prSet/>
      <dgm:spPr/>
      <dgm:t>
        <a:bodyPr/>
        <a:lstStyle/>
        <a:p>
          <a:endParaRPr lang="en-US"/>
        </a:p>
      </dgm:t>
    </dgm:pt>
    <dgm:pt modelId="{FF4486C3-D0DB-48F6-94F4-0E7AAE55BDF4}" type="sibTrans" cxnId="{6E6483A4-4ABA-4937-8DB2-82DA4D8D286F}">
      <dgm:prSet/>
      <dgm:spPr/>
      <dgm:t>
        <a:bodyPr/>
        <a:lstStyle/>
        <a:p>
          <a:endParaRPr lang="en-US"/>
        </a:p>
      </dgm:t>
    </dgm:pt>
    <dgm:pt modelId="{181CC8EB-C549-41EF-8AD8-A0D9D8F87746}" type="pres">
      <dgm:prSet presAssocID="{7A2C12EC-F07A-430F-8E3F-227ED18BA302}" presName="linearFlow" presStyleCnt="0">
        <dgm:presLayoutVars>
          <dgm:dir/>
          <dgm:animLvl val="lvl"/>
          <dgm:resizeHandles val="exact"/>
        </dgm:presLayoutVars>
      </dgm:prSet>
      <dgm:spPr/>
      <dgm:t>
        <a:bodyPr/>
        <a:lstStyle/>
        <a:p>
          <a:endParaRPr lang="en-US"/>
        </a:p>
      </dgm:t>
    </dgm:pt>
    <dgm:pt modelId="{AE6D25AB-5F85-4D23-A386-56D432F234D6}" type="pres">
      <dgm:prSet presAssocID="{D77F0486-2C4D-42D8-B9D1-4B91C826E6DB}" presName="composite" presStyleCnt="0"/>
      <dgm:spPr/>
    </dgm:pt>
    <dgm:pt modelId="{E5A63E7E-541F-4514-A70A-4DE8FE82B841}" type="pres">
      <dgm:prSet presAssocID="{D77F0486-2C4D-42D8-B9D1-4B91C826E6DB}" presName="parentText" presStyleLbl="alignNode1" presStyleIdx="0" presStyleCnt="1">
        <dgm:presLayoutVars>
          <dgm:chMax val="1"/>
          <dgm:bulletEnabled val="1"/>
        </dgm:presLayoutVars>
      </dgm:prSet>
      <dgm:spPr/>
      <dgm:t>
        <a:bodyPr/>
        <a:lstStyle/>
        <a:p>
          <a:endParaRPr lang="en-US"/>
        </a:p>
      </dgm:t>
    </dgm:pt>
    <dgm:pt modelId="{D36627E6-8CCC-4F50-85C5-31B89A32D2AC}" type="pres">
      <dgm:prSet presAssocID="{D77F0486-2C4D-42D8-B9D1-4B91C826E6DB}" presName="descendantText" presStyleLbl="alignAcc1" presStyleIdx="0" presStyleCnt="1">
        <dgm:presLayoutVars>
          <dgm:bulletEnabled val="1"/>
        </dgm:presLayoutVars>
      </dgm:prSet>
      <dgm:spPr/>
      <dgm:t>
        <a:bodyPr/>
        <a:lstStyle/>
        <a:p>
          <a:endParaRPr lang="en-US"/>
        </a:p>
      </dgm:t>
    </dgm:pt>
  </dgm:ptLst>
  <dgm:cxnLst>
    <dgm:cxn modelId="{A13B038A-B3F7-4985-AE74-3802FFAFF01C}" type="presOf" srcId="{4BD34472-5787-4BFB-ADBB-EFDE09B07341}" destId="{D36627E6-8CCC-4F50-85C5-31B89A32D2AC}" srcOrd="0" destOrd="2" presId="urn:microsoft.com/office/officeart/2005/8/layout/chevron2"/>
    <dgm:cxn modelId="{6E6483A4-4ABA-4937-8DB2-82DA4D8D286F}" srcId="{D77F0486-2C4D-42D8-B9D1-4B91C826E6DB}" destId="{4BD34472-5787-4BFB-ADBB-EFDE09B07341}" srcOrd="2" destOrd="0" parTransId="{850CFE72-6999-4DD1-93AE-DDC8F653B537}" sibTransId="{FF4486C3-D0DB-48F6-94F4-0E7AAE55BDF4}"/>
    <dgm:cxn modelId="{20A71224-4664-4950-9215-45394F9D795D}" type="presOf" srcId="{67CB0EC5-620E-4132-B2B0-AEA3261C80BF}" destId="{D36627E6-8CCC-4F50-85C5-31B89A32D2AC}" srcOrd="0" destOrd="1" presId="urn:microsoft.com/office/officeart/2005/8/layout/chevron2"/>
    <dgm:cxn modelId="{F3196DAA-2B97-4611-B50C-A5894201A878}" srcId="{D77F0486-2C4D-42D8-B9D1-4B91C826E6DB}" destId="{08897E20-D89A-4533-9FE4-B3484F14281B}" srcOrd="0" destOrd="0" parTransId="{510D7E3A-28EA-4CEB-8842-874AB4EA4F2B}" sibTransId="{B6187F70-5616-45FD-A9D8-8B5A85A79742}"/>
    <dgm:cxn modelId="{EAB574C6-F094-4994-B529-5D971815235B}" type="presOf" srcId="{D77F0486-2C4D-42D8-B9D1-4B91C826E6DB}" destId="{E5A63E7E-541F-4514-A70A-4DE8FE82B841}" srcOrd="0" destOrd="0" presId="urn:microsoft.com/office/officeart/2005/8/layout/chevron2"/>
    <dgm:cxn modelId="{B244A049-C31B-4045-B079-E41D55F7BE5E}" srcId="{7A2C12EC-F07A-430F-8E3F-227ED18BA302}" destId="{D77F0486-2C4D-42D8-B9D1-4B91C826E6DB}" srcOrd="0" destOrd="0" parTransId="{50410492-E1ED-4911-A393-7F3C325DFF99}" sibTransId="{D0494AAD-3C64-42A6-8229-5AB4A14622AD}"/>
    <dgm:cxn modelId="{4631EEE6-1059-4A04-AAB9-AC545C2D87F7}" srcId="{D77F0486-2C4D-42D8-B9D1-4B91C826E6DB}" destId="{67CB0EC5-620E-4132-B2B0-AEA3261C80BF}" srcOrd="1" destOrd="0" parTransId="{0666368B-5921-42FC-BEB1-FD96C0B3E81E}" sibTransId="{AF81B1EB-25CC-4C08-8FB0-ACE0B9DC0CDD}"/>
    <dgm:cxn modelId="{EC1FD5EA-212B-4441-A332-CDA6B5D75D23}" type="presOf" srcId="{08897E20-D89A-4533-9FE4-B3484F14281B}" destId="{D36627E6-8CCC-4F50-85C5-31B89A32D2AC}" srcOrd="0" destOrd="0" presId="urn:microsoft.com/office/officeart/2005/8/layout/chevron2"/>
    <dgm:cxn modelId="{2A1E8FC1-6706-44A9-9565-849C4B53B6B8}" type="presOf" srcId="{7A2C12EC-F07A-430F-8E3F-227ED18BA302}" destId="{181CC8EB-C549-41EF-8AD8-A0D9D8F87746}" srcOrd="0" destOrd="0" presId="urn:microsoft.com/office/officeart/2005/8/layout/chevron2"/>
    <dgm:cxn modelId="{C9A5B707-70E6-4D91-80CF-8EDE31A05386}" type="presParOf" srcId="{181CC8EB-C549-41EF-8AD8-A0D9D8F87746}" destId="{AE6D25AB-5F85-4D23-A386-56D432F234D6}" srcOrd="0" destOrd="0" presId="urn:microsoft.com/office/officeart/2005/8/layout/chevron2"/>
    <dgm:cxn modelId="{7FBF6A9A-4B01-40D0-AA6C-C57E9AAFA982}" type="presParOf" srcId="{AE6D25AB-5F85-4D23-A386-56D432F234D6}" destId="{E5A63E7E-541F-4514-A70A-4DE8FE82B841}" srcOrd="0" destOrd="0" presId="urn:microsoft.com/office/officeart/2005/8/layout/chevron2"/>
    <dgm:cxn modelId="{C2A0D43F-5786-4260-8E18-B1A8AE212A6E}" type="presParOf" srcId="{AE6D25AB-5F85-4D23-A386-56D432F234D6}" destId="{D36627E6-8CCC-4F50-85C5-31B89A32D2AC}"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98C81-E0A8-4A07-9A33-3C712E7824F3}">
      <dsp:nvSpPr>
        <dsp:cNvPr id="0" name=""/>
        <dsp:cNvSpPr/>
      </dsp:nvSpPr>
      <dsp:spPr>
        <a:xfrm>
          <a:off x="4232" y="307017"/>
          <a:ext cx="1311951" cy="108236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Calibri" pitchFamily="34" charset="0"/>
              <a:cs typeface="Calibri" pitchFamily="34" charset="0"/>
            </a:rPr>
            <a:t>Gather information</a:t>
          </a:r>
          <a:endParaRPr lang="en-US" sz="1600" kern="1200" dirty="0">
            <a:latin typeface="Calibri" pitchFamily="34" charset="0"/>
            <a:cs typeface="Calibri" pitchFamily="34" charset="0"/>
          </a:endParaRPr>
        </a:p>
      </dsp:txBody>
      <dsp:txXfrm>
        <a:off x="35933" y="338718"/>
        <a:ext cx="1248549" cy="1018958"/>
      </dsp:txXfrm>
    </dsp:sp>
    <dsp:sp modelId="{92AFF445-E483-4B7F-BE24-DE33F519F801}">
      <dsp:nvSpPr>
        <dsp:cNvPr id="0" name=""/>
        <dsp:cNvSpPr/>
      </dsp:nvSpPr>
      <dsp:spPr>
        <a:xfrm>
          <a:off x="1447378" y="685515"/>
          <a:ext cx="278133" cy="32536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447378" y="750588"/>
        <a:ext cx="194693" cy="195218"/>
      </dsp:txXfrm>
    </dsp:sp>
    <dsp:sp modelId="{DEF65C78-D0F9-4780-8DBF-B97D7F818C62}">
      <dsp:nvSpPr>
        <dsp:cNvPr id="0" name=""/>
        <dsp:cNvSpPr/>
      </dsp:nvSpPr>
      <dsp:spPr>
        <a:xfrm>
          <a:off x="1840964" y="307017"/>
          <a:ext cx="1311951" cy="1082360"/>
        </a:xfrm>
        <a:prstGeom prst="roundRect">
          <a:avLst>
            <a:gd name="adj" fmla="val 10000"/>
          </a:avLst>
        </a:prstGeom>
        <a:solidFill>
          <a:schemeClr val="accent5">
            <a:hueOff val="-780002"/>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Calibri" pitchFamily="34" charset="0"/>
              <a:cs typeface="Calibri" pitchFamily="34" charset="0"/>
            </a:rPr>
            <a:t>Define test Strategy and Create OT Matrix</a:t>
          </a:r>
          <a:endParaRPr lang="en-US" sz="1600" kern="1200" dirty="0">
            <a:latin typeface="Calibri" pitchFamily="34" charset="0"/>
            <a:cs typeface="Calibri" pitchFamily="34" charset="0"/>
          </a:endParaRPr>
        </a:p>
      </dsp:txBody>
      <dsp:txXfrm>
        <a:off x="1872665" y="338718"/>
        <a:ext cx="1248549" cy="1018958"/>
      </dsp:txXfrm>
    </dsp:sp>
    <dsp:sp modelId="{55E6A08C-C19C-4B95-B271-C075488140C0}">
      <dsp:nvSpPr>
        <dsp:cNvPr id="0" name=""/>
        <dsp:cNvSpPr/>
      </dsp:nvSpPr>
      <dsp:spPr>
        <a:xfrm>
          <a:off x="3284111" y="685515"/>
          <a:ext cx="278133" cy="325364"/>
        </a:xfrm>
        <a:prstGeom prst="rightArrow">
          <a:avLst>
            <a:gd name="adj1" fmla="val 60000"/>
            <a:gd name="adj2" fmla="val 50000"/>
          </a:avLst>
        </a:prstGeom>
        <a:solidFill>
          <a:schemeClr val="accent5">
            <a:hueOff val="-1040003"/>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284111" y="750588"/>
        <a:ext cx="194693" cy="195218"/>
      </dsp:txXfrm>
    </dsp:sp>
    <dsp:sp modelId="{B6607ACE-655F-470B-AA7F-8C22666292D7}">
      <dsp:nvSpPr>
        <dsp:cNvPr id="0" name=""/>
        <dsp:cNvSpPr/>
      </dsp:nvSpPr>
      <dsp:spPr>
        <a:xfrm>
          <a:off x="3677696" y="307017"/>
          <a:ext cx="1311951" cy="1082360"/>
        </a:xfrm>
        <a:prstGeom prst="roundRect">
          <a:avLst>
            <a:gd name="adj" fmla="val 10000"/>
          </a:avLst>
        </a:prstGeom>
        <a:solidFill>
          <a:schemeClr val="accent5">
            <a:hueOff val="-1560004"/>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Calibri" pitchFamily="34" charset="0"/>
              <a:cs typeface="Calibri" pitchFamily="34" charset="0"/>
            </a:rPr>
            <a:t>Create Test Suites in TS and Share with Vendors</a:t>
          </a:r>
          <a:endParaRPr lang="en-US" sz="1600" kern="1200" dirty="0">
            <a:latin typeface="Calibri" pitchFamily="34" charset="0"/>
            <a:cs typeface="Calibri" pitchFamily="34" charset="0"/>
          </a:endParaRPr>
        </a:p>
      </dsp:txBody>
      <dsp:txXfrm>
        <a:off x="3709397" y="338718"/>
        <a:ext cx="1248549" cy="1018958"/>
      </dsp:txXfrm>
    </dsp:sp>
    <dsp:sp modelId="{09E3498D-38BF-471C-9199-D2A4B48149F6}">
      <dsp:nvSpPr>
        <dsp:cNvPr id="0" name=""/>
        <dsp:cNvSpPr/>
      </dsp:nvSpPr>
      <dsp:spPr>
        <a:xfrm>
          <a:off x="5120843" y="685515"/>
          <a:ext cx="278133" cy="325364"/>
        </a:xfrm>
        <a:prstGeom prst="rightArrow">
          <a:avLst>
            <a:gd name="adj1" fmla="val 60000"/>
            <a:gd name="adj2" fmla="val 50000"/>
          </a:avLst>
        </a:prstGeom>
        <a:solidFill>
          <a:schemeClr val="accent5">
            <a:hueOff val="-2080006"/>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120843" y="750588"/>
        <a:ext cx="194693" cy="195218"/>
      </dsp:txXfrm>
    </dsp:sp>
    <dsp:sp modelId="{D4A28E1C-554D-4A79-9BEE-4EBFB56F065D}">
      <dsp:nvSpPr>
        <dsp:cNvPr id="0" name=""/>
        <dsp:cNvSpPr/>
      </dsp:nvSpPr>
      <dsp:spPr>
        <a:xfrm>
          <a:off x="5514428" y="307017"/>
          <a:ext cx="1311951" cy="1082360"/>
        </a:xfrm>
        <a:prstGeom prst="roundRect">
          <a:avLst>
            <a:gd name="adj" fmla="val 10000"/>
          </a:avLst>
        </a:prstGeom>
        <a:solidFill>
          <a:schemeClr val="accent5">
            <a:hueOff val="-2340007"/>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Calibri" pitchFamily="34" charset="0"/>
              <a:cs typeface="Calibri" pitchFamily="34" charset="0"/>
            </a:rPr>
            <a:t>Track Execution and Efforts </a:t>
          </a:r>
          <a:endParaRPr lang="en-US" sz="1600" kern="1200" dirty="0">
            <a:latin typeface="Calibri" pitchFamily="34" charset="0"/>
            <a:cs typeface="Calibri" pitchFamily="34" charset="0"/>
          </a:endParaRPr>
        </a:p>
      </dsp:txBody>
      <dsp:txXfrm>
        <a:off x="5546129" y="338718"/>
        <a:ext cx="1248549" cy="1018958"/>
      </dsp:txXfrm>
    </dsp:sp>
    <dsp:sp modelId="{D7EAC01F-76E9-4C85-8A2C-E9DE6E959F1E}">
      <dsp:nvSpPr>
        <dsp:cNvPr id="0" name=""/>
        <dsp:cNvSpPr/>
      </dsp:nvSpPr>
      <dsp:spPr>
        <a:xfrm>
          <a:off x="6957575" y="685515"/>
          <a:ext cx="278133" cy="325364"/>
        </a:xfrm>
        <a:prstGeom prst="rightArrow">
          <a:avLst>
            <a:gd name="adj1" fmla="val 60000"/>
            <a:gd name="adj2" fmla="val 50000"/>
          </a:avLst>
        </a:prstGeom>
        <a:solidFill>
          <a:schemeClr val="accent5">
            <a:hueOff val="-3120009"/>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957575" y="750588"/>
        <a:ext cx="194693" cy="195218"/>
      </dsp:txXfrm>
    </dsp:sp>
    <dsp:sp modelId="{4D3FB00B-E276-49EC-AA5A-055911A8D67A}">
      <dsp:nvSpPr>
        <dsp:cNvPr id="0" name=""/>
        <dsp:cNvSpPr/>
      </dsp:nvSpPr>
      <dsp:spPr>
        <a:xfrm>
          <a:off x="7351161" y="307017"/>
          <a:ext cx="1311951" cy="1082360"/>
        </a:xfrm>
        <a:prstGeom prst="roundRect">
          <a:avLst>
            <a:gd name="adj" fmla="val 10000"/>
          </a:avLst>
        </a:prstGeom>
        <a:solidFill>
          <a:schemeClr val="accent5">
            <a:hueOff val="-3120009"/>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Calibri" pitchFamily="34" charset="0"/>
              <a:cs typeface="Calibri" pitchFamily="34" charset="0"/>
            </a:rPr>
            <a:t>Share status report with all stakeholders</a:t>
          </a:r>
          <a:endParaRPr lang="en-US" sz="1600" kern="1200" dirty="0">
            <a:latin typeface="Calibri" pitchFamily="34" charset="0"/>
            <a:cs typeface="Calibri" pitchFamily="34" charset="0"/>
          </a:endParaRPr>
        </a:p>
      </dsp:txBody>
      <dsp:txXfrm>
        <a:off x="7382862" y="338718"/>
        <a:ext cx="1248549" cy="1018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63E7E-541F-4514-A70A-4DE8FE82B841}">
      <dsp:nvSpPr>
        <dsp:cNvPr id="0" name=""/>
        <dsp:cNvSpPr/>
      </dsp:nvSpPr>
      <dsp:spPr>
        <a:xfrm rot="5400000">
          <a:off x="-162025" y="166824"/>
          <a:ext cx="1080170" cy="756119"/>
        </a:xfrm>
        <a:prstGeom prst="chevron">
          <a:avLst/>
        </a:prstGeom>
        <a:solidFill>
          <a:schemeClr val="accent2">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Maintain Project Versions</a:t>
          </a:r>
          <a:endParaRPr lang="en-US" sz="1050" b="1" kern="1200" dirty="0">
            <a:latin typeface="Calibri" pitchFamily="34" charset="0"/>
            <a:cs typeface="Calibri" pitchFamily="34" charset="0"/>
          </a:endParaRPr>
        </a:p>
      </dsp:txBody>
      <dsp:txXfrm rot="-5400000">
        <a:off x="1" y="382859"/>
        <a:ext cx="756119" cy="324051"/>
      </dsp:txXfrm>
    </dsp:sp>
    <dsp:sp modelId="{D36627E6-8CCC-4F50-85C5-31B89A32D2AC}">
      <dsp:nvSpPr>
        <dsp:cNvPr id="0" name=""/>
        <dsp:cNvSpPr/>
      </dsp:nvSpPr>
      <dsp:spPr>
        <a:xfrm rot="5400000">
          <a:off x="2052389" y="-1291470"/>
          <a:ext cx="702480" cy="3295019"/>
        </a:xfrm>
        <a:prstGeom prst="round2Same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Create a new Project Version</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Copy all product Data from other version </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View Project Phases and Test Strategy</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View consolidated Locales Vs. Platforms Matrix</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Document Features, Project Links and Team</a:t>
          </a:r>
          <a:endParaRPr lang="en-US" sz="900" kern="1200" dirty="0">
            <a:latin typeface="Calibri" pitchFamily="34" charset="0"/>
            <a:cs typeface="Calibri" pitchFamily="34" charset="0"/>
          </a:endParaRPr>
        </a:p>
      </dsp:txBody>
      <dsp:txXfrm rot="-5400000">
        <a:off x="756120" y="39091"/>
        <a:ext cx="3260727" cy="633896"/>
      </dsp:txXfrm>
    </dsp:sp>
    <dsp:sp modelId="{BB18F3A2-1523-4219-BA29-9BF663E047B9}">
      <dsp:nvSpPr>
        <dsp:cNvPr id="0" name=""/>
        <dsp:cNvSpPr/>
      </dsp:nvSpPr>
      <dsp:spPr>
        <a:xfrm rot="5400000">
          <a:off x="-162025" y="1127970"/>
          <a:ext cx="1080170" cy="756119"/>
        </a:xfrm>
        <a:prstGeom prst="chevron">
          <a:avLst/>
        </a:prstGeom>
        <a:solidFill>
          <a:schemeClr val="accent2">
            <a:alpha val="90000"/>
            <a:hueOff val="0"/>
            <a:satOff val="0"/>
            <a:lumOff val="0"/>
            <a:alphaOff val="-10000"/>
          </a:schemeClr>
        </a:solidFill>
        <a:ln w="25400" cap="flat" cmpd="sng" algn="ctr">
          <a:solidFill>
            <a:schemeClr val="accent2">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Maintain Product Master Data</a:t>
          </a:r>
          <a:endParaRPr lang="en-US" sz="1050" b="1" kern="1200" dirty="0">
            <a:latin typeface="Calibri" pitchFamily="34" charset="0"/>
            <a:cs typeface="Calibri" pitchFamily="34" charset="0"/>
          </a:endParaRPr>
        </a:p>
      </dsp:txBody>
      <dsp:txXfrm rot="-5400000">
        <a:off x="1" y="1344005"/>
        <a:ext cx="756119" cy="324051"/>
      </dsp:txXfrm>
    </dsp:sp>
    <dsp:sp modelId="{A7D33603-5428-4DAA-B3E2-B2799EEFD960}">
      <dsp:nvSpPr>
        <dsp:cNvPr id="0" name=""/>
        <dsp:cNvSpPr/>
      </dsp:nvSpPr>
      <dsp:spPr>
        <a:xfrm rot="5400000">
          <a:off x="2052573" y="-330509"/>
          <a:ext cx="702111" cy="3295019"/>
        </a:xfrm>
        <a:prstGeom prst="round2SameRect">
          <a:avLst/>
        </a:prstGeom>
        <a:solidFill>
          <a:schemeClr val="lt1">
            <a:alpha val="90000"/>
            <a:hueOff val="0"/>
            <a:satOff val="0"/>
            <a:lumOff val="0"/>
            <a:alphaOff val="0"/>
          </a:schemeClr>
        </a:solidFill>
        <a:ln w="25400" cap="flat" cmpd="sng" algn="ctr">
          <a:solidFill>
            <a:schemeClr val="accent2">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Define Locales and Platforms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Define Sprints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Define Language Groups and Associations</a:t>
          </a:r>
          <a:endParaRPr lang="en-US" sz="900" kern="1200" dirty="0">
            <a:latin typeface="Calibri" pitchFamily="34" charset="0"/>
            <a:cs typeface="Calibri" pitchFamily="34" charset="0"/>
          </a:endParaRPr>
        </a:p>
      </dsp:txBody>
      <dsp:txXfrm rot="-5400000">
        <a:off x="756119" y="1000219"/>
        <a:ext cx="3260745" cy="633563"/>
      </dsp:txXfrm>
    </dsp:sp>
    <dsp:sp modelId="{598568FF-0F19-414C-8CC2-8FBCCC164586}">
      <dsp:nvSpPr>
        <dsp:cNvPr id="0" name=""/>
        <dsp:cNvSpPr/>
      </dsp:nvSpPr>
      <dsp:spPr>
        <a:xfrm rot="5400000">
          <a:off x="-162025" y="2089116"/>
          <a:ext cx="1080170" cy="756119"/>
        </a:xfrm>
        <a:prstGeom prst="chevron">
          <a:avLst/>
        </a:prstGeom>
        <a:solidFill>
          <a:schemeClr val="accent2">
            <a:alpha val="90000"/>
            <a:hueOff val="0"/>
            <a:satOff val="0"/>
            <a:lumOff val="0"/>
            <a:alphaOff val="-2000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Maintain Project Phases</a:t>
          </a:r>
          <a:endParaRPr lang="en-US" sz="1050" b="1" kern="1200" dirty="0">
            <a:latin typeface="Calibri" pitchFamily="34" charset="0"/>
            <a:cs typeface="Calibri" pitchFamily="34" charset="0"/>
          </a:endParaRPr>
        </a:p>
      </dsp:txBody>
      <dsp:txXfrm rot="-5400000">
        <a:off x="1" y="2305151"/>
        <a:ext cx="756119" cy="324051"/>
      </dsp:txXfrm>
    </dsp:sp>
    <dsp:sp modelId="{25B49FCB-1167-4038-8125-47E52EE9F9FD}">
      <dsp:nvSpPr>
        <dsp:cNvPr id="0" name=""/>
        <dsp:cNvSpPr/>
      </dsp:nvSpPr>
      <dsp:spPr>
        <a:xfrm rot="5400000">
          <a:off x="2052573" y="630636"/>
          <a:ext cx="702111" cy="3295019"/>
        </a:xfrm>
        <a:prstGeom prst="round2SameRect">
          <a:avLst/>
        </a:prstGeom>
        <a:solidFill>
          <a:schemeClr val="lt1">
            <a:alpha val="90000"/>
            <a:hueOff val="0"/>
            <a:satOff val="0"/>
            <a:lumOff val="0"/>
            <a:alphaOff val="0"/>
          </a:schemeClr>
        </a:solidFill>
        <a:ln w="25400" cap="flat" cmpd="sng" algn="ctr">
          <a:solidFill>
            <a:schemeClr val="accent2">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Create new phase or testing round</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Copy all information from other phase</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Define Coverage's or testing scope</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View consolidated locales Vs. Platform Matrix</a:t>
          </a:r>
          <a:endParaRPr lang="en-US" sz="900" kern="1200" dirty="0">
            <a:latin typeface="Calibri" pitchFamily="34" charset="0"/>
            <a:cs typeface="Calibri" pitchFamily="34" charset="0"/>
          </a:endParaRPr>
        </a:p>
      </dsp:txBody>
      <dsp:txXfrm rot="-5400000">
        <a:off x="756119" y="1961364"/>
        <a:ext cx="3260745" cy="633563"/>
      </dsp:txXfrm>
    </dsp:sp>
    <dsp:sp modelId="{EF10681E-80B3-42DD-B03F-76BDE1F1DE32}">
      <dsp:nvSpPr>
        <dsp:cNvPr id="0" name=""/>
        <dsp:cNvSpPr/>
      </dsp:nvSpPr>
      <dsp:spPr>
        <a:xfrm rot="5400000">
          <a:off x="-162025" y="3050261"/>
          <a:ext cx="1080170" cy="756119"/>
        </a:xfrm>
        <a:prstGeom prst="chevron">
          <a:avLst/>
        </a:prstGeom>
        <a:solidFill>
          <a:schemeClr val="accent2">
            <a:alpha val="90000"/>
            <a:hueOff val="0"/>
            <a:satOff val="0"/>
            <a:lumOff val="0"/>
            <a:alphaOff val="-30000"/>
          </a:schemeClr>
        </a:solidFill>
        <a:ln w="25400" cap="flat" cmpd="sng" algn="ctr">
          <a:solidFill>
            <a:schemeClr val="accent2">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Locale Vs. Platform Matrix</a:t>
          </a:r>
          <a:endParaRPr lang="en-US" sz="1050" b="1" kern="1200" dirty="0">
            <a:latin typeface="Calibri" pitchFamily="34" charset="0"/>
            <a:cs typeface="Calibri" pitchFamily="34" charset="0"/>
          </a:endParaRPr>
        </a:p>
      </dsp:txBody>
      <dsp:txXfrm rot="-5400000">
        <a:off x="1" y="3266296"/>
        <a:ext cx="756119" cy="324051"/>
      </dsp:txXfrm>
    </dsp:sp>
    <dsp:sp modelId="{B9B084A7-BADE-4DC6-9581-FE5675FF5C3D}">
      <dsp:nvSpPr>
        <dsp:cNvPr id="0" name=""/>
        <dsp:cNvSpPr/>
      </dsp:nvSpPr>
      <dsp:spPr>
        <a:xfrm rot="5400000">
          <a:off x="2052573" y="1591782"/>
          <a:ext cx="702111" cy="3295019"/>
        </a:xfrm>
        <a:prstGeom prst="round2SameRect">
          <a:avLst/>
        </a:prstGeom>
        <a:solidFill>
          <a:schemeClr val="lt1">
            <a:alpha val="90000"/>
            <a:hueOff val="0"/>
            <a:satOff val="0"/>
            <a:lumOff val="0"/>
            <a:alphaOff val="0"/>
          </a:schemeClr>
        </a:solidFill>
        <a:ln w="25400" cap="flat" cmpd="sng" algn="ctr">
          <a:solidFill>
            <a:schemeClr val="accent2">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Define OT Matrix for the coverage</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Create Test Suite in TS for execution</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Update Manually if not maintained in Test Studio</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Filters to define / view matrix</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Link to Directly access Test Suites in Test Studio</a:t>
          </a:r>
          <a:endParaRPr lang="en-US" sz="900" kern="1200" dirty="0">
            <a:latin typeface="Calibri" pitchFamily="34" charset="0"/>
            <a:cs typeface="Calibri" pitchFamily="34" charset="0"/>
          </a:endParaRPr>
        </a:p>
      </dsp:txBody>
      <dsp:txXfrm rot="-5400000">
        <a:off x="756119" y="2922510"/>
        <a:ext cx="3260745" cy="633563"/>
      </dsp:txXfrm>
    </dsp:sp>
    <dsp:sp modelId="{3A1C5845-7AA1-4C1E-8708-928E07DADD56}">
      <dsp:nvSpPr>
        <dsp:cNvPr id="0" name=""/>
        <dsp:cNvSpPr/>
      </dsp:nvSpPr>
      <dsp:spPr>
        <a:xfrm rot="5400000">
          <a:off x="-162025" y="4011407"/>
          <a:ext cx="1080170" cy="756119"/>
        </a:xfrm>
        <a:prstGeom prst="chevron">
          <a:avLst/>
        </a:prstGeom>
        <a:solidFill>
          <a:schemeClr val="accent2">
            <a:alpha val="90000"/>
            <a:hueOff val="0"/>
            <a:satOff val="0"/>
            <a:lumOff val="0"/>
            <a:alphaOff val="-4000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Project Wind-Up/Closure</a:t>
          </a:r>
          <a:endParaRPr lang="en-US" sz="1050" b="1" kern="1200" dirty="0">
            <a:latin typeface="Calibri" pitchFamily="34" charset="0"/>
            <a:cs typeface="Calibri" pitchFamily="34" charset="0"/>
          </a:endParaRPr>
        </a:p>
      </dsp:txBody>
      <dsp:txXfrm rot="-5400000">
        <a:off x="1" y="4227442"/>
        <a:ext cx="756119" cy="324051"/>
      </dsp:txXfrm>
    </dsp:sp>
    <dsp:sp modelId="{09804819-3343-49A9-AE93-EC0AD86C6E3B}">
      <dsp:nvSpPr>
        <dsp:cNvPr id="0" name=""/>
        <dsp:cNvSpPr/>
      </dsp:nvSpPr>
      <dsp:spPr>
        <a:xfrm rot="5400000">
          <a:off x="2052573" y="2552927"/>
          <a:ext cx="702111" cy="3295019"/>
        </a:xfrm>
        <a:prstGeom prst="round2SameRect">
          <a:avLst/>
        </a:prstGeom>
        <a:solidFill>
          <a:schemeClr val="lt1">
            <a:alpha val="90000"/>
            <a:hueOff val="0"/>
            <a:satOff val="0"/>
            <a:lumOff val="0"/>
            <a:alphaOff val="0"/>
          </a:schemeClr>
        </a:solidFill>
        <a:ln w="25400" cap="flat" cmpd="sng" algn="ctr">
          <a:solidFill>
            <a:schemeClr val="accent2">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Define GM Build info</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Document Post- Mortem,  Learning’s , Best Practices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Mark closure of project</a:t>
          </a:r>
          <a:endParaRPr lang="en-US" sz="900" kern="1200" dirty="0">
            <a:latin typeface="Calibri" pitchFamily="34" charset="0"/>
            <a:cs typeface="Calibri" pitchFamily="34" charset="0"/>
          </a:endParaRPr>
        </a:p>
      </dsp:txBody>
      <dsp:txXfrm rot="-5400000">
        <a:off x="756119" y="3883655"/>
        <a:ext cx="3260745" cy="633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63E7E-541F-4514-A70A-4DE8FE82B841}">
      <dsp:nvSpPr>
        <dsp:cNvPr id="0" name=""/>
        <dsp:cNvSpPr/>
      </dsp:nvSpPr>
      <dsp:spPr>
        <a:xfrm rot="5400000">
          <a:off x="-169896" y="171458"/>
          <a:ext cx="1132643" cy="792850"/>
        </a:xfrm>
        <a:prstGeom prst="chevron">
          <a:avLst/>
        </a:prstGeom>
        <a:solidFill>
          <a:schemeClr val="accent3">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Locale Vs. Platform Matrix</a:t>
          </a:r>
          <a:endParaRPr lang="en-US" sz="1050" b="1" kern="1200" dirty="0">
            <a:latin typeface="Calibri" pitchFamily="34" charset="0"/>
            <a:cs typeface="Calibri" pitchFamily="34" charset="0"/>
          </a:endParaRPr>
        </a:p>
      </dsp:txBody>
      <dsp:txXfrm rot="-5400000">
        <a:off x="1" y="397986"/>
        <a:ext cx="792850" cy="339793"/>
      </dsp:txXfrm>
    </dsp:sp>
    <dsp:sp modelId="{D36627E6-8CCC-4F50-85C5-31B89A32D2AC}">
      <dsp:nvSpPr>
        <dsp:cNvPr id="0" name=""/>
        <dsp:cNvSpPr/>
      </dsp:nvSpPr>
      <dsp:spPr>
        <a:xfrm rot="5400000">
          <a:off x="2053692" y="-1259280"/>
          <a:ext cx="736605" cy="3258288"/>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Update SID information manually</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Refresh SID information from TS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If SID not applicable, update information manually</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Filters to update matrix quickly</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Link to directly access SID in test studio</a:t>
          </a:r>
          <a:endParaRPr lang="en-US" sz="900" kern="1200" dirty="0">
            <a:latin typeface="Calibri" pitchFamily="34" charset="0"/>
            <a:cs typeface="Calibri" pitchFamily="34" charset="0"/>
          </a:endParaRPr>
        </a:p>
      </dsp:txBody>
      <dsp:txXfrm rot="-5400000">
        <a:off x="792851" y="37519"/>
        <a:ext cx="3222330" cy="664689"/>
      </dsp:txXfrm>
    </dsp:sp>
    <dsp:sp modelId="{BB18F3A2-1523-4219-BA29-9BF663E047B9}">
      <dsp:nvSpPr>
        <dsp:cNvPr id="0" name=""/>
        <dsp:cNvSpPr/>
      </dsp:nvSpPr>
      <dsp:spPr>
        <a:xfrm rot="5400000">
          <a:off x="-169896" y="1101588"/>
          <a:ext cx="1132643" cy="792850"/>
        </a:xfrm>
        <a:prstGeom prst="chevron">
          <a:avLst/>
        </a:prstGeom>
        <a:solidFill>
          <a:schemeClr val="accent3">
            <a:alpha val="90000"/>
            <a:hueOff val="0"/>
            <a:satOff val="0"/>
            <a:lumOff val="0"/>
            <a:alphaOff val="-2000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Submit Weekly Status</a:t>
          </a:r>
          <a:endParaRPr lang="en-US" sz="1050" b="1" kern="1200" dirty="0">
            <a:latin typeface="Calibri" pitchFamily="34" charset="0"/>
            <a:cs typeface="Calibri" pitchFamily="34" charset="0"/>
          </a:endParaRPr>
        </a:p>
      </dsp:txBody>
      <dsp:txXfrm rot="-5400000">
        <a:off x="1" y="1328116"/>
        <a:ext cx="792850" cy="339793"/>
      </dsp:txXfrm>
    </dsp:sp>
    <dsp:sp modelId="{A7D33603-5428-4DAA-B3E2-B2799EEFD960}">
      <dsp:nvSpPr>
        <dsp:cNvPr id="0" name=""/>
        <dsp:cNvSpPr/>
      </dsp:nvSpPr>
      <dsp:spPr>
        <a:xfrm rot="5400000">
          <a:off x="2053885" y="-329343"/>
          <a:ext cx="736218" cy="3258288"/>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Submit Weekly status of test cases executed, or bugs regressed</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Submit Total Effort Details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Highlight Risks and accomplishments</a:t>
          </a:r>
          <a:endParaRPr lang="en-US" sz="900" kern="1200" dirty="0">
            <a:latin typeface="Calibri" pitchFamily="34" charset="0"/>
            <a:cs typeface="Calibri" pitchFamily="34" charset="0"/>
          </a:endParaRPr>
        </a:p>
      </dsp:txBody>
      <dsp:txXfrm rot="-5400000">
        <a:off x="792851" y="967630"/>
        <a:ext cx="3222349" cy="664340"/>
      </dsp:txXfrm>
    </dsp:sp>
    <dsp:sp modelId="{598568FF-0F19-414C-8CC2-8FBCCC164586}">
      <dsp:nvSpPr>
        <dsp:cNvPr id="0" name=""/>
        <dsp:cNvSpPr/>
      </dsp:nvSpPr>
      <dsp:spPr>
        <a:xfrm rot="5400000">
          <a:off x="-169896" y="2031718"/>
          <a:ext cx="1132643" cy="792850"/>
        </a:xfrm>
        <a:prstGeom prst="chevron">
          <a:avLst/>
        </a:prstGeom>
        <a:solidFill>
          <a:schemeClr val="accent3">
            <a:alpha val="90000"/>
            <a:hueOff val="0"/>
            <a:satOff val="0"/>
            <a:lumOff val="0"/>
            <a:alphaOff val="-4000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Consolidated Status Reports</a:t>
          </a:r>
          <a:endParaRPr lang="en-US" sz="1050" b="1" kern="1200" dirty="0">
            <a:latin typeface="Calibri" pitchFamily="34" charset="0"/>
            <a:cs typeface="Calibri" pitchFamily="34" charset="0"/>
          </a:endParaRPr>
        </a:p>
      </dsp:txBody>
      <dsp:txXfrm rot="-5400000">
        <a:off x="1" y="2258246"/>
        <a:ext cx="792850" cy="339793"/>
      </dsp:txXfrm>
    </dsp:sp>
    <dsp:sp modelId="{25B49FCB-1167-4038-8125-47E52EE9F9FD}">
      <dsp:nvSpPr>
        <dsp:cNvPr id="0" name=""/>
        <dsp:cNvSpPr/>
      </dsp:nvSpPr>
      <dsp:spPr>
        <a:xfrm rot="5400000">
          <a:off x="2053885" y="600786"/>
          <a:ext cx="736218" cy="3258288"/>
        </a:xfrm>
        <a:prstGeom prst="round2SameRect">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View Consolidated Status reports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Weekly, Monthly, Overall reports available</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Filters available for consolidations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Track Productivity for test cases execution</a:t>
          </a:r>
          <a:endParaRPr lang="en-US" sz="900" kern="1200" dirty="0">
            <a:latin typeface="Calibri" pitchFamily="34" charset="0"/>
            <a:cs typeface="Calibri" pitchFamily="34" charset="0"/>
          </a:endParaRPr>
        </a:p>
      </dsp:txBody>
      <dsp:txXfrm rot="-5400000">
        <a:off x="792851" y="1897760"/>
        <a:ext cx="3222349" cy="66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63E7E-541F-4514-A70A-4DE8FE82B841}">
      <dsp:nvSpPr>
        <dsp:cNvPr id="0" name=""/>
        <dsp:cNvSpPr/>
      </dsp:nvSpPr>
      <dsp:spPr>
        <a:xfrm rot="5400000">
          <a:off x="-167522" y="168614"/>
          <a:ext cx="1116816" cy="781771"/>
        </a:xfrm>
        <a:prstGeom prst="chevron">
          <a:avLst/>
        </a:prstGeom>
        <a:solidFill>
          <a:schemeClr val="accent1">
            <a:alpha val="9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Calibri" pitchFamily="34" charset="0"/>
              <a:cs typeface="Calibri" pitchFamily="34" charset="0"/>
            </a:rPr>
            <a:t>Maintain User and Roles</a:t>
          </a:r>
          <a:endParaRPr lang="en-US" sz="1050" b="1" kern="1200" dirty="0">
            <a:latin typeface="Calibri" pitchFamily="34" charset="0"/>
            <a:cs typeface="Calibri" pitchFamily="34" charset="0"/>
          </a:endParaRPr>
        </a:p>
      </dsp:txBody>
      <dsp:txXfrm rot="-5400000">
        <a:off x="1" y="391978"/>
        <a:ext cx="781771" cy="335045"/>
      </dsp:txXfrm>
    </dsp:sp>
    <dsp:sp modelId="{D36627E6-8CCC-4F50-85C5-31B89A32D2AC}">
      <dsp:nvSpPr>
        <dsp:cNvPr id="0" name=""/>
        <dsp:cNvSpPr/>
      </dsp:nvSpPr>
      <dsp:spPr>
        <a:xfrm rot="5400000">
          <a:off x="2053299" y="-1270435"/>
          <a:ext cx="726312" cy="3269367"/>
        </a:xfrm>
        <a:prstGeom prst="round2SameRect">
          <a:avLst/>
        </a:prstGeom>
        <a:solidFill>
          <a:schemeClr val="lt1">
            <a:alpha val="9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5715" rIns="5715" bIns="571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Create new Users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Assign roles to these Users as per your access rights</a:t>
          </a:r>
          <a:endParaRPr lang="en-US" sz="900" kern="1200" dirty="0">
            <a:latin typeface="Calibri" pitchFamily="34" charset="0"/>
            <a:cs typeface="Calibri" pitchFamily="34" charset="0"/>
          </a:endParaRPr>
        </a:p>
        <a:p>
          <a:pPr marL="57150" lvl="1" indent="-57150" algn="l" defTabSz="400050">
            <a:lnSpc>
              <a:spcPct val="90000"/>
            </a:lnSpc>
            <a:spcBef>
              <a:spcPct val="0"/>
            </a:spcBef>
            <a:spcAft>
              <a:spcPct val="15000"/>
            </a:spcAft>
            <a:buChar char="••"/>
          </a:pPr>
          <a:r>
            <a:rPr lang="en-US" sz="900" kern="1200" dirty="0" smtClean="0">
              <a:latin typeface="Calibri" pitchFamily="34" charset="0"/>
              <a:cs typeface="Calibri" pitchFamily="34" charset="0"/>
            </a:rPr>
            <a:t>Assign projects to any user.</a:t>
          </a:r>
          <a:endParaRPr lang="en-US" sz="900" kern="1200" dirty="0">
            <a:latin typeface="Calibri" pitchFamily="34" charset="0"/>
            <a:cs typeface="Calibri" pitchFamily="34" charset="0"/>
          </a:endParaRPr>
        </a:p>
      </dsp:txBody>
      <dsp:txXfrm rot="-5400000">
        <a:off x="781772" y="36548"/>
        <a:ext cx="3233911" cy="655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5041" cy="465935"/>
          </a:xfrm>
          <a:prstGeom prst="rect">
            <a:avLst/>
          </a:prstGeom>
        </p:spPr>
        <p:txBody>
          <a:bodyPr vert="horz" lIns="92392" tIns="46196" rIns="92392" bIns="46196" rtlCol="0"/>
          <a:lstStyle>
            <a:lvl1pPr algn="l">
              <a:defRPr sz="1300"/>
            </a:lvl1pPr>
          </a:lstStyle>
          <a:p>
            <a:endParaRPr lang="en-US"/>
          </a:p>
        </p:txBody>
      </p:sp>
      <p:sp>
        <p:nvSpPr>
          <p:cNvPr id="3" name="Date Placeholder 2"/>
          <p:cNvSpPr>
            <a:spLocks noGrp="1"/>
          </p:cNvSpPr>
          <p:nvPr>
            <p:ph type="dt" sz="quarter" idx="1"/>
          </p:nvPr>
        </p:nvSpPr>
        <p:spPr>
          <a:xfrm>
            <a:off x="3979628" y="1"/>
            <a:ext cx="3045041" cy="465935"/>
          </a:xfrm>
          <a:prstGeom prst="rect">
            <a:avLst/>
          </a:prstGeom>
        </p:spPr>
        <p:txBody>
          <a:bodyPr vert="horz" lIns="92392" tIns="46196" rIns="92392" bIns="46196" rtlCol="0"/>
          <a:lstStyle>
            <a:lvl1pPr algn="r">
              <a:defRPr sz="1300"/>
            </a:lvl1pPr>
          </a:lstStyle>
          <a:p>
            <a:fld id="{4B82FF2E-73D8-4696-869F-82893EDF2644}" type="datetimeFigureOut">
              <a:rPr lang="en-US" smtClean="0"/>
              <a:pPr/>
              <a:t>4/8/2013</a:t>
            </a:fld>
            <a:endParaRPr lang="en-US"/>
          </a:p>
        </p:txBody>
      </p:sp>
      <p:sp>
        <p:nvSpPr>
          <p:cNvPr id="4" name="Footer Placeholder 3"/>
          <p:cNvSpPr>
            <a:spLocks noGrp="1"/>
          </p:cNvSpPr>
          <p:nvPr>
            <p:ph type="ftr" sz="quarter" idx="2"/>
          </p:nvPr>
        </p:nvSpPr>
        <p:spPr>
          <a:xfrm>
            <a:off x="1" y="8844741"/>
            <a:ext cx="3045041" cy="465935"/>
          </a:xfrm>
          <a:prstGeom prst="rect">
            <a:avLst/>
          </a:prstGeom>
        </p:spPr>
        <p:txBody>
          <a:bodyPr vert="horz" lIns="92392" tIns="46196" rIns="92392" bIns="46196" rtlCol="0" anchor="b"/>
          <a:lstStyle>
            <a:lvl1pPr algn="l">
              <a:defRPr sz="1300"/>
            </a:lvl1pPr>
          </a:lstStyle>
          <a:p>
            <a:endParaRPr lang="en-US"/>
          </a:p>
        </p:txBody>
      </p:sp>
      <p:sp>
        <p:nvSpPr>
          <p:cNvPr id="5" name="Slide Number Placeholder 4"/>
          <p:cNvSpPr>
            <a:spLocks noGrp="1"/>
          </p:cNvSpPr>
          <p:nvPr>
            <p:ph type="sldNum" sz="quarter" idx="3"/>
          </p:nvPr>
        </p:nvSpPr>
        <p:spPr>
          <a:xfrm>
            <a:off x="3979628" y="8844741"/>
            <a:ext cx="3045041" cy="465935"/>
          </a:xfrm>
          <a:prstGeom prst="rect">
            <a:avLst/>
          </a:prstGeom>
        </p:spPr>
        <p:txBody>
          <a:bodyPr vert="horz" lIns="92392" tIns="46196" rIns="92392" bIns="46196" rtlCol="0" anchor="b"/>
          <a:lstStyle>
            <a:lvl1pPr algn="r">
              <a:defRPr sz="1300"/>
            </a:lvl1pPr>
          </a:lstStyle>
          <a:p>
            <a:fld id="{4BD51E1F-81A0-4506-8A2E-FF06F262234C}" type="slidenum">
              <a:rPr lang="en-US" smtClean="0"/>
              <a:pPr/>
              <a:t>‹#›</a:t>
            </a:fld>
            <a:endParaRPr lang="en-US"/>
          </a:p>
        </p:txBody>
      </p:sp>
    </p:spTree>
    <p:extLst>
      <p:ext uri="{BB962C8B-B14F-4D97-AF65-F5344CB8AC3E}">
        <p14:creationId xmlns:p14="http://schemas.microsoft.com/office/powerpoint/2010/main" val="2934331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4719" cy="465614"/>
          </a:xfrm>
          <a:prstGeom prst="rect">
            <a:avLst/>
          </a:prstGeom>
        </p:spPr>
        <p:txBody>
          <a:bodyPr vert="horz" lIns="93336" tIns="46669" rIns="93336" bIns="46669" rtlCol="0"/>
          <a:lstStyle>
            <a:lvl1pPr algn="l">
              <a:defRPr sz="1300"/>
            </a:lvl1pPr>
          </a:lstStyle>
          <a:p>
            <a:endParaRPr lang="en-US"/>
          </a:p>
        </p:txBody>
      </p:sp>
      <p:sp>
        <p:nvSpPr>
          <p:cNvPr id="3" name="Date Placeholder 2"/>
          <p:cNvSpPr>
            <a:spLocks noGrp="1"/>
          </p:cNvSpPr>
          <p:nvPr>
            <p:ph type="dt" idx="1"/>
          </p:nvPr>
        </p:nvSpPr>
        <p:spPr>
          <a:xfrm>
            <a:off x="3979931" y="2"/>
            <a:ext cx="3044719" cy="465614"/>
          </a:xfrm>
          <a:prstGeom prst="rect">
            <a:avLst/>
          </a:prstGeom>
        </p:spPr>
        <p:txBody>
          <a:bodyPr vert="horz" lIns="93336" tIns="46669" rIns="93336" bIns="46669" rtlCol="0"/>
          <a:lstStyle>
            <a:lvl1pPr algn="r">
              <a:defRPr sz="1300"/>
            </a:lvl1pPr>
          </a:lstStyle>
          <a:p>
            <a:fld id="{A2A3B128-E09D-491C-B840-DB8C264A8EFA}" type="datetimeFigureOut">
              <a:rPr lang="en-US" smtClean="0"/>
              <a:pPr/>
              <a:t>4/8/2013</a:t>
            </a:fld>
            <a:endParaRPr lang="en-US"/>
          </a:p>
        </p:txBody>
      </p:sp>
      <p:sp>
        <p:nvSpPr>
          <p:cNvPr id="4" name="Slide Image Placeholder 3"/>
          <p:cNvSpPr>
            <a:spLocks noGrp="1" noRot="1" noChangeAspect="1"/>
          </p:cNvSpPr>
          <p:nvPr>
            <p:ph type="sldImg" idx="2"/>
          </p:nvPr>
        </p:nvSpPr>
        <p:spPr>
          <a:xfrm>
            <a:off x="1185863" y="698500"/>
            <a:ext cx="4654550" cy="3492500"/>
          </a:xfrm>
          <a:prstGeom prst="rect">
            <a:avLst/>
          </a:prstGeom>
          <a:noFill/>
          <a:ln w="12700">
            <a:solidFill>
              <a:prstClr val="black"/>
            </a:solidFill>
          </a:ln>
        </p:spPr>
        <p:txBody>
          <a:bodyPr vert="horz" lIns="93336" tIns="46669" rIns="93336" bIns="46669"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36" tIns="46669" rIns="93336" bIns="4666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5047"/>
            <a:ext cx="3044719" cy="465614"/>
          </a:xfrm>
          <a:prstGeom prst="rect">
            <a:avLst/>
          </a:prstGeom>
        </p:spPr>
        <p:txBody>
          <a:bodyPr vert="horz" lIns="93336" tIns="46669" rIns="93336" bIns="46669" rtlCol="0" anchor="b"/>
          <a:lstStyle>
            <a:lvl1pPr algn="l">
              <a:defRPr sz="1300"/>
            </a:lvl1pPr>
          </a:lstStyle>
          <a:p>
            <a:endParaRPr lang="en-US"/>
          </a:p>
        </p:txBody>
      </p:sp>
      <p:sp>
        <p:nvSpPr>
          <p:cNvPr id="7" name="Slide Number Placeholder 6"/>
          <p:cNvSpPr>
            <a:spLocks noGrp="1"/>
          </p:cNvSpPr>
          <p:nvPr>
            <p:ph type="sldNum" sz="quarter" idx="5"/>
          </p:nvPr>
        </p:nvSpPr>
        <p:spPr>
          <a:xfrm>
            <a:off x="3979931" y="8845047"/>
            <a:ext cx="3044719" cy="465614"/>
          </a:xfrm>
          <a:prstGeom prst="rect">
            <a:avLst/>
          </a:prstGeom>
        </p:spPr>
        <p:txBody>
          <a:bodyPr vert="horz" lIns="93336" tIns="46669" rIns="93336" bIns="46669" rtlCol="0" anchor="b"/>
          <a:lstStyle>
            <a:lvl1pPr algn="r">
              <a:defRPr sz="1300"/>
            </a:lvl1pPr>
          </a:lstStyle>
          <a:p>
            <a:fld id="{3EF2277D-4E65-471B-8FDC-312617F5EA89}" type="slidenum">
              <a:rPr lang="en-US" smtClean="0"/>
              <a:pPr/>
              <a:t>‹#›</a:t>
            </a:fld>
            <a:endParaRPr lang="en-US"/>
          </a:p>
        </p:txBody>
      </p:sp>
    </p:spTree>
    <p:extLst>
      <p:ext uri="{BB962C8B-B14F-4D97-AF65-F5344CB8AC3E}">
        <p14:creationId xmlns:p14="http://schemas.microsoft.com/office/powerpoint/2010/main" val="332736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EF2277D-4E65-471B-8FDC-312617F5EA8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5</a:t>
            </a:fld>
            <a:endParaRPr lang="en-US"/>
          </a:p>
        </p:txBody>
      </p:sp>
    </p:spTree>
    <p:extLst>
      <p:ext uri="{BB962C8B-B14F-4D97-AF65-F5344CB8AC3E}">
        <p14:creationId xmlns:p14="http://schemas.microsoft.com/office/powerpoint/2010/main" val="148566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76" y="698421"/>
            <a:ext cx="6242325" cy="349210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B54A9C-A286-4D15-969A-0F25B6B043F7}" type="slidenum">
              <a:rPr lang="en-US" smtClean="0"/>
              <a:pPr>
                <a:defRPr/>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1296988"/>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2" name="Title 1"/>
          <p:cNvSpPr>
            <a:spLocks noGrp="1"/>
          </p:cNvSpPr>
          <p:nvPr>
            <p:ph type="ctrTitle"/>
          </p:nvPr>
        </p:nvSpPr>
        <p:spPr>
          <a:xfrm>
            <a:off x="481012" y="1522965"/>
            <a:ext cx="8190798" cy="369332"/>
          </a:xfrm>
        </p:spPr>
        <p:txBody>
          <a:bodyPr wrap="square" lIns="0" tIns="0" rIns="0" bIns="0">
            <a:spAutoFit/>
          </a:bodyPr>
          <a:lstStyle>
            <a:lvl1pPr>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81012" y="1890010"/>
            <a:ext cx="8190798" cy="276999"/>
          </a:xfrm>
        </p:spPr>
        <p:txBody>
          <a:bodyPr wrap="square" lIns="0" tIns="0" rIns="0" bIns="0">
            <a:sp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pPr/>
              <a:t>‹#›</a:t>
            </a:fld>
            <a:endParaRPr lang="en-US"/>
          </a:p>
        </p:txBody>
      </p:sp>
      <p:sp>
        <p:nvSpPr>
          <p:cNvPr id="10" name="Rectangle 9"/>
          <p:cNvSpPr/>
          <p:nvPr userDrawn="1"/>
        </p:nvSpPr>
        <p:spPr>
          <a:xfrm>
            <a:off x="8709284" y="6505731"/>
            <a:ext cx="434715" cy="352269"/>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1" name="Picture 10" descr="adobe_logo_tab_top_78.png"/>
          <p:cNvPicPr>
            <a:picLocks noChangeAspect="1"/>
          </p:cNvPicPr>
          <p:nvPr userDrawn="1"/>
        </p:nvPicPr>
        <p:blipFill>
          <a:blip r:embed="rId2" cstate="print"/>
          <a:stretch>
            <a:fillRect/>
          </a:stretch>
        </p:blipFill>
        <p:spPr>
          <a:xfrm>
            <a:off x="481013" y="1"/>
            <a:ext cx="411787" cy="681032"/>
          </a:xfrm>
          <a:prstGeom prst="rect">
            <a:avLst/>
          </a:prstGeom>
        </p:spPr>
      </p:pic>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l="382" t="39674" r="229" b="17091"/>
          <a:stretch/>
        </p:blipFill>
        <p:spPr>
          <a:xfrm>
            <a:off x="0" y="2467051"/>
            <a:ext cx="9144000" cy="397764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Content Area">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1"/>
            <a:ext cx="9144000" cy="647700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0" y="781049"/>
            <a:ext cx="9144000" cy="566102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9144000" cy="779463"/>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dirty="0">
              <a:solidFill>
                <a:srgbClr val="FFFFFF"/>
              </a:solidFill>
              <a:latin typeface="+mn-lt"/>
              <a:ea typeface="ＭＳ Ｐゴシック" pitchFamily="-111" charset="-128"/>
              <a:cs typeface="+mn-cs"/>
            </a:endParaRPr>
          </a:p>
        </p:txBody>
      </p:sp>
      <p:sp>
        <p:nvSpPr>
          <p:cNvPr id="8" name="Rectangle 7"/>
          <p:cNvSpPr/>
          <p:nvPr userDrawn="1"/>
        </p:nvSpPr>
        <p:spPr bwMode="auto">
          <a:xfrm>
            <a:off x="0" y="6442075"/>
            <a:ext cx="9144000" cy="415925"/>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9" name="Rectangle 21"/>
          <p:cNvSpPr>
            <a:spLocks noChangeArrowheads="1"/>
          </p:cNvSpPr>
          <p:nvPr userDrawn="1"/>
        </p:nvSpPr>
        <p:spPr bwMode="auto">
          <a:xfrm>
            <a:off x="228600" y="6502400"/>
            <a:ext cx="3890010" cy="107950"/>
          </a:xfrm>
          <a:prstGeom prst="rect">
            <a:avLst/>
          </a:prstGeom>
          <a:noFill/>
          <a:ln w="9525">
            <a:noFill/>
            <a:miter lim="800000"/>
            <a:headEnd/>
            <a:tailEnd/>
          </a:ln>
        </p:spPr>
        <p:txBody>
          <a:bodyPr wrap="square" lIns="0" tIns="0" rIns="0" bIns="0" anchor="b">
            <a:spAutoFit/>
          </a:bodyPr>
          <a:lstStyle/>
          <a:p>
            <a:r>
              <a:rPr lang="en-US" sz="700" dirty="0" smtClean="0">
                <a:solidFill>
                  <a:srgbClr val="FFFFFF"/>
                </a:solidFill>
                <a:latin typeface="Adobe Clean" pitchFamily="-111" charset="0"/>
              </a:rPr>
              <a:t>© 2012 Adobe Systems </a:t>
            </a:r>
            <a:r>
              <a:rPr lang="en-US" sz="700" dirty="0">
                <a:solidFill>
                  <a:srgbClr val="FFFFFF"/>
                </a:solidFill>
                <a:latin typeface="Adobe Clean" pitchFamily="-111" charset="0"/>
              </a:rPr>
              <a:t>Incorporated.  All Rights Reserved. </a:t>
            </a:r>
          </a:p>
        </p:txBody>
      </p:sp>
      <p:grpSp>
        <p:nvGrpSpPr>
          <p:cNvPr id="10" name="Group 9"/>
          <p:cNvGrpSpPr/>
          <p:nvPr userDrawn="1"/>
        </p:nvGrpSpPr>
        <p:grpSpPr>
          <a:xfrm>
            <a:off x="8786300" y="6528874"/>
            <a:ext cx="204225" cy="256615"/>
            <a:chOff x="8786300" y="6528874"/>
            <a:chExt cx="204225" cy="256615"/>
          </a:xfrm>
        </p:grpSpPr>
        <p:sp>
          <p:nvSpPr>
            <p:cNvPr id="11" name="Freeform 10"/>
            <p:cNvSpPr>
              <a:spLocks noEditPoints="1"/>
            </p:cNvSpPr>
            <p:nvPr/>
          </p:nvSpPr>
          <p:spPr bwMode="auto">
            <a:xfrm>
              <a:off x="8788450" y="6725362"/>
              <a:ext cx="36545" cy="60127"/>
            </a:xfrm>
            <a:custGeom>
              <a:avLst/>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headEnd/>
              <a:tailEnd/>
            </a:ln>
          </p:spPr>
          <p:txBody>
            <a:bodyPr/>
            <a:lstStyle/>
            <a:p>
              <a:endParaRPr lang="en-US" dirty="0">
                <a:solidFill>
                  <a:srgbClr val="FFFFFF"/>
                </a:solidFill>
              </a:endParaRPr>
            </a:p>
          </p:txBody>
        </p:sp>
        <p:sp>
          <p:nvSpPr>
            <p:cNvPr id="12" name="Freeform 11"/>
            <p:cNvSpPr>
              <a:spLocks noEditPoints="1"/>
            </p:cNvSpPr>
            <p:nvPr/>
          </p:nvSpPr>
          <p:spPr bwMode="auto">
            <a:xfrm>
              <a:off x="8828220" y="6724288"/>
              <a:ext cx="32246" cy="61201"/>
            </a:xfrm>
            <a:custGeom>
              <a:avLst/>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headEnd/>
              <a:tailEnd/>
            </a:ln>
          </p:spPr>
          <p:txBody>
            <a:bodyPr/>
            <a:lstStyle/>
            <a:p>
              <a:endParaRPr lang="en-US">
                <a:solidFill>
                  <a:srgbClr val="FFFFFF"/>
                </a:solidFill>
              </a:endParaRPr>
            </a:p>
          </p:txBody>
        </p:sp>
        <p:sp>
          <p:nvSpPr>
            <p:cNvPr id="13" name="Freeform 12"/>
            <p:cNvSpPr>
              <a:spLocks noEditPoints="1"/>
            </p:cNvSpPr>
            <p:nvPr/>
          </p:nvSpPr>
          <p:spPr bwMode="auto">
            <a:xfrm>
              <a:off x="8865840" y="6741467"/>
              <a:ext cx="31171" cy="44022"/>
            </a:xfrm>
            <a:custGeom>
              <a:avLst/>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headEnd/>
              <a:tailEnd/>
            </a:ln>
          </p:spPr>
          <p:txBody>
            <a:bodyPr/>
            <a:lstStyle/>
            <a:p>
              <a:endParaRPr lang="en-US">
                <a:solidFill>
                  <a:srgbClr val="FFFFFF"/>
                </a:solidFill>
              </a:endParaRPr>
            </a:p>
          </p:txBody>
        </p:sp>
        <p:sp>
          <p:nvSpPr>
            <p:cNvPr id="14" name="Freeform 13"/>
            <p:cNvSpPr>
              <a:spLocks noEditPoints="1"/>
            </p:cNvSpPr>
            <p:nvPr/>
          </p:nvSpPr>
          <p:spPr bwMode="auto">
            <a:xfrm>
              <a:off x="8904535" y="6724288"/>
              <a:ext cx="31171" cy="61201"/>
            </a:xfrm>
            <a:custGeom>
              <a:avLst/>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headEnd/>
              <a:tailEnd/>
            </a:ln>
          </p:spPr>
          <p:txBody>
            <a:bodyPr/>
            <a:lstStyle/>
            <a:p>
              <a:endParaRPr lang="en-US">
                <a:solidFill>
                  <a:srgbClr val="FFFFFF"/>
                </a:solidFill>
              </a:endParaRPr>
            </a:p>
          </p:txBody>
        </p:sp>
        <p:sp>
          <p:nvSpPr>
            <p:cNvPr id="15" name="Freeform 14"/>
            <p:cNvSpPr>
              <a:spLocks noEditPoints="1"/>
            </p:cNvSpPr>
            <p:nvPr/>
          </p:nvSpPr>
          <p:spPr bwMode="auto">
            <a:xfrm>
              <a:off x="8942156" y="6741467"/>
              <a:ext cx="31171" cy="44022"/>
            </a:xfrm>
            <a:custGeom>
              <a:avLst/>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headEnd/>
              <a:tailEnd/>
            </a:ln>
          </p:spPr>
          <p:txBody>
            <a:bodyPr/>
            <a:lstStyle/>
            <a:p>
              <a:endParaRPr lang="en-US">
                <a:solidFill>
                  <a:srgbClr val="FFFFFF"/>
                </a:solidFill>
              </a:endParaRPr>
            </a:p>
          </p:txBody>
        </p:sp>
        <p:sp>
          <p:nvSpPr>
            <p:cNvPr id="16" name="Freeform 15"/>
            <p:cNvSpPr>
              <a:spLocks/>
            </p:cNvSpPr>
            <p:nvPr/>
          </p:nvSpPr>
          <p:spPr bwMode="auto">
            <a:xfrm>
              <a:off x="8904535" y="6528874"/>
              <a:ext cx="68791" cy="165350"/>
            </a:xfrm>
            <a:custGeom>
              <a:avLst/>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headEnd/>
              <a:tailEnd/>
            </a:ln>
          </p:spPr>
          <p:txBody>
            <a:bodyPr/>
            <a:lstStyle/>
            <a:p>
              <a:endParaRPr lang="en-US">
                <a:solidFill>
                  <a:srgbClr val="FFFFFF"/>
                </a:solidFill>
              </a:endParaRPr>
            </a:p>
          </p:txBody>
        </p:sp>
        <p:sp>
          <p:nvSpPr>
            <p:cNvPr id="17" name="Freeform 16"/>
            <p:cNvSpPr>
              <a:spLocks/>
            </p:cNvSpPr>
            <p:nvPr/>
          </p:nvSpPr>
          <p:spPr bwMode="auto">
            <a:xfrm>
              <a:off x="8786300" y="6528874"/>
              <a:ext cx="68791" cy="165350"/>
            </a:xfrm>
            <a:custGeom>
              <a:avLst/>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headEnd/>
              <a:tailEnd/>
            </a:ln>
          </p:spPr>
          <p:txBody>
            <a:bodyPr/>
            <a:lstStyle/>
            <a:p>
              <a:endParaRPr lang="en-US">
                <a:solidFill>
                  <a:srgbClr val="FFFFFF"/>
                </a:solidFill>
              </a:endParaRPr>
            </a:p>
          </p:txBody>
        </p:sp>
        <p:sp>
          <p:nvSpPr>
            <p:cNvPr id="18" name="Freeform 17"/>
            <p:cNvSpPr>
              <a:spLocks/>
            </p:cNvSpPr>
            <p:nvPr/>
          </p:nvSpPr>
          <p:spPr bwMode="auto">
            <a:xfrm>
              <a:off x="8849717" y="6589001"/>
              <a:ext cx="74166" cy="105223"/>
            </a:xfrm>
            <a:custGeom>
              <a:avLst/>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ah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headEnd/>
              <a:tailEnd/>
            </a:ln>
          </p:spPr>
          <p:txBody>
            <a:bodyPr/>
            <a:lstStyle/>
            <a:p>
              <a:endParaRPr lang="en-US">
                <a:solidFill>
                  <a:srgbClr val="FFFFFF"/>
                </a:solidFill>
              </a:endParaRPr>
            </a:p>
          </p:txBody>
        </p:sp>
        <p:sp>
          <p:nvSpPr>
            <p:cNvPr id="19" name="Freeform 18"/>
            <p:cNvSpPr>
              <a:spLocks noEditPoints="1"/>
            </p:cNvSpPr>
            <p:nvPr/>
          </p:nvSpPr>
          <p:spPr bwMode="auto">
            <a:xfrm>
              <a:off x="8977626" y="6528874"/>
              <a:ext cx="12899" cy="12884"/>
            </a:xfrm>
            <a:custGeom>
              <a:avLst/>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headEnd/>
              <a:tailEnd/>
            </a:ln>
          </p:spPr>
          <p:txBody>
            <a:bodyPr/>
            <a:lstStyle/>
            <a:p>
              <a:endParaRPr lang="en-US">
                <a:solidFill>
                  <a:srgbClr val="FFFFFF"/>
                </a:solidFill>
              </a:endParaRPr>
            </a:p>
          </p:txBody>
        </p:sp>
      </p:grpSp>
      <p:sp>
        <p:nvSpPr>
          <p:cNvPr id="2" name="Title Placeholder 1"/>
          <p:cNvSpPr>
            <a:spLocks noGrp="1"/>
          </p:cNvSpPr>
          <p:nvPr>
            <p:ph type="title"/>
          </p:nvPr>
        </p:nvSpPr>
        <p:spPr>
          <a:xfrm>
            <a:off x="228600" y="184150"/>
            <a:ext cx="8686800" cy="411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990600"/>
            <a:ext cx="8686800" cy="5181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191000" y="6629400"/>
            <a:ext cx="762000" cy="168274"/>
          </a:xfrm>
          <a:prstGeom prst="rect">
            <a:avLst/>
          </a:prstGeom>
        </p:spPr>
        <p:txBody>
          <a:bodyPr vert="horz" lIns="91440" tIns="45720" rIns="91440" bIns="45720" rtlCol="0" anchor="ctr"/>
          <a:lstStyle>
            <a:lvl1pPr algn="ctr">
              <a:defRPr sz="800">
                <a:solidFill>
                  <a:schemeClr val="bg1"/>
                </a:solidFill>
              </a:defRPr>
            </a:lvl1pPr>
          </a:lstStyle>
          <a:p>
            <a:endParaRPr lang="en-US" dirty="0"/>
          </a:p>
        </p:txBody>
      </p:sp>
      <p:sp>
        <p:nvSpPr>
          <p:cNvPr id="5" name="Footer Placeholder 4"/>
          <p:cNvSpPr>
            <a:spLocks noGrp="1"/>
          </p:cNvSpPr>
          <p:nvPr>
            <p:ph type="ftr" sz="quarter" idx="3"/>
          </p:nvPr>
        </p:nvSpPr>
        <p:spPr>
          <a:xfrm>
            <a:off x="211136" y="6629400"/>
            <a:ext cx="3903664" cy="168274"/>
          </a:xfrm>
          <a:prstGeom prst="rect">
            <a:avLst/>
          </a:prstGeom>
        </p:spPr>
        <p:txBody>
          <a:bodyPr vert="horz" lIns="0" tIns="45720" rIns="91440" bIns="45720" rtlCol="0" anchor="ctr"/>
          <a:lstStyle>
            <a:lvl1pPr algn="l">
              <a:defRPr sz="800">
                <a:solidFill>
                  <a:schemeClr val="bg1"/>
                </a:solidFill>
              </a:defRPr>
            </a:lvl1pPr>
          </a:lstStyle>
          <a:p>
            <a:r>
              <a:rPr lang="en-US" smtClean="0"/>
              <a:t>Footer Text</a:t>
            </a:r>
            <a:endParaRPr lang="en-US" dirty="0"/>
          </a:p>
        </p:txBody>
      </p:sp>
      <p:sp>
        <p:nvSpPr>
          <p:cNvPr id="6" name="Slide Number Placeholder 5"/>
          <p:cNvSpPr>
            <a:spLocks noGrp="1"/>
          </p:cNvSpPr>
          <p:nvPr>
            <p:ph type="sldNum" sz="quarter" idx="4"/>
          </p:nvPr>
        </p:nvSpPr>
        <p:spPr>
          <a:xfrm>
            <a:off x="4191000" y="6477000"/>
            <a:ext cx="762000" cy="168274"/>
          </a:xfrm>
          <a:prstGeom prst="rect">
            <a:avLst/>
          </a:prstGeom>
        </p:spPr>
        <p:txBody>
          <a:bodyPr vert="horz" lIns="91440" tIns="45720" rIns="91440" bIns="45720" rtlCol="0" anchor="ctr"/>
          <a:lstStyle>
            <a:lvl1pPr algn="r">
              <a:defRPr sz="800">
                <a:solidFill>
                  <a:schemeClr val="bg1"/>
                </a:solidFill>
              </a:defRPr>
            </a:lvl1pPr>
          </a:lstStyle>
          <a:p>
            <a:pPr algn="ctr"/>
            <a:fld id="{90156F56-D5AE-4C6F-B826-C69D1BC521BB}"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ransition>
    <p:fade/>
  </p:transition>
  <p:timing>
    <p:tnLst>
      <p:par>
        <p:cTn id="1" dur="indefinite" restart="never" nodeType="tmRoot"/>
      </p:par>
    </p:tnLst>
  </p:timing>
  <p:hf hdr="0" ftr="0" dt="0"/>
  <p:txStyles>
    <p:titleStyle>
      <a:lvl1pPr algn="l" defTabSz="914400" rtl="0" eaLnBrk="1" latinLnBrk="0" hangingPunct="1">
        <a:spcBef>
          <a:spcPct val="0"/>
        </a:spcBef>
        <a:buNone/>
        <a:defRPr sz="2400" kern="1200">
          <a:solidFill>
            <a:schemeClr val="bg2"/>
          </a:solidFill>
          <a:latin typeface="+mj-lt"/>
          <a:ea typeface="+mj-ea"/>
          <a:cs typeface="+mj-cs"/>
        </a:defRPr>
      </a:lvl1pPr>
    </p:titleStyle>
    <p:bodyStyle>
      <a:lvl1pPr marL="231775" indent="-231775" algn="l" defTabSz="914400" rtl="0" eaLnBrk="1" latinLnBrk="0" hangingPunct="1">
        <a:spcBef>
          <a:spcPts val="600"/>
        </a:spcBef>
        <a:buClr>
          <a:schemeClr val="accent4"/>
        </a:buClr>
        <a:buSzPct val="70000"/>
        <a:buFont typeface="Wingdings" pitchFamily="2" charset="2"/>
        <a:buChar char="§"/>
        <a:defRPr sz="2000" kern="1200">
          <a:solidFill>
            <a:schemeClr val="tx1"/>
          </a:solidFill>
          <a:latin typeface="+mn-lt"/>
          <a:ea typeface="+mn-ea"/>
          <a:cs typeface="+mn-cs"/>
        </a:defRPr>
      </a:lvl1pPr>
      <a:lvl2pPr marL="463550" indent="-231775" algn="l" defTabSz="914400" rtl="0" eaLnBrk="1" latinLnBrk="0" hangingPunct="1">
        <a:spcBef>
          <a:spcPts val="600"/>
        </a:spcBef>
        <a:buClr>
          <a:schemeClr val="accent4"/>
        </a:buClr>
        <a:buSzPct val="70000"/>
        <a:buFont typeface="Wingdings" pitchFamily="2" charset="2"/>
        <a:buChar char="§"/>
        <a:defRPr sz="1800" kern="1200">
          <a:solidFill>
            <a:schemeClr val="tx1"/>
          </a:solidFill>
          <a:latin typeface="+mn-lt"/>
          <a:ea typeface="+mn-ea"/>
          <a:cs typeface="+mn-cs"/>
        </a:defRPr>
      </a:lvl2pPr>
      <a:lvl3pPr marL="631825" indent="-168275"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3pPr>
      <a:lvl4pPr marL="798513" indent="-166688"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4pPr>
      <a:lvl5pPr marL="914400" indent="-115888" algn="l" defTabSz="914400" rtl="0" eaLnBrk="1" latinLnBrk="0" hangingPunct="1">
        <a:spcBef>
          <a:spcPts val="600"/>
        </a:spcBef>
        <a:buClr>
          <a:schemeClr val="accent4"/>
        </a:buClr>
        <a:buSzPct val="7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2.xml"/><Relationship Id="rId16" Type="http://schemas.openxmlformats.org/officeDocument/2006/relationships/diagramColors" Target="../diagrams/colors4.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oogway/L10n/Forms/Home.aspx"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9727" y="1532693"/>
            <a:ext cx="8190798" cy="369332"/>
          </a:xfrm>
        </p:spPr>
        <p:txBody>
          <a:bodyPr>
            <a:normAutofit fontScale="90000"/>
          </a:bodyPr>
          <a:lstStyle/>
          <a:p>
            <a:pPr lvl="0" defTabSz="1088291">
              <a:defRPr/>
            </a:pPr>
            <a:r>
              <a:rPr lang="en-US" sz="5400" b="1" dirty="0" smtClean="0">
                <a:latin typeface="Calibri" pitchFamily="34" charset="0"/>
                <a:cs typeface="Calibri" pitchFamily="34" charset="0"/>
              </a:rPr>
              <a:t>Oogway</a:t>
            </a:r>
            <a:endParaRPr lang="en-US" sz="5400" b="1" dirty="0">
              <a:latin typeface="Calibri" pitchFamily="34" charset="0"/>
              <a:cs typeface="Calibri" pitchFamily="34" charset="0"/>
            </a:endParaRPr>
          </a:p>
        </p:txBody>
      </p:sp>
      <p:sp>
        <p:nvSpPr>
          <p:cNvPr id="4" name="Slide Number Placeholder 4"/>
          <p:cNvSpPr>
            <a:spLocks noGrp="1"/>
          </p:cNvSpPr>
          <p:nvPr>
            <p:ph type="sldNum" sz="quarter" idx="12"/>
          </p:nvPr>
        </p:nvSpPr>
        <p:spPr/>
        <p:txBody>
          <a:bodyPr/>
          <a:lstStyle/>
          <a:p>
            <a:pPr algn="ctr"/>
            <a:fld id="{90156F56-D5AE-4C6F-B826-C69D1BC521BB}" type="slidenum">
              <a:rPr lang="en-US" smtClean="0"/>
              <a:pPr algn="ctr"/>
              <a:t>1</a:t>
            </a:fld>
            <a:endParaRPr 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38863" b="17110"/>
          <a:stretch/>
        </p:blipFill>
        <p:spPr>
          <a:xfrm>
            <a:off x="0" y="2420419"/>
            <a:ext cx="9144000" cy="4025736"/>
          </a:xfrm>
          <a:prstGeom prst="rect">
            <a:avLst/>
          </a:prstGeom>
        </p:spPr>
      </p:pic>
    </p:spTree>
    <p:extLst>
      <p:ext uri="{BB962C8B-B14F-4D97-AF65-F5344CB8AC3E}">
        <p14:creationId xmlns:p14="http://schemas.microsoft.com/office/powerpoint/2010/main" val="284384869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b="1" dirty="0" smtClean="0">
                <a:latin typeface="Calibri" pitchFamily="34" charset="0"/>
                <a:cs typeface="Calibri" pitchFamily="34" charset="0"/>
              </a:rPr>
              <a:t>IQE Life – OT Matrix</a:t>
            </a:r>
            <a:endParaRPr lang="en-US" sz="3200" b="1" dirty="0">
              <a:latin typeface="Calibri" pitchFamily="34" charset="0"/>
              <a:cs typeface="Calibri"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96" y="1114024"/>
            <a:ext cx="11007524" cy="483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0999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b="1" dirty="0" smtClean="0">
                <a:latin typeface="Calibri" pitchFamily="34" charset="0"/>
                <a:cs typeface="Calibri" pitchFamily="34" charset="0"/>
              </a:rPr>
              <a:t>IQE Activities Workflow (Pain Points)</a:t>
            </a:r>
            <a:endParaRPr lang="en-US" sz="3200" b="1" dirty="0">
              <a:latin typeface="Calibri" pitchFamily="34" charset="0"/>
              <a:cs typeface="Calibri" pitchFamily="34" charset="0"/>
            </a:endParaRPr>
          </a:p>
        </p:txBody>
      </p:sp>
      <p:graphicFrame>
        <p:nvGraphicFramePr>
          <p:cNvPr id="7" name="Diagram 6"/>
          <p:cNvGraphicFramePr/>
          <p:nvPr>
            <p:extLst>
              <p:ext uri="{D42A27DB-BD31-4B8C-83A1-F6EECF244321}">
                <p14:modId xmlns:p14="http://schemas.microsoft.com/office/powerpoint/2010/main" val="3133363752"/>
              </p:ext>
            </p:extLst>
          </p:nvPr>
        </p:nvGraphicFramePr>
        <p:xfrm>
          <a:off x="204279" y="972766"/>
          <a:ext cx="8667345" cy="1696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Rounded Rectangle 4"/>
          <p:cNvSpPr/>
          <p:nvPr/>
        </p:nvSpPr>
        <p:spPr>
          <a:xfrm>
            <a:off x="3379467" y="2954357"/>
            <a:ext cx="1237201" cy="12013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atin typeface="Calibri" pitchFamily="34" charset="0"/>
                <a:cs typeface="Calibri" pitchFamily="34" charset="0"/>
              </a:rPr>
              <a:t>Gather Release and features information</a:t>
            </a:r>
            <a:endParaRPr lang="en-US" sz="1600" kern="1200" dirty="0">
              <a:latin typeface="Calibri" pitchFamily="34" charset="0"/>
              <a:cs typeface="Calibri" pitchFamily="34" charset="0"/>
            </a:endParaRPr>
          </a:p>
        </p:txBody>
      </p:sp>
      <p:sp>
        <p:nvSpPr>
          <p:cNvPr id="41" name="Rounded Rectangle 40"/>
          <p:cNvSpPr/>
          <p:nvPr/>
        </p:nvSpPr>
        <p:spPr>
          <a:xfrm>
            <a:off x="116732" y="2499131"/>
            <a:ext cx="1774910" cy="3288826"/>
          </a:xfrm>
          <a:prstGeom prst="roundRect">
            <a:avLst>
              <a:gd name="adj" fmla="val 10000"/>
            </a:avLst>
          </a:prstGeom>
          <a:solidFill>
            <a:schemeClr val="accent5">
              <a:hueOff val="0"/>
              <a:satOff val="0"/>
              <a:lumOff val="0"/>
              <a:alpha val="5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pPr marL="285750" indent="-285750">
              <a:buFont typeface="Arial" pitchFamily="34" charset="0"/>
              <a:buChar char="•"/>
            </a:pPr>
            <a:r>
              <a:rPr lang="en-US" sz="1200" dirty="0" smtClean="0">
                <a:solidFill>
                  <a:schemeClr val="tx1"/>
                </a:solidFill>
                <a:latin typeface="Calibri" pitchFamily="34" charset="0"/>
                <a:cs typeface="Calibri" pitchFamily="34" charset="0"/>
              </a:rPr>
              <a:t>Compile Project / Release related information.</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Capture  and View Postmortem, Learning's and Best Practices of previous cycle</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Have Vendor information on emails</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Difficult to track addition of new members to team</a:t>
            </a:r>
          </a:p>
        </p:txBody>
      </p:sp>
      <p:sp>
        <p:nvSpPr>
          <p:cNvPr id="42" name="Rounded Rectangle 41"/>
          <p:cNvSpPr/>
          <p:nvPr/>
        </p:nvSpPr>
        <p:spPr>
          <a:xfrm>
            <a:off x="1976726" y="2499131"/>
            <a:ext cx="1774910" cy="3288826"/>
          </a:xfrm>
          <a:prstGeom prst="roundRect">
            <a:avLst>
              <a:gd name="adj" fmla="val 10000"/>
            </a:avLst>
          </a:prstGeom>
          <a:solidFill>
            <a:srgbClr val="FFA600">
              <a:alpha val="49804"/>
            </a:srgb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pPr marL="285750" indent="-285750">
              <a:buFont typeface="Arial" pitchFamily="34" charset="0"/>
              <a:buChar char="•"/>
            </a:pPr>
            <a:r>
              <a:rPr lang="en-US" sz="1200" dirty="0" smtClean="0">
                <a:solidFill>
                  <a:schemeClr val="tx1"/>
                </a:solidFill>
                <a:latin typeface="Calibri" pitchFamily="34" charset="0"/>
                <a:cs typeface="Calibri" pitchFamily="34" charset="0"/>
              </a:rPr>
              <a:t>Create information in Excel </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Manual mapping with previous round OT matrix for full information</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No good/easy way to document the coverage's in each round</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Cannot view the complete test strategy for that cycle. (or manual </a:t>
            </a:r>
            <a:r>
              <a:rPr lang="en-US" sz="1200" dirty="0" err="1" smtClean="0">
                <a:solidFill>
                  <a:schemeClr val="tx1"/>
                </a:solidFill>
                <a:latin typeface="Calibri" pitchFamily="34" charset="0"/>
                <a:cs typeface="Calibri" pitchFamily="34" charset="0"/>
              </a:rPr>
              <a:t>updations</a:t>
            </a:r>
            <a:r>
              <a:rPr lang="en-US" sz="1200" dirty="0" smtClean="0">
                <a:solidFill>
                  <a:schemeClr val="tx1"/>
                </a:solidFill>
                <a:latin typeface="Calibri" pitchFamily="34" charset="0"/>
                <a:cs typeface="Calibri" pitchFamily="34" charset="0"/>
              </a:rPr>
              <a:t>)</a:t>
            </a:r>
          </a:p>
          <a:p>
            <a:pPr marL="285750" indent="-285750">
              <a:buFont typeface="Arial" pitchFamily="34" charset="0"/>
              <a:buChar char="•"/>
            </a:pPr>
            <a:endParaRPr lang="en-US" sz="1200" dirty="0">
              <a:solidFill>
                <a:schemeClr val="tx1"/>
              </a:solidFill>
              <a:latin typeface="Calibri" pitchFamily="34" charset="0"/>
              <a:cs typeface="Calibri" pitchFamily="34" charset="0"/>
            </a:endParaRPr>
          </a:p>
        </p:txBody>
      </p:sp>
      <p:sp>
        <p:nvSpPr>
          <p:cNvPr id="44" name="Rounded Rectangle 43"/>
          <p:cNvSpPr/>
          <p:nvPr/>
        </p:nvSpPr>
        <p:spPr>
          <a:xfrm>
            <a:off x="3829457" y="2511271"/>
            <a:ext cx="1774910" cy="3288826"/>
          </a:xfrm>
          <a:prstGeom prst="roundRect">
            <a:avLst>
              <a:gd name="adj" fmla="val 10000"/>
            </a:avLst>
          </a:prstGeom>
          <a:solidFill>
            <a:srgbClr val="FF6F00">
              <a:alpha val="49804"/>
            </a:srgb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pPr marL="285750" indent="-285750">
              <a:buFont typeface="Arial" pitchFamily="34" charset="0"/>
              <a:buChar char="•"/>
            </a:pPr>
            <a:r>
              <a:rPr lang="en-US" sz="1200" dirty="0" smtClean="0">
                <a:solidFill>
                  <a:schemeClr val="tx1"/>
                </a:solidFill>
                <a:latin typeface="Calibri" pitchFamily="34" charset="0"/>
                <a:cs typeface="Calibri" pitchFamily="34" charset="0"/>
              </a:rPr>
              <a:t>Good to have test cases in Test Studio, but test cases distribution as per OT Matrix for each area is very cumbersome.</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Information shared via emails</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You have to search each Test Suite in test Studio individually in Test Studio</a:t>
            </a:r>
          </a:p>
        </p:txBody>
      </p:sp>
      <p:sp>
        <p:nvSpPr>
          <p:cNvPr id="45" name="Rounded Rectangle 44"/>
          <p:cNvSpPr/>
          <p:nvPr/>
        </p:nvSpPr>
        <p:spPr>
          <a:xfrm>
            <a:off x="5677713" y="2499131"/>
            <a:ext cx="1774910" cy="3288826"/>
          </a:xfrm>
          <a:prstGeom prst="roundRect">
            <a:avLst>
              <a:gd name="adj" fmla="val 10000"/>
            </a:avLst>
          </a:prstGeom>
          <a:solidFill>
            <a:srgbClr val="FF3700">
              <a:alpha val="49804"/>
            </a:srgb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pPr marL="285750" indent="-285750">
              <a:buFont typeface="Arial" pitchFamily="34" charset="0"/>
              <a:buChar char="•"/>
            </a:pPr>
            <a:r>
              <a:rPr lang="en-US" sz="1200" dirty="0" smtClean="0">
                <a:solidFill>
                  <a:schemeClr val="tx1"/>
                </a:solidFill>
                <a:latin typeface="Calibri" pitchFamily="34" charset="0"/>
                <a:cs typeface="Calibri" pitchFamily="34" charset="0"/>
              </a:rPr>
              <a:t>Track overall status of project.</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Status tracking via emails sent by Vendors </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Execution tracking by Test Studio and its cumbersome for each block of OT Matrix</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Keep track of Efforts and productivity </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Track of risks and accomplishments</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View consolidated reports</a:t>
            </a:r>
            <a:endParaRPr lang="en-US" sz="1200" dirty="0">
              <a:solidFill>
                <a:schemeClr val="tx1"/>
              </a:solidFill>
              <a:latin typeface="Calibri" pitchFamily="34" charset="0"/>
              <a:cs typeface="Calibri" pitchFamily="34" charset="0"/>
            </a:endParaRPr>
          </a:p>
        </p:txBody>
      </p:sp>
      <p:sp>
        <p:nvSpPr>
          <p:cNvPr id="46" name="Rounded Rectangle 45"/>
          <p:cNvSpPr/>
          <p:nvPr/>
        </p:nvSpPr>
        <p:spPr>
          <a:xfrm>
            <a:off x="7535695" y="2499131"/>
            <a:ext cx="1608305" cy="3288826"/>
          </a:xfrm>
          <a:prstGeom prst="roundRect">
            <a:avLst>
              <a:gd name="adj" fmla="val 10000"/>
            </a:avLst>
          </a:prstGeom>
          <a:solidFill>
            <a:srgbClr val="FF0000">
              <a:alpha val="49804"/>
            </a:srgb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pPr marL="285750" indent="-285750">
              <a:buFont typeface="Arial" pitchFamily="34" charset="0"/>
              <a:buChar char="•"/>
            </a:pPr>
            <a:r>
              <a:rPr lang="en-US" sz="1200" dirty="0" smtClean="0">
                <a:solidFill>
                  <a:schemeClr val="tx1"/>
                </a:solidFill>
                <a:latin typeface="Calibri" pitchFamily="34" charset="0"/>
                <a:cs typeface="Calibri" pitchFamily="34" charset="0"/>
              </a:rPr>
              <a:t>Compile status  for all blocks  of OT Matrix at any instant. </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Share the status of execution for all languages in each testing round</a:t>
            </a:r>
          </a:p>
          <a:p>
            <a:pPr marL="285750" indent="-285750">
              <a:buFont typeface="Arial" pitchFamily="34" charset="0"/>
              <a:buChar char="•"/>
            </a:pPr>
            <a:r>
              <a:rPr lang="en-US" sz="1200" dirty="0" smtClean="0">
                <a:solidFill>
                  <a:schemeClr val="tx1"/>
                </a:solidFill>
                <a:latin typeface="Calibri" pitchFamily="34" charset="0"/>
                <a:cs typeface="Calibri" pitchFamily="34" charset="0"/>
              </a:rPr>
              <a:t>Compile testing status for each cycle</a:t>
            </a:r>
          </a:p>
          <a:p>
            <a:pPr marL="285750" indent="-285750">
              <a:buFont typeface="Arial" pitchFamily="34" charset="0"/>
              <a:buChar char="•"/>
            </a:pPr>
            <a:endParaRPr lang="en-US" sz="1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4116496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b="1" dirty="0" smtClean="0">
                <a:latin typeface="Calibri" pitchFamily="34" charset="0"/>
                <a:cs typeface="Calibri" pitchFamily="34" charset="0"/>
              </a:rPr>
              <a:t>Here is Oogway…</a:t>
            </a:r>
            <a:endParaRPr lang="en-US" sz="3200" b="1" dirty="0">
              <a:latin typeface="Calibri" pitchFamily="34" charset="0"/>
              <a:cs typeface="Calibri" pitchFamily="34" charset="0"/>
            </a:endParaRPr>
          </a:p>
        </p:txBody>
      </p:sp>
      <p:pic>
        <p:nvPicPr>
          <p:cNvPr id="2050" name="Picture 2" descr="C:\Saurav\Projects\Adobe-IQE\Adobe.Localization V1.0\Adobe.Localization.Insights.UI\Images\MasterOog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5557" y="2402711"/>
            <a:ext cx="22764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Saurav\Projects\Adobe-IQE\Adobe.Localization V1.0\Adobe.Localization.Insights.UI\Images\Oogw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82" y="1469261"/>
            <a:ext cx="6229350" cy="933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02682" y="2604304"/>
            <a:ext cx="3774432" cy="2308324"/>
          </a:xfrm>
          <a:prstGeom prst="rect">
            <a:avLst/>
          </a:prstGeom>
          <a:noFill/>
        </p:spPr>
        <p:txBody>
          <a:bodyPr wrap="square" rtlCol="0">
            <a:spAutoFit/>
          </a:bodyPr>
          <a:lstStyle/>
          <a:p>
            <a:pPr algn="just"/>
            <a:r>
              <a:rPr lang="en-US" b="1" dirty="0" smtClean="0"/>
              <a:t>Oogway shows you a path of harmony and focus to get the Localization testing done. It makes your path of success smoother and easier by minimizing your physical efforts and making you capable to improvise, adapt and overcome any challenges.</a:t>
            </a:r>
            <a:endParaRPr lang="en-US" b="1" dirty="0"/>
          </a:p>
        </p:txBody>
      </p:sp>
    </p:spTree>
    <p:extLst>
      <p:ext uri="{BB962C8B-B14F-4D97-AF65-F5344CB8AC3E}">
        <p14:creationId xmlns:p14="http://schemas.microsoft.com/office/powerpoint/2010/main" val="123724845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b="1" dirty="0" smtClean="0">
                <a:latin typeface="Calibri" pitchFamily="34" charset="0"/>
                <a:cs typeface="Calibri" pitchFamily="34" charset="0"/>
              </a:rPr>
              <a:t>Oogway – Project Life Cycle</a:t>
            </a:r>
            <a:endParaRPr lang="en-US" sz="3200" b="1" dirty="0">
              <a:latin typeface="Calibri" pitchFamily="34" charset="0"/>
              <a:cs typeface="Calibri" pitchFamily="34" charset="0"/>
            </a:endParaRPr>
          </a:p>
        </p:txBody>
      </p:sp>
      <p:sp>
        <p:nvSpPr>
          <p:cNvPr id="2" name="Rectangle 1"/>
          <p:cNvSpPr/>
          <p:nvPr/>
        </p:nvSpPr>
        <p:spPr>
          <a:xfrm>
            <a:off x="216237" y="952547"/>
            <a:ext cx="4170567" cy="400110"/>
          </a:xfrm>
          <a:prstGeom prst="rect">
            <a:avLst/>
          </a:prstGeom>
        </p:spPr>
        <p:txBody>
          <a:bodyPr wrap="square">
            <a:spAutoFit/>
          </a:bodyPr>
          <a:lstStyle/>
          <a:p>
            <a:pPr algn="ctr"/>
            <a:r>
              <a:rPr lang="en-US" sz="2000" b="1" dirty="0" smtClean="0">
                <a:solidFill>
                  <a:srgbClr val="FBB034"/>
                </a:solidFill>
                <a:latin typeface="Calibri" pitchFamily="34" charset="0"/>
                <a:cs typeface="Calibri" pitchFamily="34" charset="0"/>
              </a:rPr>
              <a:t>Setting Up </a:t>
            </a:r>
            <a:r>
              <a:rPr lang="en-US" sz="2000" b="1" dirty="0">
                <a:solidFill>
                  <a:srgbClr val="FBB034"/>
                </a:solidFill>
                <a:latin typeface="Calibri" pitchFamily="34" charset="0"/>
                <a:cs typeface="Calibri" pitchFamily="34" charset="0"/>
              </a:rPr>
              <a:t>the Project</a:t>
            </a:r>
            <a:endParaRPr lang="en-US" sz="2000" dirty="0">
              <a:solidFill>
                <a:srgbClr val="FBB034"/>
              </a:solidFill>
              <a:effectLst/>
              <a:latin typeface="Calibri" pitchFamily="34" charset="0"/>
              <a:cs typeface="Calibri" pitchFamily="34" charset="0"/>
            </a:endParaRPr>
          </a:p>
        </p:txBody>
      </p:sp>
      <p:graphicFrame>
        <p:nvGraphicFramePr>
          <p:cNvPr id="3" name="Diagram 2"/>
          <p:cNvGraphicFramePr/>
          <p:nvPr>
            <p:extLst>
              <p:ext uri="{D42A27DB-BD31-4B8C-83A1-F6EECF244321}">
                <p14:modId xmlns:p14="http://schemas.microsoft.com/office/powerpoint/2010/main" val="2653861161"/>
              </p:ext>
            </p:extLst>
          </p:nvPr>
        </p:nvGraphicFramePr>
        <p:xfrm>
          <a:off x="324091" y="1397000"/>
          <a:ext cx="4051139" cy="4934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4651270" y="969474"/>
            <a:ext cx="4170567" cy="400110"/>
          </a:xfrm>
          <a:prstGeom prst="rect">
            <a:avLst/>
          </a:prstGeom>
        </p:spPr>
        <p:txBody>
          <a:bodyPr wrap="square">
            <a:spAutoFit/>
          </a:bodyPr>
          <a:lstStyle/>
          <a:p>
            <a:pPr algn="ctr"/>
            <a:r>
              <a:rPr lang="en-US" sz="2000" b="1" dirty="0" smtClean="0">
                <a:solidFill>
                  <a:srgbClr val="FBB034"/>
                </a:solidFill>
                <a:latin typeface="Calibri" pitchFamily="34" charset="0"/>
                <a:cs typeface="Calibri" pitchFamily="34" charset="0"/>
              </a:rPr>
              <a:t>Status Tracking</a:t>
            </a:r>
            <a:endParaRPr lang="en-US" sz="2000" dirty="0">
              <a:solidFill>
                <a:srgbClr val="FBB034"/>
              </a:solidFill>
              <a:effectLst/>
              <a:latin typeface="Calibri" pitchFamily="34" charset="0"/>
              <a:cs typeface="Calibri" pitchFamily="34" charset="0"/>
            </a:endParaRPr>
          </a:p>
        </p:txBody>
      </p:sp>
      <p:graphicFrame>
        <p:nvGraphicFramePr>
          <p:cNvPr id="6" name="Diagram 5"/>
          <p:cNvGraphicFramePr/>
          <p:nvPr>
            <p:extLst>
              <p:ext uri="{D42A27DB-BD31-4B8C-83A1-F6EECF244321}">
                <p14:modId xmlns:p14="http://schemas.microsoft.com/office/powerpoint/2010/main" val="1015184285"/>
              </p:ext>
            </p:extLst>
          </p:nvPr>
        </p:nvGraphicFramePr>
        <p:xfrm>
          <a:off x="4759124" y="1413926"/>
          <a:ext cx="4051139" cy="299602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6"/>
          <p:cNvSpPr/>
          <p:nvPr/>
        </p:nvSpPr>
        <p:spPr>
          <a:xfrm>
            <a:off x="4651269" y="4570260"/>
            <a:ext cx="4170567" cy="400110"/>
          </a:xfrm>
          <a:prstGeom prst="rect">
            <a:avLst/>
          </a:prstGeom>
        </p:spPr>
        <p:txBody>
          <a:bodyPr wrap="square">
            <a:spAutoFit/>
          </a:bodyPr>
          <a:lstStyle/>
          <a:p>
            <a:pPr algn="ctr"/>
            <a:r>
              <a:rPr lang="en-US" sz="2000" b="1" dirty="0" smtClean="0">
                <a:solidFill>
                  <a:srgbClr val="FBB034"/>
                </a:solidFill>
                <a:latin typeface="Calibri" pitchFamily="34" charset="0"/>
                <a:cs typeface="Calibri" pitchFamily="34" charset="0"/>
              </a:rPr>
              <a:t>Defining Users and Roles</a:t>
            </a:r>
            <a:endParaRPr lang="en-US" sz="2000" dirty="0">
              <a:solidFill>
                <a:srgbClr val="FBB034"/>
              </a:solidFill>
              <a:effectLst/>
              <a:latin typeface="Calibri" pitchFamily="34" charset="0"/>
              <a:cs typeface="Calibri" pitchFamily="34" charset="0"/>
            </a:endParaRPr>
          </a:p>
        </p:txBody>
      </p:sp>
      <p:graphicFrame>
        <p:nvGraphicFramePr>
          <p:cNvPr id="8" name="Diagram 7"/>
          <p:cNvGraphicFramePr/>
          <p:nvPr>
            <p:extLst>
              <p:ext uri="{D42A27DB-BD31-4B8C-83A1-F6EECF244321}">
                <p14:modId xmlns:p14="http://schemas.microsoft.com/office/powerpoint/2010/main" val="385751871"/>
              </p:ext>
            </p:extLst>
          </p:nvPr>
        </p:nvGraphicFramePr>
        <p:xfrm>
          <a:off x="4815244" y="5029113"/>
          <a:ext cx="4051139" cy="111900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2855056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Calibri" pitchFamily="34" charset="0"/>
                <a:cs typeface="Calibri" pitchFamily="34" charset="0"/>
              </a:rPr>
              <a:t>Other Salient Features</a:t>
            </a:r>
            <a:endParaRPr lang="en-US" sz="3200" b="1" dirty="0">
              <a:latin typeface="Calibri" pitchFamily="34" charset="0"/>
              <a:cs typeface="Calibri" pitchFamily="34" charset="0"/>
            </a:endParaRPr>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6</a:t>
            </a:fld>
            <a:endParaRPr lang="en-US" dirty="0"/>
          </a:p>
        </p:txBody>
      </p:sp>
      <p:sp>
        <p:nvSpPr>
          <p:cNvPr id="6" name="Rectangle 5"/>
          <p:cNvSpPr/>
          <p:nvPr/>
        </p:nvSpPr>
        <p:spPr>
          <a:xfrm>
            <a:off x="175098" y="1010395"/>
            <a:ext cx="8702683" cy="2923877"/>
          </a:xfrm>
          <a:prstGeom prst="rect">
            <a:avLst/>
          </a:prstGeom>
        </p:spPr>
        <p:txBody>
          <a:bodyPr wrap="square">
            <a:spAutoFit/>
          </a:bodyPr>
          <a:lstStyle/>
          <a:p>
            <a:pPr marL="172800" lvl="1" indent="-173038">
              <a:spcBef>
                <a:spcPts val="600"/>
              </a:spcBef>
              <a:buClr>
                <a:schemeClr val="bg2"/>
              </a:buClr>
              <a:buSzPct val="80000"/>
              <a:buFont typeface="Wingdings" pitchFamily="2" charset="2"/>
              <a:buChar char="§"/>
            </a:pPr>
            <a:r>
              <a:rPr lang="en-US" sz="2200" dirty="0" smtClean="0">
                <a:solidFill>
                  <a:schemeClr val="bg1"/>
                </a:solidFill>
                <a:latin typeface="Calibri" pitchFamily="34" charset="0"/>
                <a:cs typeface="Calibri" pitchFamily="34" charset="0"/>
              </a:rPr>
              <a:t>Unicode enabled application</a:t>
            </a:r>
          </a:p>
          <a:p>
            <a:pPr marL="172800" lvl="1" indent="-173038">
              <a:spcBef>
                <a:spcPts val="600"/>
              </a:spcBef>
              <a:buClr>
                <a:schemeClr val="bg2"/>
              </a:buClr>
              <a:buSzPct val="80000"/>
              <a:buFont typeface="Wingdings" pitchFamily="2" charset="2"/>
              <a:buChar char="§"/>
            </a:pPr>
            <a:r>
              <a:rPr lang="en-US" sz="2200" dirty="0" smtClean="0">
                <a:solidFill>
                  <a:schemeClr val="bg1"/>
                </a:solidFill>
                <a:latin typeface="Calibri" pitchFamily="34" charset="0"/>
                <a:cs typeface="Calibri" pitchFamily="34" charset="0"/>
              </a:rPr>
              <a:t>Update </a:t>
            </a:r>
            <a:r>
              <a:rPr lang="en-US" sz="2200" dirty="0">
                <a:solidFill>
                  <a:schemeClr val="bg1"/>
                </a:solidFill>
                <a:latin typeface="Calibri" pitchFamily="34" charset="0"/>
                <a:cs typeface="Calibri" pitchFamily="34" charset="0"/>
              </a:rPr>
              <a:t>your profile and set </a:t>
            </a:r>
            <a:r>
              <a:rPr lang="en-US" sz="2200" dirty="0" smtClean="0">
                <a:solidFill>
                  <a:schemeClr val="bg1"/>
                </a:solidFill>
                <a:latin typeface="Calibri" pitchFamily="34" charset="0"/>
                <a:cs typeface="Calibri" pitchFamily="34" charset="0"/>
              </a:rPr>
              <a:t>preferences</a:t>
            </a:r>
            <a:endParaRPr lang="en-US" sz="2200" dirty="0">
              <a:solidFill>
                <a:schemeClr val="bg1"/>
              </a:solidFill>
              <a:latin typeface="Calibri" pitchFamily="34" charset="0"/>
              <a:cs typeface="Calibri" pitchFamily="34" charset="0"/>
            </a:endParaRPr>
          </a:p>
          <a:p>
            <a:pPr marL="172800" lvl="1" indent="-173038">
              <a:spcBef>
                <a:spcPts val="600"/>
              </a:spcBef>
              <a:buClr>
                <a:schemeClr val="bg2"/>
              </a:buClr>
              <a:buSzPct val="80000"/>
              <a:buFont typeface="Wingdings" pitchFamily="2" charset="2"/>
              <a:buChar char="§"/>
            </a:pPr>
            <a:r>
              <a:rPr lang="en-US" sz="2200" dirty="0" smtClean="0">
                <a:solidFill>
                  <a:schemeClr val="bg1"/>
                </a:solidFill>
                <a:latin typeface="Calibri" pitchFamily="34" charset="0"/>
                <a:cs typeface="Calibri" pitchFamily="34" charset="0"/>
              </a:rPr>
              <a:t>Provision to share progress </a:t>
            </a:r>
            <a:r>
              <a:rPr lang="en-US" sz="2200" dirty="0">
                <a:solidFill>
                  <a:schemeClr val="bg1"/>
                </a:solidFill>
                <a:latin typeface="Calibri" pitchFamily="34" charset="0"/>
                <a:cs typeface="Calibri" pitchFamily="34" charset="0"/>
              </a:rPr>
              <a:t>with Product Team and other </a:t>
            </a:r>
            <a:r>
              <a:rPr lang="en-US" sz="2200" dirty="0" smtClean="0">
                <a:solidFill>
                  <a:schemeClr val="bg1"/>
                </a:solidFill>
                <a:latin typeface="Calibri" pitchFamily="34" charset="0"/>
                <a:cs typeface="Calibri" pitchFamily="34" charset="0"/>
              </a:rPr>
              <a:t>stakeholders</a:t>
            </a:r>
            <a:endParaRPr lang="en-US" sz="2200" dirty="0">
              <a:solidFill>
                <a:schemeClr val="bg1"/>
              </a:solidFill>
              <a:latin typeface="Calibri" pitchFamily="34" charset="0"/>
              <a:cs typeface="Calibri" pitchFamily="34" charset="0"/>
            </a:endParaRPr>
          </a:p>
          <a:p>
            <a:pPr marL="172800" indent="-173038">
              <a:spcBef>
                <a:spcPts val="600"/>
              </a:spcBef>
              <a:buClr>
                <a:schemeClr val="bg2"/>
              </a:buClr>
              <a:buSzPct val="80000"/>
              <a:buFont typeface="Wingdings" pitchFamily="2" charset="2"/>
              <a:buChar char="§"/>
            </a:pPr>
            <a:r>
              <a:rPr lang="en-US" sz="2200" dirty="0">
                <a:solidFill>
                  <a:schemeClr val="bg1"/>
                </a:solidFill>
                <a:latin typeface="Calibri" pitchFamily="34" charset="0"/>
                <a:cs typeface="Calibri" pitchFamily="34" charset="0"/>
              </a:rPr>
              <a:t>Capture Daily Efforts and View compilations reports</a:t>
            </a:r>
          </a:p>
          <a:p>
            <a:pPr marL="172800" indent="-173038">
              <a:spcBef>
                <a:spcPts val="600"/>
              </a:spcBef>
              <a:buClr>
                <a:schemeClr val="bg2"/>
              </a:buClr>
              <a:buSzPct val="80000"/>
              <a:buFont typeface="Wingdings" pitchFamily="2" charset="2"/>
              <a:buChar char="§"/>
            </a:pPr>
            <a:r>
              <a:rPr lang="en-US" sz="2200" dirty="0" smtClean="0">
                <a:solidFill>
                  <a:schemeClr val="bg1"/>
                </a:solidFill>
                <a:latin typeface="Calibri" pitchFamily="34" charset="0"/>
                <a:cs typeface="Calibri" pitchFamily="34" charset="0"/>
              </a:rPr>
              <a:t>Customizable WSR Parameters </a:t>
            </a:r>
            <a:r>
              <a:rPr lang="en-US" sz="2200" dirty="0">
                <a:solidFill>
                  <a:schemeClr val="bg1"/>
                </a:solidFill>
                <a:latin typeface="Calibri" pitchFamily="34" charset="0"/>
                <a:cs typeface="Calibri" pitchFamily="34" charset="0"/>
              </a:rPr>
              <a:t>as per </a:t>
            </a:r>
            <a:r>
              <a:rPr lang="en-US" sz="2200" dirty="0" smtClean="0">
                <a:solidFill>
                  <a:schemeClr val="bg1"/>
                </a:solidFill>
                <a:latin typeface="Calibri" pitchFamily="34" charset="0"/>
                <a:cs typeface="Calibri" pitchFamily="34" charset="0"/>
              </a:rPr>
              <a:t>Product </a:t>
            </a:r>
            <a:r>
              <a:rPr lang="en-US" sz="2200" dirty="0">
                <a:solidFill>
                  <a:schemeClr val="bg1"/>
                </a:solidFill>
                <a:latin typeface="Calibri" pitchFamily="34" charset="0"/>
                <a:cs typeface="Calibri" pitchFamily="34" charset="0"/>
              </a:rPr>
              <a:t>requirements</a:t>
            </a:r>
          </a:p>
          <a:p>
            <a:pPr marL="172800" indent="-173038">
              <a:spcBef>
                <a:spcPts val="600"/>
              </a:spcBef>
              <a:buClr>
                <a:schemeClr val="bg2"/>
              </a:buClr>
              <a:buSzPct val="80000"/>
              <a:buFont typeface="Wingdings" pitchFamily="2" charset="2"/>
              <a:buChar char="§"/>
            </a:pPr>
            <a:r>
              <a:rPr lang="en-US" sz="2200" dirty="0" smtClean="0">
                <a:solidFill>
                  <a:schemeClr val="bg1"/>
                </a:solidFill>
                <a:latin typeface="Calibri" pitchFamily="34" charset="0"/>
                <a:cs typeface="Calibri" pitchFamily="34" charset="0"/>
              </a:rPr>
              <a:t>Maintain Vendor Holidays List</a:t>
            </a:r>
          </a:p>
          <a:p>
            <a:pPr marL="172800" indent="-173038">
              <a:spcBef>
                <a:spcPts val="600"/>
              </a:spcBef>
              <a:buClr>
                <a:schemeClr val="bg2"/>
              </a:buClr>
              <a:buSzPct val="80000"/>
              <a:buFont typeface="Wingdings" pitchFamily="2" charset="2"/>
              <a:buChar char="§"/>
            </a:pPr>
            <a:r>
              <a:rPr lang="en-US" sz="2200" dirty="0" smtClean="0">
                <a:solidFill>
                  <a:schemeClr val="bg1"/>
                </a:solidFill>
                <a:latin typeface="Calibri" pitchFamily="34" charset="0"/>
                <a:cs typeface="Calibri" pitchFamily="34" charset="0"/>
              </a:rPr>
              <a:t>360 degree feedback mechanism</a:t>
            </a:r>
            <a:endParaRPr lang="en-US" sz="220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3315822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latin typeface="Calibri" pitchFamily="34" charset="0"/>
                <a:cs typeface="Calibri" pitchFamily="34" charset="0"/>
              </a:rPr>
              <a:t>DEMO</a:t>
            </a:r>
          </a:p>
        </p:txBody>
      </p:sp>
      <p:sp>
        <p:nvSpPr>
          <p:cNvPr id="3" name="Slide Number Placeholder 2"/>
          <p:cNvSpPr>
            <a:spLocks noGrp="1"/>
          </p:cNvSpPr>
          <p:nvPr>
            <p:ph type="sldNum" sz="quarter" idx="12"/>
          </p:nvPr>
        </p:nvSpPr>
        <p:spPr/>
        <p:txBody>
          <a:bodyPr/>
          <a:lstStyle/>
          <a:p>
            <a:pPr algn="ctr"/>
            <a:fld id="{90156F56-D5AE-4C6F-B826-C69D1BC521BB}" type="slidenum">
              <a:rPr lang="en-US" smtClean="0"/>
              <a:pPr algn="ctr"/>
              <a:t>7</a:t>
            </a:fld>
            <a:endParaRPr lang="en-US" dirty="0"/>
          </a:p>
        </p:txBody>
      </p:sp>
      <p:sp>
        <p:nvSpPr>
          <p:cNvPr id="8" name="Title 1"/>
          <p:cNvSpPr txBox="1">
            <a:spLocks/>
          </p:cNvSpPr>
          <p:nvPr/>
        </p:nvSpPr>
        <p:spPr>
          <a:xfrm>
            <a:off x="264268" y="2826831"/>
            <a:ext cx="8686800" cy="4111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2"/>
                </a:solidFill>
                <a:latin typeface="+mj-lt"/>
                <a:ea typeface="+mj-ea"/>
                <a:cs typeface="+mj-cs"/>
              </a:defRPr>
            </a:lvl1pPr>
          </a:lstStyle>
          <a:p>
            <a:pPr algn="ctr"/>
            <a:r>
              <a:rPr lang="en-US" sz="3600" dirty="0" smtClean="0">
                <a:ln>
                  <a:solidFill>
                    <a:schemeClr val="bg2">
                      <a:lumMod val="25000"/>
                    </a:schemeClr>
                  </a:solidFill>
                </a:ln>
                <a:solidFill>
                  <a:srgbClr val="C00000"/>
                </a:solidFill>
                <a:latin typeface="Calibri" pitchFamily="34" charset="0"/>
                <a:cs typeface="Calibri" pitchFamily="34" charset="0"/>
                <a:hlinkClick r:id="rId2"/>
              </a:rPr>
              <a:t>Oogway - Localization Insight Portal</a:t>
            </a:r>
            <a:endParaRPr lang="en-US" sz="3600" dirty="0">
              <a:ln>
                <a:solidFill>
                  <a:schemeClr val="bg2">
                    <a:lumMod val="25000"/>
                  </a:schemeClr>
                </a:solidFill>
              </a:ln>
              <a:solidFill>
                <a:srgbClr val="C00000"/>
              </a:solidFill>
              <a:latin typeface="Calibri" pitchFamily="34" charset="0"/>
              <a:cs typeface="Calibri" pitchFamily="34" charset="0"/>
            </a:endParaRPr>
          </a:p>
        </p:txBody>
      </p:sp>
      <p:sp>
        <p:nvSpPr>
          <p:cNvPr id="5" name="TextBox 4"/>
          <p:cNvSpPr txBox="1"/>
          <p:nvPr/>
        </p:nvSpPr>
        <p:spPr>
          <a:xfrm>
            <a:off x="995423" y="4826643"/>
            <a:ext cx="7303625"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41194906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0" y="0"/>
            <a:ext cx="9144000" cy="685800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20" rIns="91439" bIns="45720"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grpSp>
        <p:nvGrpSpPr>
          <p:cNvPr id="14" name="Group 2"/>
          <p:cNvGrpSpPr/>
          <p:nvPr/>
        </p:nvGrpSpPr>
        <p:grpSpPr>
          <a:xfrm>
            <a:off x="3992758" y="2449524"/>
            <a:ext cx="1158485" cy="1940391"/>
            <a:chOff x="8786300" y="6528874"/>
            <a:chExt cx="204225" cy="256615"/>
          </a:xfrm>
        </p:grpSpPr>
        <p:sp>
          <p:nvSpPr>
            <p:cNvPr id="15" name="Freeform 14"/>
            <p:cNvSpPr>
              <a:spLocks noEditPoints="1"/>
            </p:cNvSpPr>
            <p:nvPr/>
          </p:nvSpPr>
          <p:spPr bwMode="auto">
            <a:xfrm>
              <a:off x="8788450" y="6725362"/>
              <a:ext cx="36545" cy="60127"/>
            </a:xfrm>
            <a:custGeom>
              <a:avLst/>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6" name="Freeform 15"/>
            <p:cNvSpPr>
              <a:spLocks noEditPoints="1"/>
            </p:cNvSpPr>
            <p:nvPr/>
          </p:nvSpPr>
          <p:spPr bwMode="auto">
            <a:xfrm>
              <a:off x="8828220" y="6724288"/>
              <a:ext cx="32246" cy="61201"/>
            </a:xfrm>
            <a:custGeom>
              <a:avLst/>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7" name="Freeform 16"/>
            <p:cNvSpPr>
              <a:spLocks noEditPoints="1"/>
            </p:cNvSpPr>
            <p:nvPr/>
          </p:nvSpPr>
          <p:spPr bwMode="auto">
            <a:xfrm>
              <a:off x="8865840" y="6741467"/>
              <a:ext cx="31171" cy="44022"/>
            </a:xfrm>
            <a:custGeom>
              <a:avLst/>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8" name="Freeform 17"/>
            <p:cNvSpPr>
              <a:spLocks noEditPoints="1"/>
            </p:cNvSpPr>
            <p:nvPr/>
          </p:nvSpPr>
          <p:spPr bwMode="auto">
            <a:xfrm>
              <a:off x="8904535" y="6724288"/>
              <a:ext cx="31171" cy="61201"/>
            </a:xfrm>
            <a:custGeom>
              <a:avLst/>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9" name="Freeform 18"/>
            <p:cNvSpPr>
              <a:spLocks noEditPoints="1"/>
            </p:cNvSpPr>
            <p:nvPr/>
          </p:nvSpPr>
          <p:spPr bwMode="auto">
            <a:xfrm>
              <a:off x="8942156" y="6741467"/>
              <a:ext cx="31171" cy="44022"/>
            </a:xfrm>
            <a:custGeom>
              <a:avLst/>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20" name="Freeform 19"/>
            <p:cNvSpPr>
              <a:spLocks/>
            </p:cNvSpPr>
            <p:nvPr/>
          </p:nvSpPr>
          <p:spPr bwMode="auto">
            <a:xfrm>
              <a:off x="8904535" y="6528874"/>
              <a:ext cx="68791" cy="165350"/>
            </a:xfrm>
            <a:custGeom>
              <a:avLst/>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21" name="Freeform 20"/>
            <p:cNvSpPr>
              <a:spLocks/>
            </p:cNvSpPr>
            <p:nvPr/>
          </p:nvSpPr>
          <p:spPr bwMode="auto">
            <a:xfrm>
              <a:off x="8786300" y="6528874"/>
              <a:ext cx="68791" cy="165350"/>
            </a:xfrm>
            <a:custGeom>
              <a:avLst/>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22" name="Freeform 21"/>
            <p:cNvSpPr>
              <a:spLocks/>
            </p:cNvSpPr>
            <p:nvPr/>
          </p:nvSpPr>
          <p:spPr bwMode="auto">
            <a:xfrm>
              <a:off x="8849717" y="6589001"/>
              <a:ext cx="74166" cy="105223"/>
            </a:xfrm>
            <a:custGeom>
              <a:avLst/>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ah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23" name="Freeform 22"/>
            <p:cNvSpPr>
              <a:spLocks noEditPoints="1"/>
            </p:cNvSpPr>
            <p:nvPr/>
          </p:nvSpPr>
          <p:spPr bwMode="auto">
            <a:xfrm>
              <a:off x="8977626" y="6528874"/>
              <a:ext cx="12899" cy="12884"/>
            </a:xfrm>
            <a:custGeom>
              <a:avLst/>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grpSp>
    </p:spTree>
    <p:extLst>
      <p:ext uri="{BB962C8B-B14F-4D97-AF65-F5344CB8AC3E}">
        <p14:creationId xmlns:p14="http://schemas.microsoft.com/office/powerpoint/2010/main" val="12770796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ECTOMILLISECCONVERTED" val="1"/>
  <p:tag name="MMPROD_UIDATA" val="&lt;database version=&quot;6.0&quot;&gt;&lt;object type=&quot;1&quot; unique_id=&quot;10001&quot;&gt;&lt;object type=&quot;8&quot; unique_id=&quot;715243&quot;&gt;&lt;/object&gt;&lt;object type=&quot;2&quot; unique_id=&quot;715244&quot;&gt;&lt;object type=&quot;3&quot; unique_id=&quot;715246&quot;&gt;&lt;property id=&quot;20148&quot; value=&quot;5&quot;/&gt;&lt;property id=&quot;20300&quot; value=&quot;Slide 3 - &amp;quot;Adobe Overview&amp;quot;&quot;/&gt;&lt;property id=&quot;20307&quot; value=&quot;273&quot;/&gt;&lt;/object&gt;&lt;object type=&quot;3&quot; unique_id=&quot;715256&quot;&gt;&lt;property id=&quot;20148&quot; value=&quot;5&quot;/&gt;&lt;property id=&quot;20300&quot; value=&quot;Slide 28&quot;/&gt;&lt;property id=&quot;20307&quot; value=&quot;274&quot;/&gt;&lt;/object&gt;&lt;object type=&quot;3&quot; unique_id=&quot;933360&quot;&gt;&lt;property id=&quot;20148&quot; value=&quot;5&quot;/&gt;&lt;property id=&quot;20300&quot; value=&quot;Slide 1 - &amp;quot;Adobe Messaging and Corporate Slide Deck&amp;quot;&quot;/&gt;&lt;property id=&quot;20307&quot; value=&quot;298&quot;/&gt;&lt;/object&gt;&lt;object type=&quot;3&quot; unique_id=&quot;933363&quot;&gt;&lt;property id=&quot;20148&quot; value=&quot;5&quot;/&gt;&lt;property id=&quot;20300&quot; value=&quot;Slide 5&quot;/&gt;&lt;property id=&quot;20307&quot; value=&quot;276&quot;/&gt;&lt;/object&gt;&lt;object type=&quot;3&quot; unique_id=&quot;933366&quot;&gt;&lt;property id=&quot;20148&quot; value=&quot;5&quot;/&gt;&lt;property id=&quot;20300&quot; value=&quot;Slide 29 - &amp;quot;Content Authoring:  Martha Stewart Living Omnimedia&amp;quot;&quot;/&gt;&lt;property id=&quot;20307&quot; value=&quot;279&quot;/&gt;&lt;/object&gt;&lt;object type=&quot;3&quot; unique_id=&quot;933367&quot;&gt;&lt;property id=&quot;20148&quot; value=&quot;5&quot;/&gt;&lt;property id=&quot;20300&quot; value=&quot;Slide 30 - &amp;quot;Customer Experience Management:  T-Mobile&amp;quot;&quot;/&gt;&lt;property id=&quot;20307&quot; value=&quot;280&quot;/&gt;&lt;/object&gt;&lt;object type=&quot;3&quot; unique_id=&quot;933368&quot;&gt;&lt;property id=&quot;20148&quot; value=&quot;5&quot;/&gt;&lt;property id=&quot;20300&quot; value=&quot;Slide 31 - &amp;quot;Online Marketing Optimization:  Timex&amp;quot;&quot;/&gt;&lt;property id=&quot;20307&quot; value=&quot;281&quot;/&gt;&lt;/object&gt;&lt;object type=&quot;3&quot; unique_id=&quot;933369&quot;&gt;&lt;property id=&quot;20148&quot; value=&quot;5&quot;/&gt;&lt;property id=&quot;20300&quot; value=&quot;Slide 32&quot;/&gt;&lt;property id=&quot;20307&quot; value=&quot;282&quot;/&gt;&lt;/object&gt;&lt;object type=&quot;3&quot; unique_id=&quot;933370&quot;&gt;&lt;property id=&quot;20148&quot; value=&quot;5&quot;/&gt;&lt;property id=&quot;20300&quot; value=&quot;Slide 15 - &amp;quot;Changing the World Through Digital Experiences&amp;quot;&quot;/&gt;&lt;property id=&quot;20307&quot; value=&quot;283&quot;/&gt;&lt;/object&gt;&lt;object type=&quot;3&quot; unique_id=&quot;933371&quot;&gt;&lt;property id=&quot;20148&quot; value=&quot;5&quot;/&gt;&lt;property id=&quot;20300&quot; value=&quot;Slide 16&quot;/&gt;&lt;property id=&quot;20307&quot; value=&quot;284&quot;/&gt;&lt;/object&gt;&lt;object type=&quot;3&quot; unique_id=&quot;933372&quot;&gt;&lt;property id=&quot;20148&quot; value=&quot;5&quot;/&gt;&lt;property id=&quot;20300&quot; value=&quot;Slide 18 - &amp;quot;Back-up Slides&amp;quot;&quot;/&gt;&lt;property id=&quot;20307&quot; value=&quot;285&quot;/&gt;&lt;/object&gt;&lt;object type=&quot;3&quot; unique_id=&quot;933377&quot;&gt;&lt;property id=&quot;20148&quot; value=&quot;5&quot;/&gt;&lt;property id=&quot;20300&quot; value=&quot;Slide 24 - &amp;quot;Routes to Market&amp;quot;&quot;/&gt;&lt;property id=&quot;20307&quot; value=&quot;290&quot;/&gt;&lt;/object&gt;&lt;object type=&quot;3&quot; unique_id=&quot;933383&quot;&gt;&lt;property id=&quot;20148&quot; value=&quot;5&quot;/&gt;&lt;property id=&quot;20300&quot; value=&quot;Slide 25 - &amp;quot;Corporate Social Responsibility&amp;quot;&quot;/&gt;&lt;property id=&quot;20307&quot; value=&quot;296&quot;/&gt;&lt;/object&gt;&lt;object type=&quot;3&quot; unique_id=&quot;933384&quot;&gt;&lt;property id=&quot;20148&quot; value=&quot;5&quot;/&gt;&lt;property id=&quot;20300&quot; value=&quot;Slide 26 - &amp;quot;FY2011 Revenue Mix&amp;quot;&quot;/&gt;&lt;property id=&quot;20307&quot; value=&quot;297&quot;/&gt;&lt;/object&gt;&lt;object type=&quot;3&quot; unique_id=&quot;934459&quot;&gt;&lt;property id=&quot;20148&quot; value=&quot;5&quot;/&gt;&lt;property id=&quot;20300&quot; value=&quot;Slide 2 - &amp;quot;Adobe Story Messaging Framework 2012&amp;amp;#x09;&amp;amp;#x09;&amp;amp;#x09;&amp;amp;#x09;&amp;quot;&quot;/&gt;&lt;property id=&quot;20307&quot; value=&quot;330&quot;/&gt;&lt;/object&gt;&lt;object type=&quot;3&quot; unique_id=&quot;934461&quot;&gt;&lt;property id=&quot;20148&quot; value=&quot;5&quot;/&gt;&lt;property id=&quot;20300&quot; value=&quot;Slide 13 - &amp;quot;What We Do&amp;quot;&quot;/&gt;&lt;property id=&quot;20307&quot; value=&quot;311&quot;/&gt;&lt;/object&gt;&lt;object type=&quot;3&quot; unique_id=&quot;934462&quot;&gt;&lt;property id=&quot;20148&quot; value=&quot;5&quot;/&gt;&lt;property id=&quot;20300&quot; value=&quot;Slide 6&quot;/&gt;&lt;property id=&quot;20307&quot; value=&quot;327&quot;/&gt;&lt;/object&gt;&lt;object type=&quot;3&quot; unique_id=&quot;934463&quot;&gt;&lt;property id=&quot;20148&quot; value=&quot;5&quot;/&gt;&lt;property id=&quot;20300&quot; value=&quot;Slide 7&quot;/&gt;&lt;property id=&quot;20307&quot; value=&quot;328&quot;/&gt;&lt;/object&gt;&lt;object type=&quot;3&quot; unique_id=&quot;934466&quot;&gt;&lt;property id=&quot;20148&quot; value=&quot;5&quot;/&gt;&lt;property id=&quot;20300&quot; value=&quot;Slide 10&quot;/&gt;&lt;property id=&quot;20307&quot; value=&quot;329&quot;/&gt;&lt;/object&gt;&lt;object type=&quot;3&quot; unique_id=&quot;934468&quot;&gt;&lt;property id=&quot;20148&quot; value=&quot;5&quot;/&gt;&lt;property id=&quot;20300&quot; value=&quot;Slide 17 - &amp;quot;Digital Marketing Powered by Adobe&amp;quot;&quot;/&gt;&lt;property id=&quot;20307&quot; value=&quot;308&quot;/&gt;&lt;/object&gt;&lt;object type=&quot;3&quot; unique_id=&quot;934469&quot;&gt;&lt;property id=&quot;20148&quot; value=&quot;5&quot;/&gt;&lt;property id=&quot;20300&quot; value=&quot;Slide 12&quot;/&gt;&lt;property id=&quot;20307&quot; value=&quot;322&quot;/&gt;&lt;/object&gt;&lt;object type=&quot;3&quot; unique_id=&quot;934470&quot;&gt;&lt;property id=&quot;20148&quot; value=&quot;5&quot;/&gt;&lt;property id=&quot;20300&quot; value=&quot;Slide 35 - &amp;quot;The Power of Adobe&amp;quot;&quot;/&gt;&lt;property id=&quot;20307&quot; value=&quot;320&quot;/&gt;&lt;/object&gt;&lt;object type=&quot;3&quot; unique_id=&quot;934471&quot;&gt;&lt;property id=&quot;20148&quot; value=&quot;5&quot;/&gt;&lt;property id=&quot;20300&quot; value=&quot;Slide 19 - &amp;quot;About Adobe&amp;quot;&quot;/&gt;&lt;property id=&quot;20307&quot; value=&quot;321&quot;/&gt;&lt;/object&gt;&lt;object type=&quot;3&quot; unique_id=&quot;934472&quot;&gt;&lt;property id=&quot;20148&quot; value=&quot;5&quot;/&gt;&lt;property id=&quot;20300&quot; value=&quot;Slide 20 - &amp;quot;Brand &amp;amp; Employer Recognition&amp;quot;&quot;/&gt;&lt;property id=&quot;20307&quot; value=&quot;302&quot;/&gt;&lt;/object&gt;&lt;object type=&quot;3&quot; unique_id=&quot;934473&quot;&gt;&lt;property id=&quot;20148&quot; value=&quot;5&quot;/&gt;&lt;property id=&quot;20300&quot; value=&quot;Slide 21 - &amp;quot;Innovation at Adobe&amp;quot;&quot;/&gt;&lt;property id=&quot;20307&quot; value=&quot;306&quot;/&gt;&lt;/object&gt;&lt;object type=&quot;3&quot; unique_id=&quot;934474&quot;&gt;&lt;property id=&quot;20148&quot; value=&quot;5&quot;/&gt;&lt;property id=&quot;20300&quot; value=&quot;Slide 22 - &amp;quot;Vectors of Innovation&amp;quot;&quot;/&gt;&lt;property id=&quot;20307&quot; value=&quot;307&quot;/&gt;&lt;/object&gt;&lt;object type=&quot;3&quot; unique_id=&quot;934475&quot;&gt;&lt;property id=&quot;20148&quot; value=&quot;5&quot;/&gt;&lt;property id=&quot;20300&quot; value=&quot;Slide 23 - &amp;quot;Adobe Creative Cloud&amp;quot;&quot;/&gt;&lt;property id=&quot;20307&quot; value=&quot;318&quot;/&gt;&lt;/object&gt;&lt;object type=&quot;3&quot; unique_id=&quot;934476&quot;&gt;&lt;property id=&quot;20148&quot; value=&quot;5&quot;/&gt;&lt;property id=&quot;20300&quot; value=&quot;Slide 27 - &amp;quot;Adobe Organizational Structure&amp;quot;&quot;/&gt;&lt;property id=&quot;20307&quot; value=&quot;319&quot;/&gt;&lt;/object&gt;&lt;object type=&quot;3&quot; unique_id=&quot;934477&quot;&gt;&lt;property id=&quot;20148&quot; value=&quot;5&quot;/&gt;&lt;property id=&quot;20300&quot; value=&quot;Slide 33&quot;/&gt;&lt;property id=&quot;20307&quot; value=&quot;305&quot;/&gt;&lt;/object&gt;&lt;object type=&quot;3&quot; unique_id=&quot;934478&quot;&gt;&lt;property id=&quot;20148&quot; value=&quot;5&quot;/&gt;&lt;property id=&quot;20300&quot; value=&quot;Slide 34&quot;/&gt;&lt;property id=&quot;20307&quot; value=&quot;310&quot;/&gt;&lt;/object&gt;&lt;object type=&quot;3&quot; unique_id=&quot;934901&quot;&gt;&lt;property id=&quot;20148&quot; value=&quot;5&quot;/&gt;&lt;property id=&quot;20300&quot; value=&quot;Slide 4&quot;/&gt;&lt;property id=&quot;20307&quot; value=&quot;331&quot;/&gt;&lt;/object&gt;&lt;object type=&quot;3&quot; unique_id=&quot;934902&quot;&gt;&lt;property id=&quot;20148&quot; value=&quot;5&quot;/&gt;&lt;property id=&quot;20300&quot; value=&quot;Slide 8&quot;/&gt;&lt;property id=&quot;20307&quot; value=&quot;332&quot;/&gt;&lt;/object&gt;&lt;object type=&quot;3&quot; unique_id=&quot;934903&quot;&gt;&lt;property id=&quot;20148&quot; value=&quot;5&quot;/&gt;&lt;property id=&quot;20300&quot; value=&quot;Slide 9 - &amp;quot;From Creation to Monetization&amp;quot;&quot;/&gt;&lt;property id=&quot;20307&quot; value=&quot;333&quot;/&gt;&lt;/object&gt;&lt;object type=&quot;3&quot; unique_id=&quot;934904&quot;&gt;&lt;property id=&quot;20148&quot; value=&quot;5&quot;/&gt;&lt;property id=&quot;20300&quot; value=&quot;Slide 11&quot;/&gt;&lt;property id=&quot;20307&quot; value=&quot;334&quot;/&gt;&lt;/object&gt;&lt;object type=&quot;3&quot; unique_id=&quot;934905&quot;&gt;&lt;property id=&quot;20148&quot; value=&quot;5&quot;/&gt;&lt;property id=&quot;20300&quot; value=&quot;Slide 14 - &amp;quot;4 M’s Examples&amp;quot;&quot;/&gt;&lt;property id=&quot;20307&quot; value=&quot;335&quot;/&gt;&lt;/object&gt;&lt;/object&gt;&lt;/object&gt;&lt;/database&gt;"/>
</p:tagLst>
</file>

<file path=ppt/theme/theme1.xml><?xml version="1.0" encoding="utf-8"?>
<a:theme xmlns:a="http://schemas.openxmlformats.org/drawingml/2006/main" name="Adobe Master Standard 2012a">
  <a:themeElements>
    <a:clrScheme name="Adobe 2009">
      <a:dk1>
        <a:srgbClr val="000000"/>
      </a:dk1>
      <a:lt1>
        <a:sysClr val="window" lastClr="FFFFFF"/>
      </a:lt1>
      <a:dk2>
        <a:srgbClr val="6B737B"/>
      </a:dk2>
      <a:lt2>
        <a:srgbClr val="DADDE0"/>
      </a:lt2>
      <a:accent1>
        <a:srgbClr val="C1D82F"/>
      </a:accent1>
      <a:accent2>
        <a:srgbClr val="00A4E4"/>
      </a:accent2>
      <a:accent3>
        <a:srgbClr val="8348B5"/>
      </a:accent3>
      <a:accent4>
        <a:srgbClr val="FBB034"/>
      </a:accent4>
      <a:accent5>
        <a:srgbClr val="FFDD00"/>
      </a:accent5>
      <a:accent6>
        <a:srgbClr val="FF0000"/>
      </a:accent6>
      <a:hlink>
        <a:srgbClr val="000000"/>
      </a:hlink>
      <a:folHlink>
        <a:srgbClr val="3F3F3F"/>
      </a:folHlink>
    </a:clrScheme>
    <a:fontScheme name="Adobe Clean 2009">
      <a:majorFont>
        <a:latin typeface="Adobe Clean"/>
        <a:ea typeface=""/>
        <a:cs typeface=""/>
      </a:majorFont>
      <a:minorFont>
        <a:latin typeface="Adobe Cle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91540</TotalTime>
  <Words>589</Words>
  <Application>Microsoft Office PowerPoint</Application>
  <PresentationFormat>On-screen Show (4:3)</PresentationFormat>
  <Paragraphs>95</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Adobe Master Standard 2012a</vt:lpstr>
      <vt:lpstr>Oogway</vt:lpstr>
      <vt:lpstr>IQE Life – OT Matrix</vt:lpstr>
      <vt:lpstr>IQE Activities Workflow (Pain Points)</vt:lpstr>
      <vt:lpstr>Here is Oogway…</vt:lpstr>
      <vt:lpstr>Oogway – Project Life Cycle</vt:lpstr>
      <vt:lpstr>Other Salient Features</vt:lpstr>
      <vt:lpstr>DEMO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sbenson</dc:creator>
  <cp:lastModifiedBy>SAURAV GUPTA</cp:lastModifiedBy>
  <cp:revision>729</cp:revision>
  <cp:lastPrinted>2012-05-03T16:08:22Z</cp:lastPrinted>
  <dcterms:created xsi:type="dcterms:W3CDTF">2009-08-20T18:55:32Z</dcterms:created>
  <dcterms:modified xsi:type="dcterms:W3CDTF">2013-04-08T06:21:40Z</dcterms:modified>
</cp:coreProperties>
</file>