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6" r:id="rId1"/>
  </p:sldMasterIdLst>
  <p:notesMasterIdLst>
    <p:notesMasterId r:id="rId6"/>
  </p:notesMasterIdLst>
  <p:handoutMasterIdLst>
    <p:handoutMasterId r:id="rId7"/>
  </p:handoutMasterIdLst>
  <p:sldIdLst>
    <p:sldId id="325" r:id="rId2"/>
    <p:sldId id="357" r:id="rId3"/>
    <p:sldId id="358" r:id="rId4"/>
    <p:sldId id="330" r:id="rId5"/>
  </p:sldIdLst>
  <p:sldSz cx="12188825"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B034"/>
    <a:srgbClr val="CE6B0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32" autoAdjust="0"/>
    <p:restoredTop sz="94660"/>
  </p:normalViewPr>
  <p:slideViewPr>
    <p:cSldViewPr snapToGrid="0">
      <p:cViewPr varScale="1">
        <p:scale>
          <a:sx n="88" d="100"/>
          <a:sy n="88" d="100"/>
        </p:scale>
        <p:origin x="-390" y="-108"/>
      </p:cViewPr>
      <p:guideLst>
        <p:guide orient="horz" pos="595"/>
        <p:guide orient="horz" pos="460"/>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95" d="100"/>
          <a:sy n="95" d="100"/>
        </p:scale>
        <p:origin x="-363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2EE567-80D6-42C6-844A-F0F6714FC972}" type="datetimeFigureOut">
              <a:rPr lang="en-US" smtClean="0"/>
              <a:pPr/>
              <a:t>4/14/2012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33C794B-268C-4A67-8C2B-68C4E4A2A782}" type="slidenum">
              <a:rPr lang="en-US" smtClean="0"/>
              <a:pPr/>
              <a:t>‹#›</a:t>
            </a:fld>
            <a:endParaRPr lang="en-US"/>
          </a:p>
        </p:txBody>
      </p:sp>
    </p:spTree>
    <p:extLst>
      <p:ext uri="{BB962C8B-B14F-4D97-AF65-F5344CB8AC3E}">
        <p14:creationId xmlns:p14="http://schemas.microsoft.com/office/powerpoint/2010/main" val="2355876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3B128-E09D-491C-B840-DB8C264A8EFA}" type="datetimeFigureOut">
              <a:rPr lang="en-US" smtClean="0"/>
              <a:pPr/>
              <a:t>4/14/2012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F2277D-4E65-471B-8FDC-312617F5EA89}" type="slidenum">
              <a:rPr lang="en-US" smtClean="0"/>
              <a:pPr/>
              <a:t>‹#›</a:t>
            </a:fld>
            <a:endParaRPr lang="en-US"/>
          </a:p>
        </p:txBody>
      </p:sp>
    </p:spTree>
    <p:extLst>
      <p:ext uri="{BB962C8B-B14F-4D97-AF65-F5344CB8AC3E}">
        <p14:creationId xmlns:p14="http://schemas.microsoft.com/office/powerpoint/2010/main" val="4210923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B54A9C-A286-4D15-969A-0F25B6B043F7}" type="slidenum">
              <a:rPr lang="en-US" smtClean="0"/>
              <a:pPr>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2" name="Picture 11" descr="banner_01.jpg"/>
          <p:cNvPicPr>
            <a:picLocks noChangeAspect="1"/>
          </p:cNvPicPr>
          <p:nvPr userDrawn="1"/>
        </p:nvPicPr>
        <p:blipFill>
          <a:blip r:embed="rId2"/>
          <a:srcRect t="20390" b="21583"/>
          <a:stretch>
            <a:fillRect/>
          </a:stretch>
        </p:blipFill>
        <p:spPr>
          <a:xfrm>
            <a:off x="0" y="2463590"/>
            <a:ext cx="12188825" cy="3978486"/>
          </a:xfrm>
          <a:prstGeom prst="rect">
            <a:avLst/>
          </a:prstGeom>
        </p:spPr>
      </p:pic>
      <p:sp>
        <p:nvSpPr>
          <p:cNvPr id="7" name="Rectangle 6"/>
          <p:cNvSpPr/>
          <p:nvPr userDrawn="1"/>
        </p:nvSpPr>
        <p:spPr>
          <a:xfrm>
            <a:off x="0" y="0"/>
            <a:ext cx="12188825" cy="1296988"/>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lIns="108829" tIns="54414" rIns="108829" bIns="54414" anchor="ctr"/>
          <a:lstStyle/>
          <a:p>
            <a:pPr algn="ctr"/>
            <a:endParaRPr lang="en-US">
              <a:solidFill>
                <a:srgbClr val="FFFFFF"/>
              </a:solidFill>
              <a:ea typeface="ＭＳ Ｐゴシック" pitchFamily="-111" charset="-128"/>
            </a:endParaRPr>
          </a:p>
        </p:txBody>
      </p:sp>
      <p:sp>
        <p:nvSpPr>
          <p:cNvPr id="2" name="Title 1"/>
          <p:cNvSpPr>
            <a:spLocks noGrp="1"/>
          </p:cNvSpPr>
          <p:nvPr>
            <p:ph type="ctrTitle"/>
          </p:nvPr>
        </p:nvSpPr>
        <p:spPr>
          <a:xfrm>
            <a:off x="641182" y="1487058"/>
            <a:ext cx="10918220" cy="446276"/>
          </a:xfrm>
        </p:spPr>
        <p:txBody>
          <a:bodyPr wrap="square" lIns="0" tIns="0" rIns="0" bIns="0">
            <a:spAutoFit/>
          </a:bodyPr>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41182" y="1890011"/>
            <a:ext cx="10918220" cy="328295"/>
          </a:xfrm>
        </p:spPr>
        <p:txBody>
          <a:bodyPr wrap="square" lIns="0" tIns="0" rIns="0" bIns="0">
            <a:spAutoFit/>
          </a:bodyPr>
          <a:lstStyle>
            <a:lvl1pPr marL="0" indent="0" algn="l">
              <a:buNone/>
              <a:defRPr sz="2100">
                <a:solidFill>
                  <a:schemeClr val="tx1">
                    <a:tint val="75000"/>
                  </a:schemeClr>
                </a:solidFill>
              </a:defRPr>
            </a:lvl1pPr>
            <a:lvl2pPr marL="544145" indent="0" algn="ctr">
              <a:buNone/>
              <a:defRPr>
                <a:solidFill>
                  <a:schemeClr val="tx1">
                    <a:tint val="75000"/>
                  </a:schemeClr>
                </a:solidFill>
              </a:defRPr>
            </a:lvl2pPr>
            <a:lvl3pPr marL="1088291" indent="0" algn="ctr">
              <a:buNone/>
              <a:defRPr>
                <a:solidFill>
                  <a:schemeClr val="tx1">
                    <a:tint val="75000"/>
                  </a:schemeClr>
                </a:solidFill>
              </a:defRPr>
            </a:lvl3pPr>
            <a:lvl4pPr marL="1632436" indent="0" algn="ctr">
              <a:buNone/>
              <a:defRPr>
                <a:solidFill>
                  <a:schemeClr val="tx1">
                    <a:tint val="75000"/>
                  </a:schemeClr>
                </a:solidFill>
              </a:defRPr>
            </a:lvl4pPr>
            <a:lvl5pPr marL="2176581" indent="0" algn="ctr">
              <a:buNone/>
              <a:defRPr>
                <a:solidFill>
                  <a:schemeClr val="tx1">
                    <a:tint val="75000"/>
                  </a:schemeClr>
                </a:solidFill>
              </a:defRPr>
            </a:lvl5pPr>
            <a:lvl6pPr marL="2720726" indent="0" algn="ctr">
              <a:buNone/>
              <a:defRPr>
                <a:solidFill>
                  <a:schemeClr val="tx1">
                    <a:tint val="75000"/>
                  </a:schemeClr>
                </a:solidFill>
              </a:defRPr>
            </a:lvl6pPr>
            <a:lvl7pPr marL="3264872" indent="0" algn="ctr">
              <a:buNone/>
              <a:defRPr>
                <a:solidFill>
                  <a:schemeClr val="tx1">
                    <a:tint val="75000"/>
                  </a:schemeClr>
                </a:solidFill>
              </a:defRPr>
            </a:lvl7pPr>
            <a:lvl8pPr marL="3809017" indent="0" algn="ctr">
              <a:buNone/>
              <a:defRPr>
                <a:solidFill>
                  <a:schemeClr val="tx1">
                    <a:tint val="75000"/>
                  </a:schemeClr>
                </a:solidFill>
              </a:defRPr>
            </a:lvl8pPr>
            <a:lvl9pPr marL="4353162"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44EF78C-0077-4668-88B9-243DFB96141B}" type="datetime1">
              <a:rPr lang="en-US" smtClean="0"/>
              <a:pPr/>
              <a:t>4/14/2012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lgn="ctr">
              <a:defRPr/>
            </a:lvl1pPr>
          </a:lstStyle>
          <a:p>
            <a:fld id="{90156F56-D5AE-4C6F-B826-C69D1BC521BB}" type="slidenum">
              <a:rPr lang="en-US" smtClean="0"/>
              <a:pPr/>
              <a:t>‹#›</a:t>
            </a:fld>
            <a:endParaRPr lang="en-US"/>
          </a:p>
        </p:txBody>
      </p:sp>
      <p:pic>
        <p:nvPicPr>
          <p:cNvPr id="10" name="Picture 9" descr="Adobe_logo_tag_top_7-8in_png.png"/>
          <p:cNvPicPr>
            <a:picLocks noChangeAspect="1"/>
          </p:cNvPicPr>
          <p:nvPr userDrawn="1"/>
        </p:nvPicPr>
        <p:blipFill>
          <a:blip r:embed="rId3" cstate="print"/>
          <a:stretch>
            <a:fillRect/>
          </a:stretch>
        </p:blipFill>
        <p:spPr>
          <a:xfrm>
            <a:off x="641184" y="0"/>
            <a:ext cx="365030" cy="611641"/>
          </a:xfrm>
          <a:prstGeom prst="rect">
            <a:avLst/>
          </a:prstGeom>
        </p:spPr>
      </p:pic>
      <p:sp>
        <p:nvSpPr>
          <p:cNvPr id="11" name="Rectangle 10"/>
          <p:cNvSpPr/>
          <p:nvPr userDrawn="1"/>
        </p:nvSpPr>
        <p:spPr>
          <a:xfrm>
            <a:off x="11609605" y="6530341"/>
            <a:ext cx="449714" cy="327660"/>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lIns="60945" tIns="30472" rIns="60945" bIns="30472" anchor="ctr"/>
          <a:lstStyle/>
          <a:p>
            <a:pPr algn="ctr"/>
            <a:endParaRPr lang="en-US">
              <a:solidFill>
                <a:srgbClr val="FFFFFF"/>
              </a:solidFill>
              <a:ea typeface="ＭＳ Ｐゴシック" pitchFamily="-111" charset="-128"/>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8D6CA-D4AF-4FDC-9641-A8569C957DEB}" type="datetime1">
              <a:rPr lang="en-US" smtClean="0"/>
              <a:pPr/>
              <a:t>4/14/2012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79050707-6B9C-41AD-8E71-8169BFD8CE9E}" type="datetime1">
              <a:rPr lang="en-US" smtClean="0"/>
              <a:pPr/>
              <a:t>4/14/2012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7B347668-7CB5-401B-A4E5-A798FE114AAD}" type="datetime1">
              <a:rPr lang="en-US" smtClean="0"/>
              <a:pPr/>
              <a:t>4/14/2012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
        <p:nvSpPr>
          <p:cNvPr id="7" name="Rectangle 5"/>
          <p:cNvSpPr>
            <a:spLocks noChangeArrowheads="1"/>
          </p:cNvSpPr>
          <p:nvPr userDrawn="1"/>
        </p:nvSpPr>
        <p:spPr bwMode="auto">
          <a:xfrm>
            <a:off x="0" y="742951"/>
            <a:ext cx="12188825" cy="5699124"/>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lIns="108829" tIns="54414" rIns="108829" bIns="54414" anchor="ctr"/>
          <a:lstStyle/>
          <a:p>
            <a:pPr algn="ctr" rtl="0" fontAlgn="base">
              <a:spcBef>
                <a:spcPct val="0"/>
              </a:spcBef>
              <a:spcAft>
                <a:spcPct val="0"/>
              </a:spcAft>
            </a:pPr>
            <a:endParaRPr lang="en-US" kern="1200">
              <a:solidFill>
                <a:srgbClr val="FFFFFF"/>
              </a:solidFill>
              <a:latin typeface="+mn-lt"/>
              <a:ea typeface="ＭＳ Ｐゴシック" pitchFamily="-111" charset="-128"/>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576251BD-8A37-4A4F-BD66-CA6ADEC4144E}" type="datetime1">
              <a:rPr lang="en-US" smtClean="0"/>
              <a:pPr/>
              <a:t>4/14/2012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
        <p:nvSpPr>
          <p:cNvPr id="7" name="Rectangle 5"/>
          <p:cNvSpPr>
            <a:spLocks noChangeArrowheads="1"/>
          </p:cNvSpPr>
          <p:nvPr userDrawn="1"/>
        </p:nvSpPr>
        <p:spPr bwMode="auto">
          <a:xfrm>
            <a:off x="0" y="742951"/>
            <a:ext cx="12188825" cy="5699124"/>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29" tIns="54414" rIns="108829" bIns="54414" anchor="ctr"/>
          <a:lstStyle/>
          <a:p>
            <a:pPr algn="ctr" rtl="0" fontAlgn="base">
              <a:spcBef>
                <a:spcPct val="0"/>
              </a:spcBef>
              <a:spcAft>
                <a:spcPct val="0"/>
              </a:spcAft>
            </a:pPr>
            <a:endParaRPr lang="en-US" kern="1200">
              <a:solidFill>
                <a:srgbClr val="FFFFFF"/>
              </a:solidFill>
              <a:latin typeface="+mn-lt"/>
              <a:ea typeface="ＭＳ Ｐゴシック" pitchFamily="-111" charset="-128"/>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0" y="1"/>
            <a:ext cx="12188825" cy="779463"/>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lIns="108829" tIns="54414" rIns="108829" bIns="54414" anchor="ctr"/>
          <a:lstStyle/>
          <a:p>
            <a:pPr algn="ctr" rtl="0" fontAlgn="base">
              <a:spcBef>
                <a:spcPct val="0"/>
              </a:spcBef>
              <a:spcAft>
                <a:spcPct val="0"/>
              </a:spcAft>
            </a:pPr>
            <a:endParaRPr lang="en-US" kern="1200" dirty="0">
              <a:solidFill>
                <a:srgbClr val="FFFFFF"/>
              </a:solidFill>
              <a:latin typeface="+mn-lt"/>
              <a:ea typeface="ＭＳ Ｐゴシック" pitchFamily="-111" charset="-128"/>
              <a:cs typeface="+mn-cs"/>
            </a:endParaRPr>
          </a:p>
        </p:txBody>
      </p:sp>
      <p:sp>
        <p:nvSpPr>
          <p:cNvPr id="8" name="Rectangle 7"/>
          <p:cNvSpPr/>
          <p:nvPr userDrawn="1"/>
        </p:nvSpPr>
        <p:spPr bwMode="auto">
          <a:xfrm>
            <a:off x="0" y="6442076"/>
            <a:ext cx="12188825" cy="415925"/>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lIns="108829" tIns="54414" rIns="108829" bIns="54414" anchor="ctr"/>
          <a:lstStyle/>
          <a:p>
            <a:pPr algn="ctr"/>
            <a:endParaRPr lang="en-US">
              <a:solidFill>
                <a:srgbClr val="FFFFFF"/>
              </a:solidFill>
              <a:ea typeface="ＭＳ Ｐゴシック" pitchFamily="-111" charset="-128"/>
            </a:endParaRPr>
          </a:p>
        </p:txBody>
      </p:sp>
      <p:sp>
        <p:nvSpPr>
          <p:cNvPr id="9" name="Rectangle 21"/>
          <p:cNvSpPr>
            <a:spLocks noChangeArrowheads="1"/>
          </p:cNvSpPr>
          <p:nvPr userDrawn="1"/>
        </p:nvSpPr>
        <p:spPr bwMode="auto">
          <a:xfrm>
            <a:off x="304720" y="6487239"/>
            <a:ext cx="5181679" cy="107722"/>
          </a:xfrm>
          <a:prstGeom prst="rect">
            <a:avLst/>
          </a:prstGeom>
          <a:noFill/>
          <a:ln w="9525">
            <a:noFill/>
            <a:miter lim="800000"/>
            <a:headEnd/>
            <a:tailEnd/>
          </a:ln>
        </p:spPr>
        <p:txBody>
          <a:bodyPr wrap="square" lIns="0" tIns="0" rIns="0" bIns="0" anchor="b">
            <a:spAutoFit/>
          </a:bodyPr>
          <a:lstStyle/>
          <a:p>
            <a:r>
              <a:rPr lang="en-US" sz="700" dirty="0" smtClean="0">
                <a:solidFill>
                  <a:srgbClr val="FFFFFF"/>
                </a:solidFill>
                <a:latin typeface="Adobe Clean" pitchFamily="-111" charset="0"/>
              </a:rPr>
              <a:t>© 2011 Adobe Systems Incorporated.  All Rights Reserved.  Adobe Confidential.</a:t>
            </a:r>
            <a:endParaRPr lang="en-US" sz="700" dirty="0">
              <a:solidFill>
                <a:srgbClr val="FFFFFF"/>
              </a:solidFill>
              <a:latin typeface="Adobe Clean" pitchFamily="-111" charset="0"/>
            </a:endParaRPr>
          </a:p>
        </p:txBody>
      </p:sp>
      <p:sp>
        <p:nvSpPr>
          <p:cNvPr id="2" name="Title Placeholder 1"/>
          <p:cNvSpPr>
            <a:spLocks noGrp="1"/>
          </p:cNvSpPr>
          <p:nvPr>
            <p:ph type="title"/>
          </p:nvPr>
        </p:nvSpPr>
        <p:spPr>
          <a:xfrm>
            <a:off x="304721" y="184150"/>
            <a:ext cx="11579384" cy="411162"/>
          </a:xfrm>
          <a:prstGeom prst="rect">
            <a:avLst/>
          </a:prstGeom>
        </p:spPr>
        <p:txBody>
          <a:bodyPr vert="horz" lIns="108829" tIns="54414" rIns="108829" bIns="54414"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721" y="990600"/>
            <a:ext cx="11579384" cy="5181600"/>
          </a:xfrm>
          <a:prstGeom prst="rect">
            <a:avLst/>
          </a:prstGeom>
        </p:spPr>
        <p:txBody>
          <a:bodyPr vert="horz" lIns="108829" tIns="54414" rIns="108829" bIns="5441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586545" y="6629400"/>
            <a:ext cx="1015735" cy="168274"/>
          </a:xfrm>
          <a:prstGeom prst="rect">
            <a:avLst/>
          </a:prstGeom>
        </p:spPr>
        <p:txBody>
          <a:bodyPr vert="horz" lIns="108829" tIns="54414" rIns="108829" bIns="54414" rtlCol="0" anchor="ctr"/>
          <a:lstStyle>
            <a:lvl1pPr algn="ctr">
              <a:defRPr sz="800">
                <a:solidFill>
                  <a:schemeClr val="bg1"/>
                </a:solidFill>
              </a:defRPr>
            </a:lvl1pPr>
          </a:lstStyle>
          <a:p>
            <a:fld id="{3AB78257-7A7E-4BBC-BB44-767E213B120F}" type="datetime1">
              <a:rPr lang="en-US" smtClean="0"/>
              <a:pPr/>
              <a:t>4/14/2012</a:t>
            </a:fld>
            <a:endParaRPr lang="en-US" dirty="0"/>
          </a:p>
        </p:txBody>
      </p:sp>
      <p:sp>
        <p:nvSpPr>
          <p:cNvPr id="5" name="Footer Placeholder 4"/>
          <p:cNvSpPr>
            <a:spLocks noGrp="1"/>
          </p:cNvSpPr>
          <p:nvPr>
            <p:ph type="ftr" sz="quarter" idx="3"/>
          </p:nvPr>
        </p:nvSpPr>
        <p:spPr>
          <a:xfrm>
            <a:off x="281441" y="6629400"/>
            <a:ext cx="5203530" cy="168274"/>
          </a:xfrm>
          <a:prstGeom prst="rect">
            <a:avLst/>
          </a:prstGeom>
        </p:spPr>
        <p:txBody>
          <a:bodyPr vert="horz" lIns="0" tIns="54414" rIns="108829" bIns="54414" rtlCol="0" anchor="ctr"/>
          <a:lstStyle>
            <a:lvl1pPr algn="l">
              <a:defRPr sz="800">
                <a:solidFill>
                  <a:schemeClr val="bg1"/>
                </a:solidFill>
              </a:defRPr>
            </a:lvl1pPr>
          </a:lstStyle>
          <a:p>
            <a:endParaRPr lang="en-US" dirty="0"/>
          </a:p>
        </p:txBody>
      </p:sp>
      <p:sp>
        <p:nvSpPr>
          <p:cNvPr id="6" name="Slide Number Placeholder 5"/>
          <p:cNvSpPr>
            <a:spLocks noGrp="1"/>
          </p:cNvSpPr>
          <p:nvPr>
            <p:ph type="sldNum" sz="quarter" idx="4"/>
          </p:nvPr>
        </p:nvSpPr>
        <p:spPr>
          <a:xfrm>
            <a:off x="5586545" y="6477000"/>
            <a:ext cx="1015735" cy="168274"/>
          </a:xfrm>
          <a:prstGeom prst="rect">
            <a:avLst/>
          </a:prstGeom>
        </p:spPr>
        <p:txBody>
          <a:bodyPr vert="horz" lIns="108829" tIns="54414" rIns="108829" bIns="54414" rtlCol="0" anchor="ctr"/>
          <a:lstStyle>
            <a:lvl1pPr algn="r">
              <a:defRPr sz="800">
                <a:solidFill>
                  <a:schemeClr val="bg1"/>
                </a:solidFill>
              </a:defRPr>
            </a:lvl1pPr>
          </a:lstStyle>
          <a:p>
            <a:pPr algn="ctr"/>
            <a:fld id="{90156F56-D5AE-4C6F-B826-C69D1BC521BB}" type="slidenum">
              <a:rPr lang="en-US" smtClean="0"/>
              <a:pPr algn="ctr"/>
              <a:t>‹#›</a:t>
            </a:fld>
            <a:endParaRPr lang="en-US" dirty="0"/>
          </a:p>
        </p:txBody>
      </p:sp>
      <p:grpSp>
        <p:nvGrpSpPr>
          <p:cNvPr id="10" name="Group 19"/>
          <p:cNvGrpSpPr/>
          <p:nvPr userDrawn="1"/>
        </p:nvGrpSpPr>
        <p:grpSpPr>
          <a:xfrm>
            <a:off x="11708890" y="6531903"/>
            <a:ext cx="194813" cy="244852"/>
            <a:chOff x="8786300" y="6528874"/>
            <a:chExt cx="204225" cy="256615"/>
          </a:xfrm>
        </p:grpSpPr>
        <p:sp>
          <p:nvSpPr>
            <p:cNvPr id="21" name="Freeform 20"/>
            <p:cNvSpPr>
              <a:spLocks noEditPoints="1"/>
            </p:cNvSpPr>
            <p:nvPr/>
          </p:nvSpPr>
          <p:spPr bwMode="auto">
            <a:xfrm>
              <a:off x="8788450" y="6725362"/>
              <a:ext cx="36545" cy="60127"/>
            </a:xfrm>
            <a:custGeom>
              <a:avLst/>
              <a:gdLst>
                <a:gd name="T0" fmla="*/ 540229938 w 212"/>
                <a:gd name="T1" fmla="*/ 2083798107 h 332"/>
                <a:gd name="T2" fmla="*/ 426475886 w 212"/>
                <a:gd name="T3" fmla="*/ 2147483647 h 332"/>
                <a:gd name="T4" fmla="*/ 0 w 212"/>
                <a:gd name="T5" fmla="*/ 2147483647 h 332"/>
                <a:gd name="T6" fmla="*/ 525996886 w 212"/>
                <a:gd name="T7" fmla="*/ 0 h 332"/>
                <a:gd name="T8" fmla="*/ 1037797444 w 212"/>
                <a:gd name="T9" fmla="*/ 0 h 332"/>
                <a:gd name="T10" fmla="*/ 1506935762 w 212"/>
                <a:gd name="T11" fmla="*/ 2147483647 h 332"/>
                <a:gd name="T12" fmla="*/ 1094656011 w 212"/>
                <a:gd name="T13" fmla="*/ 2147483647 h 332"/>
                <a:gd name="T14" fmla="*/ 980938876 w 212"/>
                <a:gd name="T15" fmla="*/ 2083798107 h 332"/>
                <a:gd name="T16" fmla="*/ 540229938 w 212"/>
                <a:gd name="T17" fmla="*/ 2083798107 h 332"/>
                <a:gd name="T18" fmla="*/ 938276636 w 212"/>
                <a:gd name="T19" fmla="*/ 1703423933 h 332"/>
                <a:gd name="T20" fmla="*/ 852988688 w 212"/>
                <a:gd name="T21" fmla="*/ 1108041259 h 332"/>
                <a:gd name="T22" fmla="*/ 852988688 w 212"/>
                <a:gd name="T23" fmla="*/ 1108041259 h 332"/>
                <a:gd name="T24" fmla="*/ 767700933 w 212"/>
                <a:gd name="T25" fmla="*/ 479618371 h 332"/>
                <a:gd name="T26" fmla="*/ 767700933 w 212"/>
                <a:gd name="T27" fmla="*/ 479618371 h 332"/>
                <a:gd name="T28" fmla="*/ 767700933 w 212"/>
                <a:gd name="T29" fmla="*/ 479618371 h 332"/>
                <a:gd name="T30" fmla="*/ 682376261 w 212"/>
                <a:gd name="T31" fmla="*/ 1108041259 h 332"/>
                <a:gd name="T32" fmla="*/ 582855261 w 212"/>
                <a:gd name="T33" fmla="*/ 1703423933 h 332"/>
                <a:gd name="T34" fmla="*/ 938276636 w 212"/>
                <a:gd name="T35" fmla="*/ 1703423933 h 3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2"/>
                <a:gd name="T55" fmla="*/ 0 h 332"/>
                <a:gd name="T56" fmla="*/ 212 w 212"/>
                <a:gd name="T57" fmla="*/ 332 h 3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08" y="58"/>
                  </a:lnTo>
                  <a:lnTo>
                    <a:pt x="96" y="134"/>
                  </a:lnTo>
                  <a:lnTo>
                    <a:pt x="82" y="206"/>
                  </a:lnTo>
                  <a:lnTo>
                    <a:pt x="132" y="206"/>
                  </a:lnTo>
                  <a:close/>
                </a:path>
              </a:pathLst>
            </a:custGeom>
            <a:solidFill>
              <a:srgbClr val="FFFFFF"/>
            </a:solidFill>
            <a:ln w="9525">
              <a:noFill/>
              <a:round/>
              <a:headEnd/>
              <a:tailEnd/>
            </a:ln>
          </p:spPr>
          <p:txBody>
            <a:bodyPr/>
            <a:lstStyle/>
            <a:p>
              <a:endParaRPr lang="en-US" dirty="0">
                <a:solidFill>
                  <a:srgbClr val="FFFFFF"/>
                </a:solidFill>
              </a:endParaRPr>
            </a:p>
          </p:txBody>
        </p:sp>
        <p:sp>
          <p:nvSpPr>
            <p:cNvPr id="22" name="Freeform 21"/>
            <p:cNvSpPr>
              <a:spLocks noEditPoints="1"/>
            </p:cNvSpPr>
            <p:nvPr/>
          </p:nvSpPr>
          <p:spPr bwMode="auto">
            <a:xfrm>
              <a:off x="8828220" y="6724288"/>
              <a:ext cx="32246" cy="61201"/>
            </a:xfrm>
            <a:custGeom>
              <a:avLst/>
              <a:gdLst>
                <a:gd name="T0" fmla="*/ 1389229327 w 182"/>
                <a:gd name="T1" fmla="*/ 2110823318 h 346"/>
                <a:gd name="T2" fmla="*/ 1404655613 w 182"/>
                <a:gd name="T3" fmla="*/ 2147483647 h 346"/>
                <a:gd name="T4" fmla="*/ 972444917 w 182"/>
                <a:gd name="T5" fmla="*/ 2147483647 h 346"/>
                <a:gd name="T6" fmla="*/ 972444917 w 182"/>
                <a:gd name="T7" fmla="*/ 2147483647 h 346"/>
                <a:gd name="T8" fmla="*/ 818103406 w 182"/>
                <a:gd name="T9" fmla="*/ 2147483647 h 346"/>
                <a:gd name="T10" fmla="*/ 648296677 w 182"/>
                <a:gd name="T11" fmla="*/ 2147483647 h 346"/>
                <a:gd name="T12" fmla="*/ 586552207 w 182"/>
                <a:gd name="T13" fmla="*/ 2147483647 h 346"/>
                <a:gd name="T14" fmla="*/ 447637180 w 182"/>
                <a:gd name="T15" fmla="*/ 2147483647 h 346"/>
                <a:gd name="T16" fmla="*/ 324148240 w 182"/>
                <a:gd name="T17" fmla="*/ 2147483647 h 346"/>
                <a:gd name="T18" fmla="*/ 154341511 w 182"/>
                <a:gd name="T19" fmla="*/ 2147483647 h 346"/>
                <a:gd name="T20" fmla="*/ 46317986 w 182"/>
                <a:gd name="T21" fmla="*/ 2095415750 h 346"/>
                <a:gd name="T22" fmla="*/ 0 w 182"/>
                <a:gd name="T23" fmla="*/ 1710229130 h 346"/>
                <a:gd name="T24" fmla="*/ 15426286 w 182"/>
                <a:gd name="T25" fmla="*/ 1479117000 h 346"/>
                <a:gd name="T26" fmla="*/ 108062456 w 182"/>
                <a:gd name="T27" fmla="*/ 1124745318 h 346"/>
                <a:gd name="T28" fmla="*/ 277830253 w 182"/>
                <a:gd name="T29" fmla="*/ 878225818 h 346"/>
                <a:gd name="T30" fmla="*/ 478489751 w 182"/>
                <a:gd name="T31" fmla="*/ 770373438 h 346"/>
                <a:gd name="T32" fmla="*/ 601978493 w 182"/>
                <a:gd name="T33" fmla="*/ 754966068 h 346"/>
                <a:gd name="T34" fmla="*/ 802677120 w 182"/>
                <a:gd name="T35" fmla="*/ 801188375 h 346"/>
                <a:gd name="T36" fmla="*/ 910700447 w 182"/>
                <a:gd name="T37" fmla="*/ 939855693 h 346"/>
                <a:gd name="T38" fmla="*/ 926165862 w 182"/>
                <a:gd name="T39" fmla="*/ 0 h 346"/>
                <a:gd name="T40" fmla="*/ 926165862 w 182"/>
                <a:gd name="T41" fmla="*/ 1494524568 h 346"/>
                <a:gd name="T42" fmla="*/ 926165862 w 182"/>
                <a:gd name="T43" fmla="*/ 1386672188 h 346"/>
                <a:gd name="T44" fmla="*/ 895274161 w 182"/>
                <a:gd name="T45" fmla="*/ 1294227375 h 346"/>
                <a:gd name="T46" fmla="*/ 802677120 w 182"/>
                <a:gd name="T47" fmla="*/ 1155560255 h 346"/>
                <a:gd name="T48" fmla="*/ 725467235 w 182"/>
                <a:gd name="T49" fmla="*/ 1140152688 h 346"/>
                <a:gd name="T50" fmla="*/ 663722963 w 182"/>
                <a:gd name="T51" fmla="*/ 1155560255 h 346"/>
                <a:gd name="T52" fmla="*/ 555699438 w 182"/>
                <a:gd name="T53" fmla="*/ 1248005068 h 346"/>
                <a:gd name="T54" fmla="*/ 493955166 w 182"/>
                <a:gd name="T55" fmla="*/ 1402079755 h 346"/>
                <a:gd name="T56" fmla="*/ 463063465 w 182"/>
                <a:gd name="T57" fmla="*/ 1725636500 h 346"/>
                <a:gd name="T58" fmla="*/ 478489751 w 182"/>
                <a:gd name="T59" fmla="*/ 1848896250 h 346"/>
                <a:gd name="T60" fmla="*/ 509381452 w 182"/>
                <a:gd name="T61" fmla="*/ 2064600813 h 346"/>
                <a:gd name="T62" fmla="*/ 571125922 w 182"/>
                <a:gd name="T63" fmla="*/ 2147483647 h 346"/>
                <a:gd name="T64" fmla="*/ 663722963 w 182"/>
                <a:gd name="T65" fmla="*/ 2147483647 h 346"/>
                <a:gd name="T66" fmla="*/ 710040950 w 182"/>
                <a:gd name="T67" fmla="*/ 2147483647 h 346"/>
                <a:gd name="T68" fmla="*/ 818103406 w 182"/>
                <a:gd name="T69" fmla="*/ 2147483647 h 346"/>
                <a:gd name="T70" fmla="*/ 910700447 w 182"/>
                <a:gd name="T71" fmla="*/ 2095415750 h 346"/>
                <a:gd name="T72" fmla="*/ 926165862 w 182"/>
                <a:gd name="T73" fmla="*/ 2049193443 h 346"/>
                <a:gd name="T74" fmla="*/ 926165862 w 182"/>
                <a:gd name="T75" fmla="*/ 1494524568 h 3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2"/>
                <a:gd name="T115" fmla="*/ 0 h 346"/>
                <a:gd name="T116" fmla="*/ 182 w 182"/>
                <a:gd name="T117" fmla="*/ 346 h 3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2" h="346">
                  <a:moveTo>
                    <a:pt x="180" y="0"/>
                  </a:moveTo>
                  <a:lnTo>
                    <a:pt x="180" y="274"/>
                  </a:lnTo>
                  <a:lnTo>
                    <a:pt x="182" y="342"/>
                  </a:lnTo>
                  <a:lnTo>
                    <a:pt x="130" y="342"/>
                  </a:lnTo>
                  <a:lnTo>
                    <a:pt x="126" y="314"/>
                  </a:lnTo>
                  <a:lnTo>
                    <a:pt x="118" y="328"/>
                  </a:lnTo>
                  <a:lnTo>
                    <a:pt x="106" y="338"/>
                  </a:lnTo>
                  <a:lnTo>
                    <a:pt x="92" y="344"/>
                  </a:lnTo>
                  <a:lnTo>
                    <a:pt x="84"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2" y="192"/>
                  </a:lnTo>
                  <a:lnTo>
                    <a:pt x="6" y="168"/>
                  </a:lnTo>
                  <a:lnTo>
                    <a:pt x="14" y="146"/>
                  </a:lnTo>
                  <a:lnTo>
                    <a:pt x="24" y="128"/>
                  </a:lnTo>
                  <a:lnTo>
                    <a:pt x="36" y="114"/>
                  </a:lnTo>
                  <a:lnTo>
                    <a:pt x="48" y="106"/>
                  </a:lnTo>
                  <a:lnTo>
                    <a:pt x="62" y="100"/>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16" y="168"/>
                  </a:lnTo>
                  <a:lnTo>
                    <a:pt x="110" y="158"/>
                  </a:lnTo>
                  <a:lnTo>
                    <a:pt x="104" y="150"/>
                  </a:lnTo>
                  <a:lnTo>
                    <a:pt x="98" y="148"/>
                  </a:lnTo>
                  <a:lnTo>
                    <a:pt x="94" y="148"/>
                  </a:lnTo>
                  <a:lnTo>
                    <a:pt x="86" y="150"/>
                  </a:lnTo>
                  <a:lnTo>
                    <a:pt x="78" y="154"/>
                  </a:lnTo>
                  <a:lnTo>
                    <a:pt x="72" y="162"/>
                  </a:lnTo>
                  <a:lnTo>
                    <a:pt x="68" y="170"/>
                  </a:lnTo>
                  <a:lnTo>
                    <a:pt x="64" y="182"/>
                  </a:lnTo>
                  <a:lnTo>
                    <a:pt x="62" y="194"/>
                  </a:lnTo>
                  <a:lnTo>
                    <a:pt x="60" y="224"/>
                  </a:lnTo>
                  <a:lnTo>
                    <a:pt x="62" y="240"/>
                  </a:lnTo>
                  <a:lnTo>
                    <a:pt x="64" y="254"/>
                  </a:lnTo>
                  <a:lnTo>
                    <a:pt x="66" y="268"/>
                  </a:lnTo>
                  <a:lnTo>
                    <a:pt x="70" y="278"/>
                  </a:lnTo>
                  <a:lnTo>
                    <a:pt x="74" y="286"/>
                  </a:lnTo>
                  <a:lnTo>
                    <a:pt x="80" y="292"/>
                  </a:lnTo>
                  <a:lnTo>
                    <a:pt x="86" y="296"/>
                  </a:lnTo>
                  <a:lnTo>
                    <a:pt x="92" y="298"/>
                  </a:lnTo>
                  <a:lnTo>
                    <a:pt x="100" y="296"/>
                  </a:lnTo>
                  <a:lnTo>
                    <a:pt x="106" y="292"/>
                  </a:lnTo>
                  <a:lnTo>
                    <a:pt x="112" y="284"/>
                  </a:lnTo>
                  <a:lnTo>
                    <a:pt x="118" y="272"/>
                  </a:lnTo>
                  <a:lnTo>
                    <a:pt x="120" y="266"/>
                  </a:lnTo>
                  <a:lnTo>
                    <a:pt x="120" y="258"/>
                  </a:lnTo>
                  <a:lnTo>
                    <a:pt x="120" y="194"/>
                  </a:lnTo>
                  <a:close/>
                </a:path>
              </a:pathLst>
            </a:custGeom>
            <a:solidFill>
              <a:srgbClr val="FFFFFF"/>
            </a:solidFill>
            <a:ln w="9525">
              <a:noFill/>
              <a:round/>
              <a:headEnd/>
              <a:tailEnd/>
            </a:ln>
          </p:spPr>
          <p:txBody>
            <a:bodyPr/>
            <a:lstStyle/>
            <a:p>
              <a:endParaRPr lang="en-US">
                <a:solidFill>
                  <a:srgbClr val="FFFFFF"/>
                </a:solidFill>
              </a:endParaRPr>
            </a:p>
          </p:txBody>
        </p:sp>
        <p:sp>
          <p:nvSpPr>
            <p:cNvPr id="23" name="Freeform 22"/>
            <p:cNvSpPr>
              <a:spLocks noEditPoints="1"/>
            </p:cNvSpPr>
            <p:nvPr/>
          </p:nvSpPr>
          <p:spPr bwMode="auto">
            <a:xfrm>
              <a:off x="8865840" y="6741467"/>
              <a:ext cx="31171" cy="44022"/>
            </a:xfrm>
            <a:custGeom>
              <a:avLst/>
              <a:gdLst>
                <a:gd name="T0" fmla="*/ 627434408 w 182"/>
                <a:gd name="T1" fmla="*/ 1930842020 h 248"/>
                <a:gd name="T2" fmla="*/ 376467904 w 182"/>
                <a:gd name="T3" fmla="*/ 1868540196 h 248"/>
                <a:gd name="T4" fmla="*/ 167323101 w 182"/>
                <a:gd name="T5" fmla="*/ 1681713805 h 248"/>
                <a:gd name="T6" fmla="*/ 41821701 w 182"/>
                <a:gd name="T7" fmla="*/ 1385839502 h 248"/>
                <a:gd name="T8" fmla="*/ 0 w 182"/>
                <a:gd name="T9" fmla="*/ 965440631 h 248"/>
                <a:gd name="T10" fmla="*/ 13940631 w 182"/>
                <a:gd name="T11" fmla="*/ 731868152 h 248"/>
                <a:gd name="T12" fmla="*/ 111560960 w 182"/>
                <a:gd name="T13" fmla="*/ 358136488 h 248"/>
                <a:gd name="T14" fmla="*/ 292788014 w 182"/>
                <a:gd name="T15" fmla="*/ 124564206 h 248"/>
                <a:gd name="T16" fmla="*/ 515873448 w 182"/>
                <a:gd name="T17" fmla="*/ 15555735 h 248"/>
                <a:gd name="T18" fmla="*/ 641374848 w 182"/>
                <a:gd name="T19" fmla="*/ 0 h 248"/>
                <a:gd name="T20" fmla="*/ 906281982 w 182"/>
                <a:gd name="T21" fmla="*/ 62301626 h 248"/>
                <a:gd name="T22" fmla="*/ 1101486154 w 182"/>
                <a:gd name="T23" fmla="*/ 249128215 h 248"/>
                <a:gd name="T24" fmla="*/ 1226987554 w 182"/>
                <a:gd name="T25" fmla="*/ 560558055 h 248"/>
                <a:gd name="T26" fmla="*/ 1268809256 w 182"/>
                <a:gd name="T27" fmla="*/ 965440631 h 248"/>
                <a:gd name="T28" fmla="*/ 1254868816 w 182"/>
                <a:gd name="T29" fmla="*/ 1105560573 h 248"/>
                <a:gd name="T30" fmla="*/ 1226987554 w 182"/>
                <a:gd name="T31" fmla="*/ 1339133053 h 248"/>
                <a:gd name="T32" fmla="*/ 1171225413 w 182"/>
                <a:gd name="T33" fmla="*/ 1525998687 h 248"/>
                <a:gd name="T34" fmla="*/ 1087545523 w 182"/>
                <a:gd name="T35" fmla="*/ 1681713805 h 248"/>
                <a:gd name="T36" fmla="*/ 948103493 w 182"/>
                <a:gd name="T37" fmla="*/ 1837428725 h 248"/>
                <a:gd name="T38" fmla="*/ 738958881 w 182"/>
                <a:gd name="T39" fmla="*/ 1930842020 h 248"/>
                <a:gd name="T40" fmla="*/ 627434408 w 182"/>
                <a:gd name="T41" fmla="*/ 1930842020 h 248"/>
                <a:gd name="T42" fmla="*/ 641374848 w 182"/>
                <a:gd name="T43" fmla="*/ 1572705334 h 248"/>
                <a:gd name="T44" fmla="*/ 738958881 w 182"/>
                <a:gd name="T45" fmla="*/ 1525998687 h 248"/>
                <a:gd name="T46" fmla="*/ 794757509 w 182"/>
                <a:gd name="T47" fmla="*/ 1370283766 h 248"/>
                <a:gd name="T48" fmla="*/ 836579211 w 182"/>
                <a:gd name="T49" fmla="*/ 965440631 h 248"/>
                <a:gd name="T50" fmla="*/ 836579211 w 182"/>
                <a:gd name="T51" fmla="*/ 762979821 h 248"/>
                <a:gd name="T52" fmla="*/ 794757509 w 182"/>
                <a:gd name="T53" fmla="*/ 560558055 h 248"/>
                <a:gd name="T54" fmla="*/ 738958881 w 182"/>
                <a:gd name="T55" fmla="*/ 404843135 h 248"/>
                <a:gd name="T56" fmla="*/ 627434408 w 182"/>
                <a:gd name="T57" fmla="*/ 358136488 h 248"/>
                <a:gd name="T58" fmla="*/ 571672076 w 182"/>
                <a:gd name="T59" fmla="*/ 373692421 h 248"/>
                <a:gd name="T60" fmla="*/ 487992377 w 182"/>
                <a:gd name="T61" fmla="*/ 482700694 h 248"/>
                <a:gd name="T62" fmla="*/ 446170676 w 182"/>
                <a:gd name="T63" fmla="*/ 654010791 h 248"/>
                <a:gd name="T64" fmla="*/ 418289605 w 182"/>
                <a:gd name="T65" fmla="*/ 965440631 h 248"/>
                <a:gd name="T66" fmla="*/ 432230045 w 182"/>
                <a:gd name="T67" fmla="*/ 1198973868 h 248"/>
                <a:gd name="T68" fmla="*/ 460111307 w 182"/>
                <a:gd name="T69" fmla="*/ 1385839502 h 248"/>
                <a:gd name="T70" fmla="*/ 529850566 w 182"/>
                <a:gd name="T71" fmla="*/ 1525998687 h 248"/>
                <a:gd name="T72" fmla="*/ 641374848 w 182"/>
                <a:gd name="T73" fmla="*/ 1572705334 h 2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2"/>
                <a:gd name="T112" fmla="*/ 0 h 248"/>
                <a:gd name="T113" fmla="*/ 182 w 182"/>
                <a:gd name="T114" fmla="*/ 248 h 2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2" y="94"/>
                  </a:lnTo>
                  <a:lnTo>
                    <a:pt x="8" y="68"/>
                  </a:lnTo>
                  <a:lnTo>
                    <a:pt x="16" y="46"/>
                  </a:lnTo>
                  <a:lnTo>
                    <a:pt x="28" y="30"/>
                  </a:lnTo>
                  <a:lnTo>
                    <a:pt x="42" y="16"/>
                  </a:lnTo>
                  <a:lnTo>
                    <a:pt x="58" y="6"/>
                  </a:lnTo>
                  <a:lnTo>
                    <a:pt x="74" y="2"/>
                  </a:lnTo>
                  <a:lnTo>
                    <a:pt x="92" y="0"/>
                  </a:lnTo>
                  <a:lnTo>
                    <a:pt x="112" y="2"/>
                  </a:lnTo>
                  <a:lnTo>
                    <a:pt x="130" y="8"/>
                  </a:lnTo>
                  <a:lnTo>
                    <a:pt x="144" y="18"/>
                  </a:lnTo>
                  <a:lnTo>
                    <a:pt x="158" y="32"/>
                  </a:lnTo>
                  <a:lnTo>
                    <a:pt x="168" y="50"/>
                  </a:lnTo>
                  <a:lnTo>
                    <a:pt x="176" y="72"/>
                  </a:lnTo>
                  <a:lnTo>
                    <a:pt x="180" y="96"/>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98"/>
                  </a:lnTo>
                  <a:lnTo>
                    <a:pt x="118" y="84"/>
                  </a:lnTo>
                  <a:lnTo>
                    <a:pt x="114" y="72"/>
                  </a:lnTo>
                  <a:lnTo>
                    <a:pt x="110" y="62"/>
                  </a:lnTo>
                  <a:lnTo>
                    <a:pt x="106" y="52"/>
                  </a:lnTo>
                  <a:lnTo>
                    <a:pt x="100" y="48"/>
                  </a:lnTo>
                  <a:lnTo>
                    <a:pt x="90" y="46"/>
                  </a:lnTo>
                  <a:lnTo>
                    <a:pt x="82" y="48"/>
                  </a:lnTo>
                  <a:lnTo>
                    <a:pt x="76" y="52"/>
                  </a:lnTo>
                  <a:lnTo>
                    <a:pt x="70" y="62"/>
                  </a:lnTo>
                  <a:lnTo>
                    <a:pt x="66" y="72"/>
                  </a:lnTo>
                  <a:lnTo>
                    <a:pt x="64" y="84"/>
                  </a:lnTo>
                  <a:lnTo>
                    <a:pt x="62" y="98"/>
                  </a:lnTo>
                  <a:lnTo>
                    <a:pt x="60" y="124"/>
                  </a:lnTo>
                  <a:lnTo>
                    <a:pt x="62" y="154"/>
                  </a:lnTo>
                  <a:lnTo>
                    <a:pt x="64" y="166"/>
                  </a:lnTo>
                  <a:lnTo>
                    <a:pt x="66" y="178"/>
                  </a:lnTo>
                  <a:lnTo>
                    <a:pt x="70" y="188"/>
                  </a:lnTo>
                  <a:lnTo>
                    <a:pt x="76" y="196"/>
                  </a:lnTo>
                  <a:lnTo>
                    <a:pt x="82" y="200"/>
                  </a:lnTo>
                  <a:lnTo>
                    <a:pt x="92" y="202"/>
                  </a:lnTo>
                  <a:close/>
                </a:path>
              </a:pathLst>
            </a:custGeom>
            <a:solidFill>
              <a:srgbClr val="FFFFFF"/>
            </a:solidFill>
            <a:ln w="9525">
              <a:noFill/>
              <a:round/>
              <a:headEnd/>
              <a:tailEnd/>
            </a:ln>
          </p:spPr>
          <p:txBody>
            <a:bodyPr/>
            <a:lstStyle/>
            <a:p>
              <a:endParaRPr lang="en-US">
                <a:solidFill>
                  <a:srgbClr val="FFFFFF"/>
                </a:solidFill>
              </a:endParaRPr>
            </a:p>
          </p:txBody>
        </p:sp>
        <p:sp>
          <p:nvSpPr>
            <p:cNvPr id="24" name="Freeform 23"/>
            <p:cNvSpPr>
              <a:spLocks noEditPoints="1"/>
            </p:cNvSpPr>
            <p:nvPr/>
          </p:nvSpPr>
          <p:spPr bwMode="auto">
            <a:xfrm>
              <a:off x="8904535" y="6724288"/>
              <a:ext cx="31171" cy="61201"/>
            </a:xfrm>
            <a:custGeom>
              <a:avLst/>
              <a:gdLst>
                <a:gd name="T0" fmla="*/ 432230045 w 182"/>
                <a:gd name="T1" fmla="*/ 0 h 346"/>
                <a:gd name="T2" fmla="*/ 432230045 w 182"/>
                <a:gd name="T3" fmla="*/ 970670630 h 346"/>
                <a:gd name="T4" fmla="*/ 501932817 w 182"/>
                <a:gd name="T5" fmla="*/ 878225818 h 346"/>
                <a:gd name="T6" fmla="*/ 669256109 w 182"/>
                <a:gd name="T7" fmla="*/ 770373438 h 346"/>
                <a:gd name="T8" fmla="*/ 780816879 w 182"/>
                <a:gd name="T9" fmla="*/ 754966068 h 346"/>
                <a:gd name="T10" fmla="*/ 892341352 w 182"/>
                <a:gd name="T11" fmla="*/ 770373438 h 346"/>
                <a:gd name="T12" fmla="*/ 1073605084 w 182"/>
                <a:gd name="T13" fmla="*/ 909040755 h 346"/>
                <a:gd name="T14" fmla="*/ 1199106484 w 182"/>
                <a:gd name="T15" fmla="*/ 1140152688 h 346"/>
                <a:gd name="T16" fmla="*/ 1254868816 w 182"/>
                <a:gd name="T17" fmla="*/ 1479117000 h 346"/>
                <a:gd name="T18" fmla="*/ 1268809256 w 182"/>
                <a:gd name="T19" fmla="*/ 1664006625 h 346"/>
                <a:gd name="T20" fmla="*/ 1226987554 w 182"/>
                <a:gd name="T21" fmla="*/ 2095415750 h 346"/>
                <a:gd name="T22" fmla="*/ 1101486154 w 182"/>
                <a:gd name="T23" fmla="*/ 2147483647 h 346"/>
                <a:gd name="T24" fmla="*/ 934163053 w 182"/>
                <a:gd name="T25" fmla="*/ 2147483647 h 346"/>
                <a:gd name="T26" fmla="*/ 725018250 w 182"/>
                <a:gd name="T27" fmla="*/ 2147483647 h 346"/>
                <a:gd name="T28" fmla="*/ 613493777 w 182"/>
                <a:gd name="T29" fmla="*/ 2147483647 h 346"/>
                <a:gd name="T30" fmla="*/ 460111307 w 182"/>
                <a:gd name="T31" fmla="*/ 2147483647 h 346"/>
                <a:gd name="T32" fmla="*/ 376467904 w 182"/>
                <a:gd name="T33" fmla="*/ 2147483647 h 346"/>
                <a:gd name="T34" fmla="*/ 0 w 182"/>
                <a:gd name="T35" fmla="*/ 2147483647 h 346"/>
                <a:gd name="T36" fmla="*/ 13940631 w 182"/>
                <a:gd name="T37" fmla="*/ 2110823318 h 346"/>
                <a:gd name="T38" fmla="*/ 432230045 w 182"/>
                <a:gd name="T39" fmla="*/ 1972156000 h 346"/>
                <a:gd name="T40" fmla="*/ 432230045 w 182"/>
                <a:gd name="T41" fmla="*/ 2049193443 h 346"/>
                <a:gd name="T42" fmla="*/ 446170676 w 182"/>
                <a:gd name="T43" fmla="*/ 2095415750 h 346"/>
                <a:gd name="T44" fmla="*/ 529850566 w 182"/>
                <a:gd name="T45" fmla="*/ 2147483647 h 346"/>
                <a:gd name="T46" fmla="*/ 613493777 w 182"/>
                <a:gd name="T47" fmla="*/ 2147483647 h 346"/>
                <a:gd name="T48" fmla="*/ 669256109 w 182"/>
                <a:gd name="T49" fmla="*/ 2147483647 h 346"/>
                <a:gd name="T50" fmla="*/ 752935808 w 182"/>
                <a:gd name="T51" fmla="*/ 2147483647 h 346"/>
                <a:gd name="T52" fmla="*/ 808698140 w 182"/>
                <a:gd name="T53" fmla="*/ 2049193443 h 346"/>
                <a:gd name="T54" fmla="*/ 836579211 w 182"/>
                <a:gd name="T55" fmla="*/ 1694821563 h 346"/>
                <a:gd name="T56" fmla="*/ 836579211 w 182"/>
                <a:gd name="T57" fmla="*/ 1479117000 h 346"/>
                <a:gd name="T58" fmla="*/ 794757509 w 182"/>
                <a:gd name="T59" fmla="*/ 1294227375 h 346"/>
                <a:gd name="T60" fmla="*/ 711077619 w 182"/>
                <a:gd name="T61" fmla="*/ 1186375193 h 346"/>
                <a:gd name="T62" fmla="*/ 613493777 w 182"/>
                <a:gd name="T63" fmla="*/ 1140152688 h 346"/>
                <a:gd name="T64" fmla="*/ 557731636 w 182"/>
                <a:gd name="T65" fmla="*/ 1155560255 h 346"/>
                <a:gd name="T66" fmla="*/ 474051746 w 182"/>
                <a:gd name="T67" fmla="*/ 1263412438 h 346"/>
                <a:gd name="T68" fmla="*/ 446170676 w 182"/>
                <a:gd name="T69" fmla="*/ 1340449880 h 346"/>
                <a:gd name="T70" fmla="*/ 432230045 w 182"/>
                <a:gd name="T71" fmla="*/ 1972156000 h 3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2"/>
                <a:gd name="T109" fmla="*/ 0 h 346"/>
                <a:gd name="T110" fmla="*/ 182 w 182"/>
                <a:gd name="T111" fmla="*/ 346 h 3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2" h="346">
                  <a:moveTo>
                    <a:pt x="2" y="0"/>
                  </a:moveTo>
                  <a:lnTo>
                    <a:pt x="62" y="0"/>
                  </a:lnTo>
                  <a:lnTo>
                    <a:pt x="62" y="126"/>
                  </a:lnTo>
                  <a:lnTo>
                    <a:pt x="72" y="114"/>
                  </a:lnTo>
                  <a:lnTo>
                    <a:pt x="84" y="104"/>
                  </a:lnTo>
                  <a:lnTo>
                    <a:pt x="96" y="100"/>
                  </a:lnTo>
                  <a:lnTo>
                    <a:pt x="112" y="98"/>
                  </a:lnTo>
                  <a:lnTo>
                    <a:pt x="122" y="98"/>
                  </a:lnTo>
                  <a:lnTo>
                    <a:pt x="128" y="100"/>
                  </a:lnTo>
                  <a:lnTo>
                    <a:pt x="142" y="106"/>
                  </a:lnTo>
                  <a:lnTo>
                    <a:pt x="154" y="118"/>
                  </a:lnTo>
                  <a:lnTo>
                    <a:pt x="164" y="132"/>
                  </a:lnTo>
                  <a:lnTo>
                    <a:pt x="172" y="148"/>
                  </a:lnTo>
                  <a:lnTo>
                    <a:pt x="176" y="170"/>
                  </a:lnTo>
                  <a:lnTo>
                    <a:pt x="180" y="192"/>
                  </a:lnTo>
                  <a:lnTo>
                    <a:pt x="182" y="216"/>
                  </a:lnTo>
                  <a:lnTo>
                    <a:pt x="180" y="246"/>
                  </a:lnTo>
                  <a:lnTo>
                    <a:pt x="176" y="272"/>
                  </a:lnTo>
                  <a:lnTo>
                    <a:pt x="168" y="294"/>
                  </a:lnTo>
                  <a:lnTo>
                    <a:pt x="158" y="314"/>
                  </a:lnTo>
                  <a:lnTo>
                    <a:pt x="148" y="328"/>
                  </a:lnTo>
                  <a:lnTo>
                    <a:pt x="134" y="338"/>
                  </a:lnTo>
                  <a:lnTo>
                    <a:pt x="120" y="344"/>
                  </a:lnTo>
                  <a:lnTo>
                    <a:pt x="104" y="346"/>
                  </a:lnTo>
                  <a:lnTo>
                    <a:pt x="88" y="344"/>
                  </a:lnTo>
                  <a:lnTo>
                    <a:pt x="76" y="340"/>
                  </a:lnTo>
                  <a:lnTo>
                    <a:pt x="66" y="328"/>
                  </a:lnTo>
                  <a:lnTo>
                    <a:pt x="56" y="314"/>
                  </a:lnTo>
                  <a:lnTo>
                    <a:pt x="54" y="314"/>
                  </a:lnTo>
                  <a:lnTo>
                    <a:pt x="50" y="342"/>
                  </a:lnTo>
                  <a:lnTo>
                    <a:pt x="0" y="342"/>
                  </a:lnTo>
                  <a:lnTo>
                    <a:pt x="2" y="274"/>
                  </a:lnTo>
                  <a:lnTo>
                    <a:pt x="2" y="0"/>
                  </a:lnTo>
                  <a:close/>
                  <a:moveTo>
                    <a:pt x="62" y="256"/>
                  </a:moveTo>
                  <a:lnTo>
                    <a:pt x="62" y="256"/>
                  </a:lnTo>
                  <a:lnTo>
                    <a:pt x="62" y="266"/>
                  </a:lnTo>
                  <a:lnTo>
                    <a:pt x="64" y="272"/>
                  </a:lnTo>
                  <a:lnTo>
                    <a:pt x="68" y="284"/>
                  </a:lnTo>
                  <a:lnTo>
                    <a:pt x="76" y="292"/>
                  </a:lnTo>
                  <a:lnTo>
                    <a:pt x="82" y="296"/>
                  </a:lnTo>
                  <a:lnTo>
                    <a:pt x="88" y="298"/>
                  </a:lnTo>
                  <a:lnTo>
                    <a:pt x="96" y="296"/>
                  </a:lnTo>
                  <a:lnTo>
                    <a:pt x="104" y="292"/>
                  </a:lnTo>
                  <a:lnTo>
                    <a:pt x="108" y="286"/>
                  </a:lnTo>
                  <a:lnTo>
                    <a:pt x="114" y="276"/>
                  </a:lnTo>
                  <a:lnTo>
                    <a:pt x="116" y="266"/>
                  </a:lnTo>
                  <a:lnTo>
                    <a:pt x="120" y="252"/>
                  </a:lnTo>
                  <a:lnTo>
                    <a:pt x="120" y="220"/>
                  </a:lnTo>
                  <a:lnTo>
                    <a:pt x="120" y="192"/>
                  </a:lnTo>
                  <a:lnTo>
                    <a:pt x="116" y="178"/>
                  </a:lnTo>
                  <a:lnTo>
                    <a:pt x="114" y="168"/>
                  </a:lnTo>
                  <a:lnTo>
                    <a:pt x="108" y="160"/>
                  </a:lnTo>
                  <a:lnTo>
                    <a:pt x="102" y="154"/>
                  </a:lnTo>
                  <a:lnTo>
                    <a:pt x="96" y="150"/>
                  </a:lnTo>
                  <a:lnTo>
                    <a:pt x="88" y="148"/>
                  </a:lnTo>
                  <a:lnTo>
                    <a:pt x="80" y="150"/>
                  </a:lnTo>
                  <a:lnTo>
                    <a:pt x="72" y="156"/>
                  </a:lnTo>
                  <a:lnTo>
                    <a:pt x="68" y="164"/>
                  </a:lnTo>
                  <a:lnTo>
                    <a:pt x="64" y="174"/>
                  </a:lnTo>
                  <a:lnTo>
                    <a:pt x="62" y="190"/>
                  </a:lnTo>
                  <a:lnTo>
                    <a:pt x="62" y="256"/>
                  </a:lnTo>
                  <a:close/>
                </a:path>
              </a:pathLst>
            </a:custGeom>
            <a:solidFill>
              <a:srgbClr val="FFFFFF"/>
            </a:solidFill>
            <a:ln w="9525">
              <a:noFill/>
              <a:round/>
              <a:headEnd/>
              <a:tailEnd/>
            </a:ln>
          </p:spPr>
          <p:txBody>
            <a:bodyPr/>
            <a:lstStyle/>
            <a:p>
              <a:endParaRPr lang="en-US">
                <a:solidFill>
                  <a:srgbClr val="FFFFFF"/>
                </a:solidFill>
              </a:endParaRPr>
            </a:p>
          </p:txBody>
        </p:sp>
        <p:sp>
          <p:nvSpPr>
            <p:cNvPr id="25" name="Freeform 24"/>
            <p:cNvSpPr>
              <a:spLocks noEditPoints="1"/>
            </p:cNvSpPr>
            <p:nvPr/>
          </p:nvSpPr>
          <p:spPr bwMode="auto">
            <a:xfrm>
              <a:off x="8942156" y="6741467"/>
              <a:ext cx="31171" cy="44022"/>
            </a:xfrm>
            <a:custGeom>
              <a:avLst/>
              <a:gdLst>
                <a:gd name="T0" fmla="*/ 447139395 w 176"/>
                <a:gd name="T1" fmla="*/ 1109628385 h 250"/>
                <a:gd name="T2" fmla="*/ 493383008 w 176"/>
                <a:gd name="T3" fmla="*/ 1307239371 h 250"/>
                <a:gd name="T4" fmla="*/ 570455762 w 176"/>
                <a:gd name="T5" fmla="*/ 1444043966 h 250"/>
                <a:gd name="T6" fmla="*/ 693811441 w 176"/>
                <a:gd name="T7" fmla="*/ 1520042172 h 250"/>
                <a:gd name="T8" fmla="*/ 863410535 w 176"/>
                <a:gd name="T9" fmla="*/ 1550464734 h 250"/>
                <a:gd name="T10" fmla="*/ 955936875 w 176"/>
                <a:gd name="T11" fmla="*/ 1535272721 h 250"/>
                <a:gd name="T12" fmla="*/ 1202608921 w 176"/>
                <a:gd name="T13" fmla="*/ 1474466528 h 250"/>
                <a:gd name="T14" fmla="*/ 1264267204 w 176"/>
                <a:gd name="T15" fmla="*/ 1808881912 h 250"/>
                <a:gd name="T16" fmla="*/ 1048424299 w 176"/>
                <a:gd name="T17" fmla="*/ 1869688302 h 250"/>
                <a:gd name="T18" fmla="*/ 770923112 w 176"/>
                <a:gd name="T19" fmla="*/ 1900072131 h 250"/>
                <a:gd name="T20" fmla="*/ 601324018 w 176"/>
                <a:gd name="T21" fmla="*/ 1884880118 h 250"/>
                <a:gd name="T22" fmla="*/ 308369245 w 176"/>
                <a:gd name="T23" fmla="*/ 1763267535 h 250"/>
                <a:gd name="T24" fmla="*/ 107941009 w 176"/>
                <a:gd name="T25" fmla="*/ 1520042172 h 250"/>
                <a:gd name="T26" fmla="*/ 15414472 w 176"/>
                <a:gd name="T27" fmla="*/ 1185626788 h 250"/>
                <a:gd name="T28" fmla="*/ 0 w 176"/>
                <a:gd name="T29" fmla="*/ 988054535 h 250"/>
                <a:gd name="T30" fmla="*/ 61658282 w 176"/>
                <a:gd name="T31" fmla="*/ 577640747 h 250"/>
                <a:gd name="T32" fmla="*/ 215842905 w 176"/>
                <a:gd name="T33" fmla="*/ 273609191 h 250"/>
                <a:gd name="T34" fmla="*/ 447139395 w 176"/>
                <a:gd name="T35" fmla="*/ 75998206 h 250"/>
                <a:gd name="T36" fmla="*/ 724640582 w 176"/>
                <a:gd name="T37" fmla="*/ 0 h 250"/>
                <a:gd name="T38" fmla="*/ 863410535 w 176"/>
                <a:gd name="T39" fmla="*/ 15192013 h 250"/>
                <a:gd name="T40" fmla="*/ 1094668109 w 176"/>
                <a:gd name="T41" fmla="*/ 136804596 h 250"/>
                <a:gd name="T42" fmla="*/ 1264267204 w 176"/>
                <a:gd name="T43" fmla="*/ 364799213 h 250"/>
                <a:gd name="T44" fmla="*/ 1341379072 w 176"/>
                <a:gd name="T45" fmla="*/ 668830966 h 250"/>
                <a:gd name="T46" fmla="*/ 1356793544 w 176"/>
                <a:gd name="T47" fmla="*/ 866441755 h 250"/>
                <a:gd name="T48" fmla="*/ 1341379072 w 176"/>
                <a:gd name="T49" fmla="*/ 1109628385 h 250"/>
                <a:gd name="T50" fmla="*/ 925068818 w 176"/>
                <a:gd name="T51" fmla="*/ 790443549 h 250"/>
                <a:gd name="T52" fmla="*/ 909654346 w 176"/>
                <a:gd name="T53" fmla="*/ 608024576 h 250"/>
                <a:gd name="T54" fmla="*/ 863410535 w 176"/>
                <a:gd name="T55" fmla="*/ 471219980 h 250"/>
                <a:gd name="T56" fmla="*/ 801752253 w 176"/>
                <a:gd name="T57" fmla="*/ 380029959 h 250"/>
                <a:gd name="T58" fmla="*/ 693811441 w 176"/>
                <a:gd name="T59" fmla="*/ 349607397 h 250"/>
                <a:gd name="T60" fmla="*/ 647567631 w 176"/>
                <a:gd name="T61" fmla="*/ 349607397 h 250"/>
                <a:gd name="T62" fmla="*/ 555041291 w 176"/>
                <a:gd name="T63" fmla="*/ 425605603 h 250"/>
                <a:gd name="T64" fmla="*/ 477968536 w 176"/>
                <a:gd name="T65" fmla="*/ 638408405 h 250"/>
                <a:gd name="T66" fmla="*/ 925068818 w 176"/>
                <a:gd name="T67" fmla="*/ 790443549 h 2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
                <a:gd name="T103" fmla="*/ 0 h 250"/>
                <a:gd name="T104" fmla="*/ 176 w 176"/>
                <a:gd name="T105" fmla="*/ 250 h 2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24" y="202"/>
                  </a:lnTo>
                  <a:lnTo>
                    <a:pt x="136" y="200"/>
                  </a:lnTo>
                  <a:lnTo>
                    <a:pt x="156" y="194"/>
                  </a:lnTo>
                  <a:lnTo>
                    <a:pt x="164" y="238"/>
                  </a:lnTo>
                  <a:lnTo>
                    <a:pt x="152" y="242"/>
                  </a:lnTo>
                  <a:lnTo>
                    <a:pt x="136" y="246"/>
                  </a:lnTo>
                  <a:lnTo>
                    <a:pt x="118" y="248"/>
                  </a:lnTo>
                  <a:lnTo>
                    <a:pt x="100" y="250"/>
                  </a:lnTo>
                  <a:lnTo>
                    <a:pt x="78" y="248"/>
                  </a:lnTo>
                  <a:lnTo>
                    <a:pt x="58" y="242"/>
                  </a:lnTo>
                  <a:lnTo>
                    <a:pt x="40" y="232"/>
                  </a:lnTo>
                  <a:lnTo>
                    <a:pt x="26" y="218"/>
                  </a:lnTo>
                  <a:lnTo>
                    <a:pt x="14" y="200"/>
                  </a:lnTo>
                  <a:lnTo>
                    <a:pt x="6" y="180"/>
                  </a:lnTo>
                  <a:lnTo>
                    <a:pt x="2" y="156"/>
                  </a:lnTo>
                  <a:lnTo>
                    <a:pt x="0" y="130"/>
                  </a:lnTo>
                  <a:lnTo>
                    <a:pt x="2" y="102"/>
                  </a:lnTo>
                  <a:lnTo>
                    <a:pt x="8" y="76"/>
                  </a:lnTo>
                  <a:lnTo>
                    <a:pt x="16" y="54"/>
                  </a:lnTo>
                  <a:lnTo>
                    <a:pt x="28" y="36"/>
                  </a:lnTo>
                  <a:lnTo>
                    <a:pt x="42" y="20"/>
                  </a:lnTo>
                  <a:lnTo>
                    <a:pt x="58" y="10"/>
                  </a:lnTo>
                  <a:lnTo>
                    <a:pt x="76" y="4"/>
                  </a:lnTo>
                  <a:lnTo>
                    <a:pt x="94" y="0"/>
                  </a:lnTo>
                  <a:lnTo>
                    <a:pt x="112" y="2"/>
                  </a:lnTo>
                  <a:lnTo>
                    <a:pt x="130" y="8"/>
                  </a:lnTo>
                  <a:lnTo>
                    <a:pt x="142" y="18"/>
                  </a:lnTo>
                  <a:lnTo>
                    <a:pt x="154" y="32"/>
                  </a:lnTo>
                  <a:lnTo>
                    <a:pt x="164" y="48"/>
                  </a:lnTo>
                  <a:lnTo>
                    <a:pt x="170" y="66"/>
                  </a:lnTo>
                  <a:lnTo>
                    <a:pt x="174" y="88"/>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84" y="46"/>
                  </a:lnTo>
                  <a:lnTo>
                    <a:pt x="76" y="50"/>
                  </a:lnTo>
                  <a:lnTo>
                    <a:pt x="72" y="56"/>
                  </a:lnTo>
                  <a:lnTo>
                    <a:pt x="66" y="64"/>
                  </a:lnTo>
                  <a:lnTo>
                    <a:pt x="62" y="84"/>
                  </a:lnTo>
                  <a:lnTo>
                    <a:pt x="58" y="104"/>
                  </a:lnTo>
                  <a:lnTo>
                    <a:pt x="120" y="104"/>
                  </a:lnTo>
                  <a:close/>
                </a:path>
              </a:pathLst>
            </a:custGeom>
            <a:solidFill>
              <a:srgbClr val="FFFFFF"/>
            </a:solidFill>
            <a:ln w="9525">
              <a:noFill/>
              <a:round/>
              <a:headEnd/>
              <a:tailEnd/>
            </a:ln>
          </p:spPr>
          <p:txBody>
            <a:bodyPr/>
            <a:lstStyle/>
            <a:p>
              <a:endParaRPr lang="en-US">
                <a:solidFill>
                  <a:srgbClr val="FFFFFF"/>
                </a:solidFill>
              </a:endParaRPr>
            </a:p>
          </p:txBody>
        </p:sp>
        <p:sp>
          <p:nvSpPr>
            <p:cNvPr id="26" name="Freeform 25"/>
            <p:cNvSpPr>
              <a:spLocks/>
            </p:cNvSpPr>
            <p:nvPr/>
          </p:nvSpPr>
          <p:spPr bwMode="auto">
            <a:xfrm>
              <a:off x="8904535" y="6528874"/>
              <a:ext cx="68791" cy="165350"/>
            </a:xfrm>
            <a:custGeom>
              <a:avLst/>
              <a:gdLst>
                <a:gd name="T0" fmla="*/ 0 w 386"/>
                <a:gd name="T1" fmla="*/ 0 h 920"/>
                <a:gd name="T2" fmla="*/ 2147483647 w 386"/>
                <a:gd name="T3" fmla="*/ 0 h 920"/>
                <a:gd name="T4" fmla="*/ 2147483647 w 386"/>
                <a:gd name="T5" fmla="*/ 2147483647 h 920"/>
                <a:gd name="T6" fmla="*/ 0 w 386"/>
                <a:gd name="T7" fmla="*/ 0 h 920"/>
                <a:gd name="T8" fmla="*/ 0 60000 65536"/>
                <a:gd name="T9" fmla="*/ 0 60000 65536"/>
                <a:gd name="T10" fmla="*/ 0 60000 65536"/>
                <a:gd name="T11" fmla="*/ 0 60000 65536"/>
                <a:gd name="T12" fmla="*/ 0 w 386"/>
                <a:gd name="T13" fmla="*/ 0 h 920"/>
                <a:gd name="T14" fmla="*/ 386 w 386"/>
                <a:gd name="T15" fmla="*/ 920 h 920"/>
              </a:gdLst>
              <a:ahLst/>
              <a:cxnLst>
                <a:cxn ang="T8">
                  <a:pos x="T0" y="T1"/>
                </a:cxn>
                <a:cxn ang="T9">
                  <a:pos x="T2" y="T3"/>
                </a:cxn>
                <a:cxn ang="T10">
                  <a:pos x="T4" y="T5"/>
                </a:cxn>
                <a:cxn ang="T11">
                  <a:pos x="T6" y="T7"/>
                </a:cxn>
              </a:cxnLst>
              <a:rect l="T12" t="T13" r="T14" b="T15"/>
              <a:pathLst>
                <a:path w="386" h="920">
                  <a:moveTo>
                    <a:pt x="0" y="0"/>
                  </a:moveTo>
                  <a:lnTo>
                    <a:pt x="386" y="0"/>
                  </a:lnTo>
                  <a:lnTo>
                    <a:pt x="386" y="920"/>
                  </a:lnTo>
                  <a:lnTo>
                    <a:pt x="0" y="0"/>
                  </a:lnTo>
                  <a:close/>
                </a:path>
              </a:pathLst>
            </a:custGeom>
            <a:solidFill>
              <a:srgbClr val="FFFFFF"/>
            </a:solidFill>
            <a:ln w="9525">
              <a:noFill/>
              <a:round/>
              <a:headEnd/>
              <a:tailEnd/>
            </a:ln>
          </p:spPr>
          <p:txBody>
            <a:bodyPr/>
            <a:lstStyle/>
            <a:p>
              <a:endParaRPr lang="en-US">
                <a:solidFill>
                  <a:srgbClr val="FFFFFF"/>
                </a:solidFill>
              </a:endParaRPr>
            </a:p>
          </p:txBody>
        </p:sp>
        <p:sp>
          <p:nvSpPr>
            <p:cNvPr id="27" name="Freeform 26"/>
            <p:cNvSpPr>
              <a:spLocks/>
            </p:cNvSpPr>
            <p:nvPr/>
          </p:nvSpPr>
          <p:spPr bwMode="auto">
            <a:xfrm>
              <a:off x="8786300" y="6528874"/>
              <a:ext cx="68791" cy="165350"/>
            </a:xfrm>
            <a:custGeom>
              <a:avLst/>
              <a:gdLst>
                <a:gd name="T0" fmla="*/ 2147483647 w 386"/>
                <a:gd name="T1" fmla="*/ 0 h 920"/>
                <a:gd name="T2" fmla="*/ 0 w 386"/>
                <a:gd name="T3" fmla="*/ 0 h 920"/>
                <a:gd name="T4" fmla="*/ 0 w 386"/>
                <a:gd name="T5" fmla="*/ 2147483647 h 920"/>
                <a:gd name="T6" fmla="*/ 2147483647 w 386"/>
                <a:gd name="T7" fmla="*/ 0 h 920"/>
                <a:gd name="T8" fmla="*/ 0 60000 65536"/>
                <a:gd name="T9" fmla="*/ 0 60000 65536"/>
                <a:gd name="T10" fmla="*/ 0 60000 65536"/>
                <a:gd name="T11" fmla="*/ 0 60000 65536"/>
                <a:gd name="T12" fmla="*/ 0 w 386"/>
                <a:gd name="T13" fmla="*/ 0 h 920"/>
                <a:gd name="T14" fmla="*/ 386 w 386"/>
                <a:gd name="T15" fmla="*/ 920 h 920"/>
              </a:gdLst>
              <a:ahLst/>
              <a:cxnLst>
                <a:cxn ang="T8">
                  <a:pos x="T0" y="T1"/>
                </a:cxn>
                <a:cxn ang="T9">
                  <a:pos x="T2" y="T3"/>
                </a:cxn>
                <a:cxn ang="T10">
                  <a:pos x="T4" y="T5"/>
                </a:cxn>
                <a:cxn ang="T11">
                  <a:pos x="T6" y="T7"/>
                </a:cxn>
              </a:cxnLst>
              <a:rect l="T12" t="T13" r="T14" b="T15"/>
              <a:pathLst>
                <a:path w="386" h="920">
                  <a:moveTo>
                    <a:pt x="386" y="0"/>
                  </a:moveTo>
                  <a:lnTo>
                    <a:pt x="0" y="0"/>
                  </a:lnTo>
                  <a:lnTo>
                    <a:pt x="0" y="920"/>
                  </a:lnTo>
                  <a:lnTo>
                    <a:pt x="386" y="0"/>
                  </a:lnTo>
                  <a:close/>
                </a:path>
              </a:pathLst>
            </a:custGeom>
            <a:solidFill>
              <a:srgbClr val="FFFFFF"/>
            </a:solidFill>
            <a:ln w="9525">
              <a:noFill/>
              <a:round/>
              <a:headEnd/>
              <a:tailEnd/>
            </a:ln>
          </p:spPr>
          <p:txBody>
            <a:bodyPr/>
            <a:lstStyle/>
            <a:p>
              <a:endParaRPr lang="en-US">
                <a:solidFill>
                  <a:srgbClr val="FFFFFF"/>
                </a:solidFill>
              </a:endParaRPr>
            </a:p>
          </p:txBody>
        </p:sp>
        <p:sp>
          <p:nvSpPr>
            <p:cNvPr id="28" name="Freeform 27"/>
            <p:cNvSpPr>
              <a:spLocks/>
            </p:cNvSpPr>
            <p:nvPr/>
          </p:nvSpPr>
          <p:spPr bwMode="auto">
            <a:xfrm>
              <a:off x="8849717" y="6589001"/>
              <a:ext cx="74166" cy="105223"/>
            </a:xfrm>
            <a:custGeom>
              <a:avLst/>
              <a:gdLst>
                <a:gd name="T0" fmla="*/ 1336771916 w 416"/>
                <a:gd name="T1" fmla="*/ 0 h 582"/>
                <a:gd name="T2" fmla="*/ 2147483647 w 416"/>
                <a:gd name="T3" fmla="*/ 2147483647 h 582"/>
                <a:gd name="T4" fmla="*/ 1997308539 w 416"/>
                <a:gd name="T5" fmla="*/ 2147483647 h 582"/>
                <a:gd name="T6" fmla="*/ 1415424145 w 416"/>
                <a:gd name="T7" fmla="*/ 2147483647 h 582"/>
                <a:gd name="T8" fmla="*/ 0 w 416"/>
                <a:gd name="T9" fmla="*/ 2147483647 h 582"/>
                <a:gd name="T10" fmla="*/ 1336771916 w 416"/>
                <a:gd name="T11" fmla="*/ 0 h 582"/>
                <a:gd name="T12" fmla="*/ 0 60000 65536"/>
                <a:gd name="T13" fmla="*/ 0 60000 65536"/>
                <a:gd name="T14" fmla="*/ 0 60000 65536"/>
                <a:gd name="T15" fmla="*/ 0 60000 65536"/>
                <a:gd name="T16" fmla="*/ 0 60000 65536"/>
                <a:gd name="T17" fmla="*/ 0 60000 65536"/>
                <a:gd name="T18" fmla="*/ 0 w 416"/>
                <a:gd name="T19" fmla="*/ 0 h 582"/>
                <a:gd name="T20" fmla="*/ 416 w 416"/>
                <a:gd name="T21" fmla="*/ 582 h 582"/>
              </a:gdLst>
              <a:ahLst/>
              <a:cxnLst>
                <a:cxn ang="T12">
                  <a:pos x="T0" y="T1"/>
                </a:cxn>
                <a:cxn ang="T13">
                  <a:pos x="T2" y="T3"/>
                </a:cxn>
                <a:cxn ang="T14">
                  <a:pos x="T4" y="T5"/>
                </a:cxn>
                <a:cxn ang="T15">
                  <a:pos x="T6" y="T7"/>
                </a:cxn>
                <a:cxn ang="T16">
                  <a:pos x="T8" y="T9"/>
                </a:cxn>
                <a:cxn ang="T17">
                  <a:pos x="T10" y="T11"/>
                </a:cxn>
              </a:cxnLst>
              <a:rect l="T18" t="T19" r="T20" b="T21"/>
              <a:pathLst>
                <a:path w="416" h="582">
                  <a:moveTo>
                    <a:pt x="170" y="0"/>
                  </a:moveTo>
                  <a:lnTo>
                    <a:pt x="416" y="582"/>
                  </a:lnTo>
                  <a:lnTo>
                    <a:pt x="254" y="582"/>
                  </a:lnTo>
                  <a:lnTo>
                    <a:pt x="180" y="396"/>
                  </a:lnTo>
                  <a:lnTo>
                    <a:pt x="0" y="396"/>
                  </a:lnTo>
                  <a:lnTo>
                    <a:pt x="170" y="0"/>
                  </a:lnTo>
                  <a:close/>
                </a:path>
              </a:pathLst>
            </a:custGeom>
            <a:solidFill>
              <a:srgbClr val="FFFFFF"/>
            </a:solidFill>
            <a:ln w="9525">
              <a:noFill/>
              <a:round/>
              <a:headEnd/>
              <a:tailEnd/>
            </a:ln>
          </p:spPr>
          <p:txBody>
            <a:bodyPr/>
            <a:lstStyle/>
            <a:p>
              <a:endParaRPr lang="en-US">
                <a:solidFill>
                  <a:srgbClr val="FFFFFF"/>
                </a:solidFill>
              </a:endParaRPr>
            </a:p>
          </p:txBody>
        </p:sp>
        <p:sp>
          <p:nvSpPr>
            <p:cNvPr id="29" name="Freeform 28"/>
            <p:cNvSpPr>
              <a:spLocks noEditPoints="1"/>
            </p:cNvSpPr>
            <p:nvPr/>
          </p:nvSpPr>
          <p:spPr bwMode="auto">
            <a:xfrm>
              <a:off x="8977626" y="6528874"/>
              <a:ext cx="12899" cy="12884"/>
            </a:xfrm>
            <a:custGeom>
              <a:avLst/>
              <a:gdLst>
                <a:gd name="T0" fmla="*/ 287240651 w 72"/>
                <a:gd name="T1" fmla="*/ 0 h 72"/>
                <a:gd name="T2" fmla="*/ 398918740 w 72"/>
                <a:gd name="T3" fmla="*/ 15968860 h 72"/>
                <a:gd name="T4" fmla="*/ 494665623 w 72"/>
                <a:gd name="T5" fmla="*/ 79764775 h 72"/>
                <a:gd name="T6" fmla="*/ 558470370 w 72"/>
                <a:gd name="T7" fmla="*/ 175498211 h 72"/>
                <a:gd name="T8" fmla="*/ 574441339 w 72"/>
                <a:gd name="T9" fmla="*/ 287160744 h 72"/>
                <a:gd name="T10" fmla="*/ 574441339 w 72"/>
                <a:gd name="T11" fmla="*/ 335027562 h 72"/>
                <a:gd name="T12" fmla="*/ 526567997 w 72"/>
                <a:gd name="T13" fmla="*/ 446690095 h 72"/>
                <a:gd name="T14" fmla="*/ 446792281 w 72"/>
                <a:gd name="T15" fmla="*/ 526454871 h 72"/>
                <a:gd name="T16" fmla="*/ 351045398 w 72"/>
                <a:gd name="T17" fmla="*/ 558352829 h 72"/>
                <a:gd name="T18" fmla="*/ 287240651 w 72"/>
                <a:gd name="T19" fmla="*/ 574321688 h 72"/>
                <a:gd name="T20" fmla="*/ 175522599 w 72"/>
                <a:gd name="T21" fmla="*/ 542423730 h 72"/>
                <a:gd name="T22" fmla="*/ 79775715 w 72"/>
                <a:gd name="T23" fmla="*/ 494556913 h 72"/>
                <a:gd name="T24" fmla="*/ 15971169 w 72"/>
                <a:gd name="T25" fmla="*/ 398823278 h 72"/>
                <a:gd name="T26" fmla="*/ 0 w 72"/>
                <a:gd name="T27" fmla="*/ 287160744 h 72"/>
                <a:gd name="T28" fmla="*/ 0 w 72"/>
                <a:gd name="T29" fmla="*/ 223365028 h 72"/>
                <a:gd name="T30" fmla="*/ 47873542 w 72"/>
                <a:gd name="T31" fmla="*/ 127631393 h 72"/>
                <a:gd name="T32" fmla="*/ 127649257 w 72"/>
                <a:gd name="T33" fmla="*/ 47866818 h 72"/>
                <a:gd name="T34" fmla="*/ 223396141 w 72"/>
                <a:gd name="T35" fmla="*/ 0 h 72"/>
                <a:gd name="T36" fmla="*/ 287240651 w 72"/>
                <a:gd name="T37" fmla="*/ 0 h 72"/>
                <a:gd name="T38" fmla="*/ 287240651 w 72"/>
                <a:gd name="T39" fmla="*/ 47866818 h 72"/>
                <a:gd name="T40" fmla="*/ 207424972 w 72"/>
                <a:gd name="T41" fmla="*/ 63795716 h 72"/>
                <a:gd name="T42" fmla="*/ 79775715 w 72"/>
                <a:gd name="T43" fmla="*/ 191427309 h 72"/>
                <a:gd name="T44" fmla="*/ 63844511 w 72"/>
                <a:gd name="T45" fmla="*/ 287160744 h 72"/>
                <a:gd name="T46" fmla="*/ 127649257 w 72"/>
                <a:gd name="T47" fmla="*/ 446690095 h 72"/>
                <a:gd name="T48" fmla="*/ 239367309 w 72"/>
                <a:gd name="T49" fmla="*/ 510525772 h 72"/>
                <a:gd name="T50" fmla="*/ 287240651 w 72"/>
                <a:gd name="T51" fmla="*/ 526454871 h 72"/>
                <a:gd name="T52" fmla="*/ 382947571 w 72"/>
                <a:gd name="T53" fmla="*/ 510525772 h 72"/>
                <a:gd name="T54" fmla="*/ 494665623 w 72"/>
                <a:gd name="T55" fmla="*/ 382894379 h 72"/>
                <a:gd name="T56" fmla="*/ 510596828 w 72"/>
                <a:gd name="T57" fmla="*/ 287160744 h 72"/>
                <a:gd name="T58" fmla="*/ 446792281 w 72"/>
                <a:gd name="T59" fmla="*/ 111662534 h 72"/>
                <a:gd name="T60" fmla="*/ 335074229 w 72"/>
                <a:gd name="T61" fmla="*/ 47866818 h 72"/>
                <a:gd name="T62" fmla="*/ 287240651 w 72"/>
                <a:gd name="T63" fmla="*/ 47866818 h 72"/>
                <a:gd name="T64" fmla="*/ 175522599 w 72"/>
                <a:gd name="T65" fmla="*/ 446690095 h 72"/>
                <a:gd name="T66" fmla="*/ 175522599 w 72"/>
                <a:gd name="T67" fmla="*/ 127631393 h 72"/>
                <a:gd name="T68" fmla="*/ 271269483 w 72"/>
                <a:gd name="T69" fmla="*/ 127631393 h 72"/>
                <a:gd name="T70" fmla="*/ 382947571 w 72"/>
                <a:gd name="T71" fmla="*/ 143600453 h 72"/>
                <a:gd name="T72" fmla="*/ 398918740 w 72"/>
                <a:gd name="T73" fmla="*/ 175498211 h 72"/>
                <a:gd name="T74" fmla="*/ 398918740 w 72"/>
                <a:gd name="T75" fmla="*/ 223365028 h 72"/>
                <a:gd name="T76" fmla="*/ 382947571 w 72"/>
                <a:gd name="T77" fmla="*/ 271191885 h 72"/>
                <a:gd name="T78" fmla="*/ 351045398 w 72"/>
                <a:gd name="T79" fmla="*/ 287160744 h 72"/>
                <a:gd name="T80" fmla="*/ 382947571 w 72"/>
                <a:gd name="T81" fmla="*/ 319058702 h 72"/>
                <a:gd name="T82" fmla="*/ 398918740 w 72"/>
                <a:gd name="T83" fmla="*/ 366925520 h 72"/>
                <a:gd name="T84" fmla="*/ 351045398 w 72"/>
                <a:gd name="T85" fmla="*/ 446690095 h 72"/>
                <a:gd name="T86" fmla="*/ 335074229 w 72"/>
                <a:gd name="T87" fmla="*/ 366925520 h 72"/>
                <a:gd name="T88" fmla="*/ 319143024 w 72"/>
                <a:gd name="T89" fmla="*/ 335027562 h 72"/>
                <a:gd name="T90" fmla="*/ 239367309 w 72"/>
                <a:gd name="T91" fmla="*/ 319058702 h 72"/>
                <a:gd name="T92" fmla="*/ 239367309 w 72"/>
                <a:gd name="T93" fmla="*/ 271191885 h 72"/>
                <a:gd name="T94" fmla="*/ 271269483 w 72"/>
                <a:gd name="T95" fmla="*/ 271191885 h 72"/>
                <a:gd name="T96" fmla="*/ 335074229 w 72"/>
                <a:gd name="T97" fmla="*/ 239294127 h 72"/>
                <a:gd name="T98" fmla="*/ 351045398 w 72"/>
                <a:gd name="T99" fmla="*/ 223365028 h 72"/>
                <a:gd name="T100" fmla="*/ 335074229 w 72"/>
                <a:gd name="T101" fmla="*/ 175498211 h 72"/>
                <a:gd name="T102" fmla="*/ 271269483 w 72"/>
                <a:gd name="T103" fmla="*/ 159529351 h 72"/>
                <a:gd name="T104" fmla="*/ 239367309 w 72"/>
                <a:gd name="T105" fmla="*/ 175498211 h 7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2"/>
                <a:gd name="T160" fmla="*/ 0 h 72"/>
                <a:gd name="T161" fmla="*/ 72 w 72"/>
                <a:gd name="T162" fmla="*/ 72 h 7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2" h="72">
                  <a:moveTo>
                    <a:pt x="36" y="0"/>
                  </a:moveTo>
                  <a:lnTo>
                    <a:pt x="36" y="0"/>
                  </a:lnTo>
                  <a:lnTo>
                    <a:pt x="44" y="0"/>
                  </a:lnTo>
                  <a:lnTo>
                    <a:pt x="50" y="2"/>
                  </a:lnTo>
                  <a:lnTo>
                    <a:pt x="56" y="6"/>
                  </a:lnTo>
                  <a:lnTo>
                    <a:pt x="62" y="10"/>
                  </a:lnTo>
                  <a:lnTo>
                    <a:pt x="66" y="16"/>
                  </a:lnTo>
                  <a:lnTo>
                    <a:pt x="70" y="22"/>
                  </a:lnTo>
                  <a:lnTo>
                    <a:pt x="72" y="28"/>
                  </a:lnTo>
                  <a:lnTo>
                    <a:pt x="72" y="36"/>
                  </a:lnTo>
                  <a:lnTo>
                    <a:pt x="72" y="42"/>
                  </a:lnTo>
                  <a:lnTo>
                    <a:pt x="70" y="50"/>
                  </a:lnTo>
                  <a:lnTo>
                    <a:pt x="66" y="56"/>
                  </a:lnTo>
                  <a:lnTo>
                    <a:pt x="62" y="62"/>
                  </a:lnTo>
                  <a:lnTo>
                    <a:pt x="56" y="66"/>
                  </a:lnTo>
                  <a:lnTo>
                    <a:pt x="50" y="68"/>
                  </a:lnTo>
                  <a:lnTo>
                    <a:pt x="44" y="70"/>
                  </a:lnTo>
                  <a:lnTo>
                    <a:pt x="36" y="72"/>
                  </a:lnTo>
                  <a:lnTo>
                    <a:pt x="28" y="70"/>
                  </a:lnTo>
                  <a:lnTo>
                    <a:pt x="22" y="68"/>
                  </a:lnTo>
                  <a:lnTo>
                    <a:pt x="16" y="66"/>
                  </a:lnTo>
                  <a:lnTo>
                    <a:pt x="10" y="62"/>
                  </a:lnTo>
                  <a:lnTo>
                    <a:pt x="6" y="56"/>
                  </a:lnTo>
                  <a:lnTo>
                    <a:pt x="2" y="50"/>
                  </a:lnTo>
                  <a:lnTo>
                    <a:pt x="0" y="42"/>
                  </a:lnTo>
                  <a:lnTo>
                    <a:pt x="0" y="36"/>
                  </a:lnTo>
                  <a:lnTo>
                    <a:pt x="0" y="28"/>
                  </a:lnTo>
                  <a:lnTo>
                    <a:pt x="2" y="22"/>
                  </a:lnTo>
                  <a:lnTo>
                    <a:pt x="6" y="16"/>
                  </a:lnTo>
                  <a:lnTo>
                    <a:pt x="10" y="10"/>
                  </a:lnTo>
                  <a:lnTo>
                    <a:pt x="16" y="6"/>
                  </a:lnTo>
                  <a:lnTo>
                    <a:pt x="22" y="2"/>
                  </a:lnTo>
                  <a:lnTo>
                    <a:pt x="28" y="0"/>
                  </a:lnTo>
                  <a:lnTo>
                    <a:pt x="36" y="0"/>
                  </a:lnTo>
                  <a:close/>
                  <a:moveTo>
                    <a:pt x="36" y="6"/>
                  </a:moveTo>
                  <a:lnTo>
                    <a:pt x="36" y="6"/>
                  </a:lnTo>
                  <a:lnTo>
                    <a:pt x="30" y="6"/>
                  </a:lnTo>
                  <a:lnTo>
                    <a:pt x="26" y="8"/>
                  </a:lnTo>
                  <a:lnTo>
                    <a:pt x="16" y="14"/>
                  </a:lnTo>
                  <a:lnTo>
                    <a:pt x="10" y="24"/>
                  </a:lnTo>
                  <a:lnTo>
                    <a:pt x="8" y="36"/>
                  </a:lnTo>
                  <a:lnTo>
                    <a:pt x="10" y="48"/>
                  </a:lnTo>
                  <a:lnTo>
                    <a:pt x="16" y="56"/>
                  </a:lnTo>
                  <a:lnTo>
                    <a:pt x="26" y="64"/>
                  </a:lnTo>
                  <a:lnTo>
                    <a:pt x="30" y="64"/>
                  </a:lnTo>
                  <a:lnTo>
                    <a:pt x="36" y="66"/>
                  </a:lnTo>
                  <a:lnTo>
                    <a:pt x="42" y="66"/>
                  </a:lnTo>
                  <a:lnTo>
                    <a:pt x="48" y="64"/>
                  </a:lnTo>
                  <a:lnTo>
                    <a:pt x="56" y="56"/>
                  </a:lnTo>
                  <a:lnTo>
                    <a:pt x="62" y="48"/>
                  </a:lnTo>
                  <a:lnTo>
                    <a:pt x="64" y="36"/>
                  </a:lnTo>
                  <a:lnTo>
                    <a:pt x="62" y="24"/>
                  </a:lnTo>
                  <a:lnTo>
                    <a:pt x="56" y="14"/>
                  </a:lnTo>
                  <a:lnTo>
                    <a:pt x="48" y="8"/>
                  </a:lnTo>
                  <a:lnTo>
                    <a:pt x="42" y="6"/>
                  </a:lnTo>
                  <a:lnTo>
                    <a:pt x="36" y="6"/>
                  </a:lnTo>
                  <a:close/>
                  <a:moveTo>
                    <a:pt x="30" y="56"/>
                  </a:moveTo>
                  <a:lnTo>
                    <a:pt x="22" y="56"/>
                  </a:lnTo>
                  <a:lnTo>
                    <a:pt x="22" y="16"/>
                  </a:lnTo>
                  <a:lnTo>
                    <a:pt x="34" y="16"/>
                  </a:lnTo>
                  <a:lnTo>
                    <a:pt x="42" y="16"/>
                  </a:lnTo>
                  <a:lnTo>
                    <a:pt x="48" y="18"/>
                  </a:lnTo>
                  <a:lnTo>
                    <a:pt x="50" y="22"/>
                  </a:lnTo>
                  <a:lnTo>
                    <a:pt x="50" y="28"/>
                  </a:lnTo>
                  <a:lnTo>
                    <a:pt x="50" y="30"/>
                  </a:lnTo>
                  <a:lnTo>
                    <a:pt x="48" y="34"/>
                  </a:lnTo>
                  <a:lnTo>
                    <a:pt x="44" y="36"/>
                  </a:lnTo>
                  <a:lnTo>
                    <a:pt x="48" y="40"/>
                  </a:lnTo>
                  <a:lnTo>
                    <a:pt x="50" y="46"/>
                  </a:lnTo>
                  <a:lnTo>
                    <a:pt x="52" y="56"/>
                  </a:lnTo>
                  <a:lnTo>
                    <a:pt x="44" y="56"/>
                  </a:lnTo>
                  <a:lnTo>
                    <a:pt x="42" y="46"/>
                  </a:lnTo>
                  <a:lnTo>
                    <a:pt x="40" y="42"/>
                  </a:lnTo>
                  <a:lnTo>
                    <a:pt x="34" y="40"/>
                  </a:lnTo>
                  <a:lnTo>
                    <a:pt x="30" y="40"/>
                  </a:lnTo>
                  <a:lnTo>
                    <a:pt x="30" y="56"/>
                  </a:lnTo>
                  <a:close/>
                  <a:moveTo>
                    <a:pt x="30" y="34"/>
                  </a:moveTo>
                  <a:lnTo>
                    <a:pt x="34" y="34"/>
                  </a:lnTo>
                  <a:lnTo>
                    <a:pt x="40" y="32"/>
                  </a:lnTo>
                  <a:lnTo>
                    <a:pt x="42" y="30"/>
                  </a:lnTo>
                  <a:lnTo>
                    <a:pt x="44" y="28"/>
                  </a:lnTo>
                  <a:lnTo>
                    <a:pt x="44" y="26"/>
                  </a:lnTo>
                  <a:lnTo>
                    <a:pt x="42" y="22"/>
                  </a:lnTo>
                  <a:lnTo>
                    <a:pt x="38" y="22"/>
                  </a:lnTo>
                  <a:lnTo>
                    <a:pt x="34" y="20"/>
                  </a:lnTo>
                  <a:lnTo>
                    <a:pt x="30" y="22"/>
                  </a:lnTo>
                  <a:lnTo>
                    <a:pt x="30" y="34"/>
                  </a:lnTo>
                  <a:close/>
                </a:path>
              </a:pathLst>
            </a:custGeom>
            <a:solidFill>
              <a:srgbClr val="FFFFFF"/>
            </a:solidFill>
            <a:ln w="9525">
              <a:noFill/>
              <a:round/>
              <a:headEnd/>
              <a:tailEnd/>
            </a:ln>
          </p:spPr>
          <p:txBody>
            <a:bodyPr/>
            <a:lstStyle/>
            <a:p>
              <a:endParaRPr lang="en-US">
                <a:solidFill>
                  <a:srgbClr val="FFFFFF"/>
                </a:solidFill>
              </a:endParaRPr>
            </a:p>
          </p:txBody>
        </p:sp>
      </p:gr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hf hdr="0" ftr="0" dt="0"/>
  <p:txStyles>
    <p:titleStyle>
      <a:lvl1pPr algn="l" defTabSz="1088291" rtl="0" eaLnBrk="1" latinLnBrk="0" hangingPunct="1">
        <a:spcBef>
          <a:spcPct val="0"/>
        </a:spcBef>
        <a:buNone/>
        <a:defRPr sz="2400" kern="1200">
          <a:solidFill>
            <a:schemeClr val="bg2"/>
          </a:solidFill>
          <a:latin typeface="+mj-lt"/>
          <a:ea typeface="+mj-ea"/>
          <a:cs typeface="+mj-cs"/>
        </a:defRPr>
      </a:lvl1pPr>
    </p:titleStyle>
    <p:bodyStyle>
      <a:lvl1pPr marL="275852" indent="-275852" algn="l" defTabSz="1088291" rtl="0" eaLnBrk="1" latinLnBrk="0" hangingPunct="1">
        <a:spcBef>
          <a:spcPts val="714"/>
        </a:spcBef>
        <a:buClr>
          <a:schemeClr val="accent4"/>
        </a:buClr>
        <a:buSzPct val="70000"/>
        <a:buFont typeface="Wingdings" pitchFamily="2" charset="2"/>
        <a:buChar char="§"/>
        <a:defRPr sz="2000" kern="1200">
          <a:solidFill>
            <a:schemeClr val="tx1"/>
          </a:solidFill>
          <a:latin typeface="+mn-lt"/>
          <a:ea typeface="+mn-ea"/>
          <a:cs typeface="+mn-cs"/>
        </a:defRPr>
      </a:lvl1pPr>
      <a:lvl2pPr marL="551703" indent="-275852" algn="l" defTabSz="1088291" rtl="0" eaLnBrk="1" latinLnBrk="0" hangingPunct="1">
        <a:spcBef>
          <a:spcPts val="714"/>
        </a:spcBef>
        <a:buClr>
          <a:schemeClr val="accent4"/>
        </a:buClr>
        <a:buSzPct val="70000"/>
        <a:buFont typeface="Wingdings" pitchFamily="2" charset="2"/>
        <a:buChar char="§"/>
        <a:defRPr sz="2000" kern="1200">
          <a:solidFill>
            <a:schemeClr val="tx1"/>
          </a:solidFill>
          <a:latin typeface="+mn-lt"/>
          <a:ea typeface="+mn-ea"/>
          <a:cs typeface="+mn-cs"/>
        </a:defRPr>
      </a:lvl2pPr>
      <a:lvl3pPr marL="751979" indent="-200276" algn="l" defTabSz="1088291" rtl="0" eaLnBrk="1" latinLnBrk="0" hangingPunct="1">
        <a:spcBef>
          <a:spcPts val="714"/>
        </a:spcBef>
        <a:buClr>
          <a:schemeClr val="accent4"/>
        </a:buClr>
        <a:buSzPct val="70000"/>
        <a:buFont typeface="Wingdings" pitchFamily="2" charset="2"/>
        <a:buChar char="§"/>
        <a:defRPr sz="1800" kern="1200">
          <a:solidFill>
            <a:schemeClr val="tx1"/>
          </a:solidFill>
          <a:latin typeface="+mn-lt"/>
          <a:ea typeface="+mn-ea"/>
          <a:cs typeface="+mn-cs"/>
        </a:defRPr>
      </a:lvl3pPr>
      <a:lvl4pPr marL="950366" indent="-198387" algn="l" defTabSz="1088291" rtl="0" eaLnBrk="1" latinLnBrk="0" hangingPunct="1">
        <a:spcBef>
          <a:spcPts val="714"/>
        </a:spcBef>
        <a:buClr>
          <a:schemeClr val="accent4"/>
        </a:buClr>
        <a:buSzPct val="70000"/>
        <a:buFont typeface="Wingdings" pitchFamily="2" charset="2"/>
        <a:buChar char="§"/>
        <a:defRPr sz="1800" kern="1200">
          <a:solidFill>
            <a:schemeClr val="tx1"/>
          </a:solidFill>
          <a:latin typeface="+mn-lt"/>
          <a:ea typeface="+mn-ea"/>
          <a:cs typeface="+mn-cs"/>
        </a:defRPr>
      </a:lvl4pPr>
      <a:lvl5pPr marL="1088291" indent="-137926" algn="l" defTabSz="1088291" rtl="0" eaLnBrk="1" latinLnBrk="0" hangingPunct="1">
        <a:spcBef>
          <a:spcPts val="714"/>
        </a:spcBef>
        <a:buClr>
          <a:schemeClr val="accent4"/>
        </a:buClr>
        <a:buSzPct val="70000"/>
        <a:buFont typeface="Wingdings" pitchFamily="2" charset="2"/>
        <a:buChar char="§"/>
        <a:defRPr sz="1400" kern="1200">
          <a:solidFill>
            <a:schemeClr val="tx1"/>
          </a:solidFill>
          <a:latin typeface="+mn-lt"/>
          <a:ea typeface="+mn-ea"/>
          <a:cs typeface="+mn-cs"/>
        </a:defRPr>
      </a:lvl5pPr>
      <a:lvl6pPr marL="299279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6944"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08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235"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291" rtl="0" eaLnBrk="1" latinLnBrk="0" hangingPunct="1">
        <a:defRPr sz="2100" kern="1200">
          <a:solidFill>
            <a:schemeClr val="tx1"/>
          </a:solidFill>
          <a:latin typeface="+mn-lt"/>
          <a:ea typeface="+mn-ea"/>
          <a:cs typeface="+mn-cs"/>
        </a:defRPr>
      </a:lvl1pPr>
      <a:lvl2pPr marL="544145" algn="l" defTabSz="1088291" rtl="0" eaLnBrk="1" latinLnBrk="0" hangingPunct="1">
        <a:defRPr sz="2100" kern="1200">
          <a:solidFill>
            <a:schemeClr val="tx1"/>
          </a:solidFill>
          <a:latin typeface="+mn-lt"/>
          <a:ea typeface="+mn-ea"/>
          <a:cs typeface="+mn-cs"/>
        </a:defRPr>
      </a:lvl2pPr>
      <a:lvl3pPr marL="1088291" algn="l" defTabSz="1088291" rtl="0" eaLnBrk="1" latinLnBrk="0" hangingPunct="1">
        <a:defRPr sz="2100" kern="1200">
          <a:solidFill>
            <a:schemeClr val="tx1"/>
          </a:solidFill>
          <a:latin typeface="+mn-lt"/>
          <a:ea typeface="+mn-ea"/>
          <a:cs typeface="+mn-cs"/>
        </a:defRPr>
      </a:lvl3pPr>
      <a:lvl4pPr marL="1632436" algn="l" defTabSz="1088291" rtl="0" eaLnBrk="1" latinLnBrk="0" hangingPunct="1">
        <a:defRPr sz="2100" kern="1200">
          <a:solidFill>
            <a:schemeClr val="tx1"/>
          </a:solidFill>
          <a:latin typeface="+mn-lt"/>
          <a:ea typeface="+mn-ea"/>
          <a:cs typeface="+mn-cs"/>
        </a:defRPr>
      </a:lvl4pPr>
      <a:lvl5pPr marL="2176581" algn="l" defTabSz="1088291" rtl="0" eaLnBrk="1" latinLnBrk="0" hangingPunct="1">
        <a:defRPr sz="2100" kern="1200">
          <a:solidFill>
            <a:schemeClr val="tx1"/>
          </a:solidFill>
          <a:latin typeface="+mn-lt"/>
          <a:ea typeface="+mn-ea"/>
          <a:cs typeface="+mn-cs"/>
        </a:defRPr>
      </a:lvl5pPr>
      <a:lvl6pPr marL="2720726" algn="l" defTabSz="1088291" rtl="0" eaLnBrk="1" latinLnBrk="0" hangingPunct="1">
        <a:defRPr sz="2100" kern="1200">
          <a:solidFill>
            <a:schemeClr val="tx1"/>
          </a:solidFill>
          <a:latin typeface="+mn-lt"/>
          <a:ea typeface="+mn-ea"/>
          <a:cs typeface="+mn-cs"/>
        </a:defRPr>
      </a:lvl6pPr>
      <a:lvl7pPr marL="3264872" algn="l" defTabSz="1088291" rtl="0" eaLnBrk="1" latinLnBrk="0" hangingPunct="1">
        <a:defRPr sz="2100" kern="1200">
          <a:solidFill>
            <a:schemeClr val="tx1"/>
          </a:solidFill>
          <a:latin typeface="+mn-lt"/>
          <a:ea typeface="+mn-ea"/>
          <a:cs typeface="+mn-cs"/>
        </a:defRPr>
      </a:lvl7pPr>
      <a:lvl8pPr marL="3809017" algn="l" defTabSz="1088291" rtl="0" eaLnBrk="1" latinLnBrk="0" hangingPunct="1">
        <a:defRPr sz="2100" kern="1200">
          <a:solidFill>
            <a:schemeClr val="tx1"/>
          </a:solidFill>
          <a:latin typeface="+mn-lt"/>
          <a:ea typeface="+mn-ea"/>
          <a:cs typeface="+mn-cs"/>
        </a:defRPr>
      </a:lvl8pPr>
      <a:lvl9pPr marL="4353162" algn="l" defTabSz="1088291"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ctrTitle"/>
          </p:nvPr>
        </p:nvSpPr>
        <p:spPr/>
        <p:txBody>
          <a:bodyPr>
            <a:normAutofit/>
          </a:bodyPr>
          <a:lstStyle/>
          <a:p>
            <a:r>
              <a:rPr lang="en-US" b="1" dirty="0" smtClean="0">
                <a:solidFill>
                  <a:srgbClr val="FBB034"/>
                </a:solidFill>
              </a:rPr>
              <a:t>Blueprint Testing</a:t>
            </a:r>
            <a:endParaRPr lang="en-US" dirty="0">
              <a:solidFill>
                <a:srgbClr val="FF0000"/>
              </a:solidFill>
            </a:endParaRPr>
          </a:p>
        </p:txBody>
      </p:sp>
      <p:sp>
        <p:nvSpPr>
          <p:cNvPr id="7" name="Slide Number Placeholder 6"/>
          <p:cNvSpPr>
            <a:spLocks noGrp="1"/>
          </p:cNvSpPr>
          <p:nvPr>
            <p:ph type="sldNum" sz="quarter" idx="12"/>
          </p:nvPr>
        </p:nvSpPr>
        <p:spPr/>
        <p:txBody>
          <a:bodyPr/>
          <a:lstStyle/>
          <a:p>
            <a:pPr algn="ctr"/>
            <a:fld id="{90156F56-D5AE-4C6F-B826-C69D1BC521BB}" type="slidenum">
              <a:rPr lang="en-US" smtClean="0"/>
              <a:pPr algn="ctr"/>
              <a:t>1</a:t>
            </a:fld>
            <a:endParaRPr lang="en-US" dirty="0"/>
          </a:p>
        </p:txBody>
      </p:sp>
      <p:sp>
        <p:nvSpPr>
          <p:cNvPr id="5" name="Subtitle 4"/>
          <p:cNvSpPr>
            <a:spLocks noGrp="1"/>
          </p:cNvSpPr>
          <p:nvPr>
            <p:ph type="subTitle" idx="1"/>
          </p:nvPr>
        </p:nvSpPr>
        <p:spPr/>
        <p:txBody>
          <a:bodyPr/>
          <a:lstStyle/>
          <a:p>
            <a:endParaRPr lang="en-US" dirty="0"/>
          </a:p>
        </p:txBody>
      </p:sp>
      <p:sp>
        <p:nvSpPr>
          <p:cNvPr id="6" name="TextBox 5"/>
          <p:cNvSpPr txBox="1"/>
          <p:nvPr/>
        </p:nvSpPr>
        <p:spPr>
          <a:xfrm>
            <a:off x="484742" y="4836405"/>
            <a:ext cx="3249976" cy="1138773"/>
          </a:xfrm>
          <a:prstGeom prst="rect">
            <a:avLst/>
          </a:prstGeom>
          <a:noFill/>
        </p:spPr>
        <p:txBody>
          <a:bodyPr wrap="square" rtlCol="0">
            <a:spAutoFit/>
          </a:bodyPr>
          <a:lstStyle/>
          <a:p>
            <a:r>
              <a:rPr lang="en-US" sz="1400" dirty="0" smtClean="0"/>
              <a:t>Prepared by-</a:t>
            </a:r>
          </a:p>
          <a:p>
            <a:r>
              <a:rPr lang="en-US" dirty="0" smtClean="0"/>
              <a:t>Saurav Gupta</a:t>
            </a:r>
          </a:p>
          <a:p>
            <a:r>
              <a:rPr lang="en-US" dirty="0" smtClean="0"/>
              <a:t>Adobe Systems India</a:t>
            </a:r>
          </a:p>
          <a:p>
            <a:r>
              <a:rPr lang="en-US" dirty="0" smtClean="0"/>
              <a:t>Email: sauragup@adobe.com</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dirty="0" smtClean="0"/>
              <a:t>Blueprint Testing</a:t>
            </a:r>
            <a:r>
              <a:rPr lang="en-US" b="1" dirty="0" smtClean="0"/>
              <a:t/>
            </a:r>
            <a:br>
              <a:rPr lang="en-US" b="1" dirty="0" smtClean="0"/>
            </a:br>
            <a:endParaRPr lang="en-US" dirty="0"/>
          </a:p>
        </p:txBody>
      </p:sp>
      <p:sp>
        <p:nvSpPr>
          <p:cNvPr id="4" name="Slide Number Placeholder 3"/>
          <p:cNvSpPr>
            <a:spLocks noGrp="1"/>
          </p:cNvSpPr>
          <p:nvPr>
            <p:ph type="sldNum" sz="quarter" idx="12"/>
          </p:nvPr>
        </p:nvSpPr>
        <p:spPr/>
        <p:txBody>
          <a:bodyPr/>
          <a:lstStyle/>
          <a:p>
            <a:pPr algn="ctr"/>
            <a:fld id="{90156F56-D5AE-4C6F-B826-C69D1BC521BB}" type="slidenum">
              <a:rPr lang="en-US" smtClean="0">
                <a:solidFill>
                  <a:prstClr val="white"/>
                </a:solidFill>
              </a:rPr>
              <a:pPr algn="ctr"/>
              <a:t>2</a:t>
            </a:fld>
            <a:endParaRPr lang="en-US" dirty="0">
              <a:solidFill>
                <a:prstClr val="white"/>
              </a:solidFill>
            </a:endParaRPr>
          </a:p>
        </p:txBody>
      </p:sp>
      <p:sp>
        <p:nvSpPr>
          <p:cNvPr id="6" name="Content Placeholder 2"/>
          <p:cNvSpPr txBox="1">
            <a:spLocks/>
          </p:cNvSpPr>
          <p:nvPr/>
        </p:nvSpPr>
        <p:spPr>
          <a:xfrm>
            <a:off x="206749" y="1055914"/>
            <a:ext cx="11579384" cy="5181600"/>
          </a:xfrm>
          <a:prstGeom prst="rect">
            <a:avLst/>
          </a:prstGeom>
        </p:spPr>
        <p:txBody>
          <a:bodyPr vert="horz" lIns="108829" tIns="54414" rIns="108829" bIns="54414" rtlCol="0">
            <a:normAutofit/>
          </a:bodyPr>
          <a:lstStyle>
            <a:lvl1pPr marL="275852" indent="-275852" algn="l" defTabSz="1088291" rtl="0" eaLnBrk="1" latinLnBrk="0" hangingPunct="1">
              <a:spcBef>
                <a:spcPts val="714"/>
              </a:spcBef>
              <a:buClr>
                <a:schemeClr val="accent4"/>
              </a:buClr>
              <a:buSzPct val="70000"/>
              <a:buFont typeface="Wingdings" pitchFamily="2" charset="2"/>
              <a:buChar char="§"/>
              <a:defRPr sz="2000" kern="1200">
                <a:solidFill>
                  <a:schemeClr val="tx1"/>
                </a:solidFill>
                <a:latin typeface="+mn-lt"/>
                <a:ea typeface="+mn-ea"/>
                <a:cs typeface="+mn-cs"/>
              </a:defRPr>
            </a:lvl1pPr>
            <a:lvl2pPr marL="551703" indent="-275852" algn="l" defTabSz="1088291" rtl="0" eaLnBrk="1" latinLnBrk="0" hangingPunct="1">
              <a:spcBef>
                <a:spcPts val="714"/>
              </a:spcBef>
              <a:buClr>
                <a:schemeClr val="accent4"/>
              </a:buClr>
              <a:buSzPct val="70000"/>
              <a:buFont typeface="Wingdings" pitchFamily="2" charset="2"/>
              <a:buChar char="§"/>
              <a:defRPr sz="2000" kern="1200">
                <a:solidFill>
                  <a:schemeClr val="tx1"/>
                </a:solidFill>
                <a:latin typeface="+mn-lt"/>
                <a:ea typeface="+mn-ea"/>
                <a:cs typeface="+mn-cs"/>
              </a:defRPr>
            </a:lvl2pPr>
            <a:lvl3pPr marL="751979" indent="-200276" algn="l" defTabSz="1088291" rtl="0" eaLnBrk="1" latinLnBrk="0" hangingPunct="1">
              <a:spcBef>
                <a:spcPts val="714"/>
              </a:spcBef>
              <a:buClr>
                <a:schemeClr val="accent4"/>
              </a:buClr>
              <a:buSzPct val="70000"/>
              <a:buFont typeface="Wingdings" pitchFamily="2" charset="2"/>
              <a:buChar char="§"/>
              <a:defRPr sz="1800" kern="1200">
                <a:solidFill>
                  <a:schemeClr val="tx1"/>
                </a:solidFill>
                <a:latin typeface="+mn-lt"/>
                <a:ea typeface="+mn-ea"/>
                <a:cs typeface="+mn-cs"/>
              </a:defRPr>
            </a:lvl3pPr>
            <a:lvl4pPr marL="950366" indent="-198387" algn="l" defTabSz="1088291" rtl="0" eaLnBrk="1" latinLnBrk="0" hangingPunct="1">
              <a:spcBef>
                <a:spcPts val="714"/>
              </a:spcBef>
              <a:buClr>
                <a:schemeClr val="accent4"/>
              </a:buClr>
              <a:buSzPct val="70000"/>
              <a:buFont typeface="Wingdings" pitchFamily="2" charset="2"/>
              <a:buChar char="§"/>
              <a:defRPr sz="1800" kern="1200">
                <a:solidFill>
                  <a:schemeClr val="tx1"/>
                </a:solidFill>
                <a:latin typeface="+mn-lt"/>
                <a:ea typeface="+mn-ea"/>
                <a:cs typeface="+mn-cs"/>
              </a:defRPr>
            </a:lvl4pPr>
            <a:lvl5pPr marL="1088291" indent="-137926" algn="l" defTabSz="1088291" rtl="0" eaLnBrk="1" latinLnBrk="0" hangingPunct="1">
              <a:spcBef>
                <a:spcPts val="714"/>
              </a:spcBef>
              <a:buClr>
                <a:schemeClr val="accent4"/>
              </a:buClr>
              <a:buSzPct val="70000"/>
              <a:buFont typeface="Wingdings" pitchFamily="2" charset="2"/>
              <a:buChar char="§"/>
              <a:defRPr sz="1400" kern="1200">
                <a:solidFill>
                  <a:schemeClr val="tx1"/>
                </a:solidFill>
                <a:latin typeface="+mn-lt"/>
                <a:ea typeface="+mn-ea"/>
                <a:cs typeface="+mn-cs"/>
              </a:defRPr>
            </a:lvl5pPr>
            <a:lvl6pPr marL="299279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6944"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08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235"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Font typeface="Wingdings" pitchFamily="2" charset="2"/>
              <a:buNone/>
            </a:pPr>
            <a:r>
              <a:rPr lang="en-US" sz="2000" b="1" u="sng" dirty="0" smtClean="0">
                <a:solidFill>
                  <a:srgbClr val="00B0F0"/>
                </a:solidFill>
                <a:latin typeface="Calibri" pitchFamily="34" charset="0"/>
                <a:cs typeface="Calibri" pitchFamily="34" charset="0"/>
              </a:rPr>
              <a:t>Blueprint </a:t>
            </a:r>
            <a:r>
              <a:rPr lang="en-US" sz="2000" b="1" u="sng" dirty="0" smtClean="0">
                <a:solidFill>
                  <a:srgbClr val="00B0F0"/>
                </a:solidFill>
                <a:latin typeface="Calibri" pitchFamily="34" charset="0"/>
                <a:cs typeface="Calibri" pitchFamily="34" charset="0"/>
              </a:rPr>
              <a:t>Testing</a:t>
            </a:r>
          </a:p>
          <a:p>
            <a:pPr marL="0" indent="0">
              <a:buNone/>
            </a:pPr>
            <a:r>
              <a:rPr lang="en-US" dirty="0">
                <a:latin typeface="Calibri" pitchFamily="34" charset="0"/>
                <a:cs typeface="Calibri" pitchFamily="34" charset="0"/>
              </a:rPr>
              <a:t>The </a:t>
            </a:r>
            <a:r>
              <a:rPr lang="en-US" dirty="0">
                <a:latin typeface="Calibri" pitchFamily="34" charset="0"/>
                <a:cs typeface="Calibri" pitchFamily="34" charset="0"/>
              </a:rPr>
              <a:t>Blueprint Testing is done to identify the changes that are included in Current Build of the Product and help them validate before the actual testing begins. </a:t>
            </a:r>
            <a:r>
              <a:rPr lang="en-US" dirty="0">
                <a:latin typeface="Calibri" pitchFamily="34" charset="0"/>
                <a:cs typeface="Calibri" pitchFamily="34" charset="0"/>
              </a:rPr>
              <a:t>This help in the </a:t>
            </a:r>
            <a:r>
              <a:rPr lang="en-US" dirty="0" smtClean="0">
                <a:latin typeface="Calibri" pitchFamily="34" charset="0"/>
                <a:cs typeface="Calibri" pitchFamily="34" charset="0"/>
              </a:rPr>
              <a:t>end </a:t>
            </a:r>
            <a:r>
              <a:rPr lang="en-US" dirty="0">
                <a:latin typeface="Calibri" pitchFamily="34" charset="0"/>
                <a:cs typeface="Calibri" pitchFamily="34" charset="0"/>
              </a:rPr>
              <a:t>Game to identify that all components are included in the Build. </a:t>
            </a:r>
            <a:r>
              <a:rPr lang="en-US" dirty="0">
                <a:latin typeface="Calibri" pitchFamily="34" charset="0"/>
                <a:cs typeface="Calibri" pitchFamily="34" charset="0"/>
              </a:rPr>
              <a:t>Also it ensures that all the content like Sample Files, Goodies etc. does exist in the ESD/DVD or in the Builds.</a:t>
            </a:r>
          </a:p>
          <a:p>
            <a:pPr marL="0" indent="0">
              <a:buNone/>
            </a:pPr>
            <a:endParaRPr lang="en-US" sz="2000" b="1" u="sng" dirty="0" smtClean="0">
              <a:solidFill>
                <a:srgbClr val="00B0F0"/>
              </a:solidFill>
              <a:latin typeface="Calibri" pitchFamily="34" charset="0"/>
              <a:cs typeface="Calibri" pitchFamily="34" charset="0"/>
            </a:endParaRPr>
          </a:p>
          <a:p>
            <a:pPr marL="0" lvl="2" indent="0">
              <a:buNone/>
            </a:pPr>
            <a:r>
              <a:rPr lang="en-US" sz="2000" b="1" u="sng" dirty="0">
                <a:solidFill>
                  <a:srgbClr val="00B0F0"/>
                </a:solidFill>
                <a:latin typeface="Calibri" pitchFamily="34" charset="0"/>
                <a:cs typeface="Calibri" pitchFamily="34" charset="0"/>
              </a:rPr>
              <a:t>Blueprint Testing Tool</a:t>
            </a:r>
          </a:p>
          <a:p>
            <a:r>
              <a:rPr lang="en-US" dirty="0">
                <a:latin typeface="Calibri" pitchFamily="34" charset="0"/>
                <a:cs typeface="Calibri" pitchFamily="34" charset="0"/>
              </a:rPr>
              <a:t>The Blueprint testing Tool facilitates the Blueprint Testing. </a:t>
            </a:r>
          </a:p>
          <a:p>
            <a:r>
              <a:rPr lang="en-US" dirty="0">
                <a:latin typeface="Calibri" pitchFamily="34" charset="0"/>
                <a:cs typeface="Calibri" pitchFamily="34" charset="0"/>
              </a:rPr>
              <a:t>This tool provides you an End-to-End solution to generate the Blueprint of the Build and also provides you an effective way to compare the Blueprint. For Locales, it allows LOC Current Build Blueprint comparison with Previous Build and English Current Build Blueprint simultaneously to capture all differences.</a:t>
            </a:r>
          </a:p>
          <a:p>
            <a:r>
              <a:rPr lang="en-US" dirty="0">
                <a:latin typeface="Calibri" pitchFamily="34" charset="0"/>
                <a:cs typeface="Calibri" pitchFamily="34" charset="0"/>
              </a:rPr>
              <a:t>The </a:t>
            </a:r>
            <a:r>
              <a:rPr lang="en-US" b="1" dirty="0">
                <a:latin typeface="Calibri" pitchFamily="34" charset="0"/>
                <a:cs typeface="Calibri" pitchFamily="34" charset="0"/>
              </a:rPr>
              <a:t>BP Generation tool</a:t>
            </a:r>
            <a:r>
              <a:rPr lang="en-US" dirty="0">
                <a:latin typeface="Calibri" pitchFamily="34" charset="0"/>
                <a:cs typeface="Calibri" pitchFamily="34" charset="0"/>
              </a:rPr>
              <a:t> generates the BP for files for File Size, File Permissions and MD5Checksum (a 128-bit "fingerprint" or "message digest") in specified directory/sub-directories.</a:t>
            </a:r>
          </a:p>
          <a:p>
            <a:r>
              <a:rPr lang="en-US" dirty="0">
                <a:latin typeface="Calibri" pitchFamily="34" charset="0"/>
                <a:cs typeface="Calibri" pitchFamily="34" charset="0"/>
              </a:rPr>
              <a:t>The </a:t>
            </a:r>
            <a:r>
              <a:rPr lang="en-US" b="1" dirty="0">
                <a:latin typeface="Calibri" pitchFamily="34" charset="0"/>
                <a:cs typeface="Calibri" pitchFamily="34" charset="0"/>
              </a:rPr>
              <a:t>BP Comparison tool</a:t>
            </a:r>
            <a:r>
              <a:rPr lang="en-US" dirty="0">
                <a:latin typeface="Calibri" pitchFamily="34" charset="0"/>
                <a:cs typeface="Calibri" pitchFamily="34" charset="0"/>
              </a:rPr>
              <a:t> compares the files generated by BP Generation Tool.</a:t>
            </a:r>
          </a:p>
          <a:p>
            <a:pPr marL="0" lvl="2" indent="0">
              <a:buFont typeface="Wingdings" pitchFamily="2" charset="2"/>
              <a:buNone/>
            </a:pPr>
            <a:endParaRPr lang="en-US" sz="2100" b="1" u="sng" dirty="0" smtClean="0">
              <a:solidFill>
                <a:srgbClr val="00B0F0"/>
              </a:solidFill>
              <a:latin typeface="Calibri" pitchFamily="34" charset="0"/>
              <a:cs typeface="Calibri" pitchFamily="34" charset="0"/>
            </a:endParaRPr>
          </a:p>
        </p:txBody>
      </p:sp>
    </p:spTree>
    <p:extLst>
      <p:ext uri="{BB962C8B-B14F-4D97-AF65-F5344CB8AC3E}">
        <p14:creationId xmlns:p14="http://schemas.microsoft.com/office/powerpoint/2010/main" val="1533947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dirty="0" smtClean="0"/>
              <a:t>Blueprint Testing</a:t>
            </a:r>
            <a:r>
              <a:rPr lang="en-US" b="1" dirty="0" smtClean="0"/>
              <a:t/>
            </a:r>
            <a:br>
              <a:rPr lang="en-US" b="1" dirty="0" smtClean="0"/>
            </a:br>
            <a:endParaRPr lang="en-US" dirty="0"/>
          </a:p>
        </p:txBody>
      </p:sp>
      <p:sp>
        <p:nvSpPr>
          <p:cNvPr id="4" name="Slide Number Placeholder 3"/>
          <p:cNvSpPr>
            <a:spLocks noGrp="1"/>
          </p:cNvSpPr>
          <p:nvPr>
            <p:ph type="sldNum" sz="quarter" idx="12"/>
          </p:nvPr>
        </p:nvSpPr>
        <p:spPr/>
        <p:txBody>
          <a:bodyPr/>
          <a:lstStyle/>
          <a:p>
            <a:pPr algn="ctr"/>
            <a:fld id="{90156F56-D5AE-4C6F-B826-C69D1BC521BB}" type="slidenum">
              <a:rPr lang="en-US" smtClean="0">
                <a:solidFill>
                  <a:prstClr val="white"/>
                </a:solidFill>
              </a:rPr>
              <a:pPr algn="ctr"/>
              <a:t>3</a:t>
            </a:fld>
            <a:endParaRPr lang="en-US" dirty="0">
              <a:solidFill>
                <a:prstClr val="white"/>
              </a:solidFill>
            </a:endParaRPr>
          </a:p>
        </p:txBody>
      </p:sp>
      <p:sp>
        <p:nvSpPr>
          <p:cNvPr id="6" name="Content Placeholder 2"/>
          <p:cNvSpPr txBox="1">
            <a:spLocks/>
          </p:cNvSpPr>
          <p:nvPr/>
        </p:nvSpPr>
        <p:spPr>
          <a:xfrm>
            <a:off x="206749" y="1055914"/>
            <a:ext cx="11579384" cy="5181600"/>
          </a:xfrm>
          <a:prstGeom prst="rect">
            <a:avLst/>
          </a:prstGeom>
        </p:spPr>
        <p:txBody>
          <a:bodyPr vert="horz" lIns="108829" tIns="54414" rIns="108829" bIns="54414" rtlCol="0">
            <a:normAutofit/>
          </a:bodyPr>
          <a:lstStyle>
            <a:lvl1pPr marL="275852" indent="-275852" algn="l" defTabSz="1088291" rtl="0" eaLnBrk="1" latinLnBrk="0" hangingPunct="1">
              <a:spcBef>
                <a:spcPts val="714"/>
              </a:spcBef>
              <a:buClr>
                <a:schemeClr val="accent4"/>
              </a:buClr>
              <a:buSzPct val="70000"/>
              <a:buFont typeface="Wingdings" pitchFamily="2" charset="2"/>
              <a:buChar char="§"/>
              <a:defRPr sz="2000" kern="1200">
                <a:solidFill>
                  <a:schemeClr val="tx1"/>
                </a:solidFill>
                <a:latin typeface="+mn-lt"/>
                <a:ea typeface="+mn-ea"/>
                <a:cs typeface="+mn-cs"/>
              </a:defRPr>
            </a:lvl1pPr>
            <a:lvl2pPr marL="551703" indent="-275852" algn="l" defTabSz="1088291" rtl="0" eaLnBrk="1" latinLnBrk="0" hangingPunct="1">
              <a:spcBef>
                <a:spcPts val="714"/>
              </a:spcBef>
              <a:buClr>
                <a:schemeClr val="accent4"/>
              </a:buClr>
              <a:buSzPct val="70000"/>
              <a:buFont typeface="Wingdings" pitchFamily="2" charset="2"/>
              <a:buChar char="§"/>
              <a:defRPr sz="2000" kern="1200">
                <a:solidFill>
                  <a:schemeClr val="tx1"/>
                </a:solidFill>
                <a:latin typeface="+mn-lt"/>
                <a:ea typeface="+mn-ea"/>
                <a:cs typeface="+mn-cs"/>
              </a:defRPr>
            </a:lvl2pPr>
            <a:lvl3pPr marL="751979" indent="-200276" algn="l" defTabSz="1088291" rtl="0" eaLnBrk="1" latinLnBrk="0" hangingPunct="1">
              <a:spcBef>
                <a:spcPts val="714"/>
              </a:spcBef>
              <a:buClr>
                <a:schemeClr val="accent4"/>
              </a:buClr>
              <a:buSzPct val="70000"/>
              <a:buFont typeface="Wingdings" pitchFamily="2" charset="2"/>
              <a:buChar char="§"/>
              <a:defRPr sz="1800" kern="1200">
                <a:solidFill>
                  <a:schemeClr val="tx1"/>
                </a:solidFill>
                <a:latin typeface="+mn-lt"/>
                <a:ea typeface="+mn-ea"/>
                <a:cs typeface="+mn-cs"/>
              </a:defRPr>
            </a:lvl3pPr>
            <a:lvl4pPr marL="950366" indent="-198387" algn="l" defTabSz="1088291" rtl="0" eaLnBrk="1" latinLnBrk="0" hangingPunct="1">
              <a:spcBef>
                <a:spcPts val="714"/>
              </a:spcBef>
              <a:buClr>
                <a:schemeClr val="accent4"/>
              </a:buClr>
              <a:buSzPct val="70000"/>
              <a:buFont typeface="Wingdings" pitchFamily="2" charset="2"/>
              <a:buChar char="§"/>
              <a:defRPr sz="1800" kern="1200">
                <a:solidFill>
                  <a:schemeClr val="tx1"/>
                </a:solidFill>
                <a:latin typeface="+mn-lt"/>
                <a:ea typeface="+mn-ea"/>
                <a:cs typeface="+mn-cs"/>
              </a:defRPr>
            </a:lvl4pPr>
            <a:lvl5pPr marL="1088291" indent="-137926" algn="l" defTabSz="1088291" rtl="0" eaLnBrk="1" latinLnBrk="0" hangingPunct="1">
              <a:spcBef>
                <a:spcPts val="714"/>
              </a:spcBef>
              <a:buClr>
                <a:schemeClr val="accent4"/>
              </a:buClr>
              <a:buSzPct val="70000"/>
              <a:buFont typeface="Wingdings" pitchFamily="2" charset="2"/>
              <a:buChar char="§"/>
              <a:defRPr sz="1400" kern="1200">
                <a:solidFill>
                  <a:schemeClr val="tx1"/>
                </a:solidFill>
                <a:latin typeface="+mn-lt"/>
                <a:ea typeface="+mn-ea"/>
                <a:cs typeface="+mn-cs"/>
              </a:defRPr>
            </a:lvl5pPr>
            <a:lvl6pPr marL="299279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6944"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08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235"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2" indent="0">
              <a:buNone/>
            </a:pPr>
            <a:r>
              <a:rPr lang="en-US" sz="2000" b="1" u="sng" dirty="0" smtClean="0">
                <a:solidFill>
                  <a:srgbClr val="00B0F0"/>
                </a:solidFill>
                <a:latin typeface="Calibri" pitchFamily="34" charset="0"/>
                <a:cs typeface="Calibri" pitchFamily="34" charset="0"/>
              </a:rPr>
              <a:t>Blueprint Generator Tool (</a:t>
            </a:r>
            <a:r>
              <a:rPr lang="en-US" sz="2000" b="1" u="sng" dirty="0" err="1" smtClean="0">
                <a:solidFill>
                  <a:srgbClr val="00B0F0"/>
                </a:solidFill>
                <a:latin typeface="Calibri" pitchFamily="34" charset="0"/>
                <a:cs typeface="Calibri" pitchFamily="34" charset="0"/>
              </a:rPr>
              <a:t>BpGenerator.Py</a:t>
            </a:r>
            <a:r>
              <a:rPr lang="en-US" sz="2000" b="1" u="sng" dirty="0" smtClean="0">
                <a:solidFill>
                  <a:srgbClr val="00B0F0"/>
                </a:solidFill>
                <a:latin typeface="Calibri" pitchFamily="34" charset="0"/>
                <a:cs typeface="Calibri" pitchFamily="34" charset="0"/>
              </a:rPr>
              <a:t>)</a:t>
            </a:r>
            <a:endParaRPr lang="en-US" sz="2000" b="1" u="sng" dirty="0">
              <a:solidFill>
                <a:srgbClr val="00B0F0"/>
              </a:solidFill>
              <a:latin typeface="Calibri" pitchFamily="34" charset="0"/>
              <a:cs typeface="Calibri" pitchFamily="34" charset="0"/>
            </a:endParaRPr>
          </a:p>
          <a:p>
            <a:pPr lvl="0"/>
            <a:r>
              <a:rPr lang="en-US" dirty="0" smtClean="0">
                <a:latin typeface="Calibri" pitchFamily="34" charset="0"/>
                <a:cs typeface="Calibri" pitchFamily="34" charset="0"/>
              </a:rPr>
              <a:t>Captures Size, File Permissions and MD5 Checksum for all the files of specified directory and its sub-directories.</a:t>
            </a:r>
          </a:p>
          <a:p>
            <a:r>
              <a:rPr lang="en-US" dirty="0" smtClean="0">
                <a:latin typeface="Calibri" pitchFamily="34" charset="0"/>
                <a:cs typeface="Calibri" pitchFamily="34" charset="0"/>
              </a:rPr>
              <a:t>Python Script – Compatible on both Windows and MAC</a:t>
            </a:r>
          </a:p>
          <a:p>
            <a:pPr lvl="0"/>
            <a:r>
              <a:rPr lang="en-US" dirty="0" smtClean="0">
                <a:latin typeface="Calibri" pitchFamily="34" charset="0"/>
                <a:cs typeface="Calibri" pitchFamily="34" charset="0"/>
              </a:rPr>
              <a:t>Compatible for all Locales</a:t>
            </a:r>
          </a:p>
          <a:p>
            <a:endParaRPr lang="en-US" dirty="0">
              <a:latin typeface="Calibri" pitchFamily="34" charset="0"/>
              <a:cs typeface="Calibri" pitchFamily="34" charset="0"/>
            </a:endParaRPr>
          </a:p>
          <a:p>
            <a:pPr marL="0" lvl="2" indent="0">
              <a:buNone/>
            </a:pPr>
            <a:r>
              <a:rPr lang="en-US" sz="2100" b="1" u="sng" smtClean="0">
                <a:solidFill>
                  <a:srgbClr val="00B0F0"/>
                </a:solidFill>
                <a:latin typeface="Calibri" pitchFamily="34" charset="0"/>
                <a:cs typeface="Calibri" pitchFamily="34" charset="0"/>
              </a:rPr>
              <a:t>BP Comparison Tool</a:t>
            </a:r>
            <a:endParaRPr lang="en-US" sz="2100" b="1" u="sng" dirty="0" smtClean="0">
              <a:solidFill>
                <a:srgbClr val="00B0F0"/>
              </a:solidFill>
              <a:latin typeface="Calibri" pitchFamily="34" charset="0"/>
              <a:cs typeface="Calibri" pitchFamily="34" charset="0"/>
            </a:endParaRPr>
          </a:p>
          <a:p>
            <a:r>
              <a:rPr lang="en-US" dirty="0" smtClean="0">
                <a:latin typeface="Calibri" pitchFamily="34" charset="0"/>
                <a:cs typeface="Calibri" pitchFamily="34" charset="0"/>
              </a:rPr>
              <a:t>Tool to compare two Blueprints taken for different Builds</a:t>
            </a:r>
          </a:p>
          <a:p>
            <a:r>
              <a:rPr lang="en-US" dirty="0" smtClean="0">
                <a:latin typeface="Calibri" pitchFamily="34" charset="0"/>
                <a:cs typeface="Calibri" pitchFamily="34" charset="0"/>
              </a:rPr>
              <a:t>Simultaneous comparison of Blueprint with Previous build and with English BP</a:t>
            </a:r>
          </a:p>
          <a:p>
            <a:r>
              <a:rPr lang="en-US" dirty="0" smtClean="0">
                <a:latin typeface="Calibri" pitchFamily="34" charset="0"/>
                <a:cs typeface="Calibri" pitchFamily="34" charset="0"/>
              </a:rPr>
              <a:t>Allows </a:t>
            </a:r>
          </a:p>
          <a:p>
            <a:pPr lvl="2"/>
            <a:r>
              <a:rPr lang="en-US" dirty="0" smtClean="0">
                <a:latin typeface="Calibri" pitchFamily="34" charset="0"/>
                <a:cs typeface="Calibri" pitchFamily="34" charset="0"/>
              </a:rPr>
              <a:t>Folder to Folder Comparison</a:t>
            </a:r>
          </a:p>
          <a:p>
            <a:pPr lvl="2"/>
            <a:r>
              <a:rPr lang="en-US" dirty="0" smtClean="0">
                <a:latin typeface="Calibri" pitchFamily="34" charset="0"/>
                <a:cs typeface="Calibri" pitchFamily="34" charset="0"/>
              </a:rPr>
              <a:t>Files to Files Comparison</a:t>
            </a:r>
          </a:p>
          <a:p>
            <a:pPr lvl="2"/>
            <a:r>
              <a:rPr lang="en-US" dirty="0" smtClean="0">
                <a:latin typeface="Calibri" pitchFamily="34" charset="0"/>
                <a:cs typeface="Calibri" pitchFamily="34" charset="0"/>
              </a:rPr>
              <a:t>Folder Structure to Folder Structure Comparison (XML based)</a:t>
            </a:r>
          </a:p>
          <a:p>
            <a:pPr marL="0" lvl="2" indent="0">
              <a:buFont typeface="Wingdings" pitchFamily="2" charset="2"/>
              <a:buNone/>
            </a:pPr>
            <a:endParaRPr lang="en-US" sz="2100" b="1" u="sng" dirty="0" smtClean="0">
              <a:solidFill>
                <a:srgbClr val="00B0F0"/>
              </a:solidFill>
              <a:latin typeface="Calibri" pitchFamily="34" charset="0"/>
              <a:cs typeface="Calibri" pitchFamily="34" charset="0"/>
            </a:endParaRPr>
          </a:p>
        </p:txBody>
      </p:sp>
    </p:spTree>
    <p:extLst>
      <p:ext uri="{BB962C8B-B14F-4D97-AF65-F5344CB8AC3E}">
        <p14:creationId xmlns:p14="http://schemas.microsoft.com/office/powerpoint/2010/main" val="1977965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1" y="0"/>
            <a:ext cx="12188825" cy="6858000"/>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9" tIns="45720" rIns="91439" bIns="45720" anchor="ctr"/>
          <a:lstStyle/>
          <a:p>
            <a:pPr algn="ctr" rtl="0" fontAlgn="base">
              <a:spcBef>
                <a:spcPct val="0"/>
              </a:spcBef>
              <a:spcAft>
                <a:spcPct val="0"/>
              </a:spcAft>
            </a:pPr>
            <a:endParaRPr lang="en-US" kern="1200">
              <a:solidFill>
                <a:srgbClr val="FFFFFF"/>
              </a:solidFill>
              <a:latin typeface="+mn-lt"/>
              <a:ea typeface="ＭＳ Ｐゴシック" pitchFamily="-111" charset="-128"/>
              <a:cs typeface="+mn-cs"/>
            </a:endParaRPr>
          </a:p>
        </p:txBody>
      </p:sp>
      <p:grpSp>
        <p:nvGrpSpPr>
          <p:cNvPr id="2" name="Group 2"/>
          <p:cNvGrpSpPr/>
          <p:nvPr/>
        </p:nvGrpSpPr>
        <p:grpSpPr>
          <a:xfrm>
            <a:off x="5322290" y="2449523"/>
            <a:ext cx="1544245" cy="1940391"/>
            <a:chOff x="8786300" y="6528874"/>
            <a:chExt cx="204225" cy="256615"/>
          </a:xfrm>
        </p:grpSpPr>
        <p:sp>
          <p:nvSpPr>
            <p:cNvPr id="15" name="Freeform 14"/>
            <p:cNvSpPr>
              <a:spLocks noEditPoints="1"/>
            </p:cNvSpPr>
            <p:nvPr/>
          </p:nvSpPr>
          <p:spPr bwMode="auto">
            <a:xfrm>
              <a:off x="8788450" y="6725362"/>
              <a:ext cx="36545" cy="60127"/>
            </a:xfrm>
            <a:custGeom>
              <a:avLst/>
              <a:gdLst>
                <a:gd name="T0" fmla="*/ 540229938 w 212"/>
                <a:gd name="T1" fmla="*/ 2083798107 h 332"/>
                <a:gd name="T2" fmla="*/ 426475886 w 212"/>
                <a:gd name="T3" fmla="*/ 2147483647 h 332"/>
                <a:gd name="T4" fmla="*/ 0 w 212"/>
                <a:gd name="T5" fmla="*/ 2147483647 h 332"/>
                <a:gd name="T6" fmla="*/ 525996886 w 212"/>
                <a:gd name="T7" fmla="*/ 0 h 332"/>
                <a:gd name="T8" fmla="*/ 1037797444 w 212"/>
                <a:gd name="T9" fmla="*/ 0 h 332"/>
                <a:gd name="T10" fmla="*/ 1506935762 w 212"/>
                <a:gd name="T11" fmla="*/ 2147483647 h 332"/>
                <a:gd name="T12" fmla="*/ 1094656011 w 212"/>
                <a:gd name="T13" fmla="*/ 2147483647 h 332"/>
                <a:gd name="T14" fmla="*/ 980938876 w 212"/>
                <a:gd name="T15" fmla="*/ 2083798107 h 332"/>
                <a:gd name="T16" fmla="*/ 540229938 w 212"/>
                <a:gd name="T17" fmla="*/ 2083798107 h 332"/>
                <a:gd name="T18" fmla="*/ 938276636 w 212"/>
                <a:gd name="T19" fmla="*/ 1703423933 h 332"/>
                <a:gd name="T20" fmla="*/ 852988688 w 212"/>
                <a:gd name="T21" fmla="*/ 1108041259 h 332"/>
                <a:gd name="T22" fmla="*/ 852988688 w 212"/>
                <a:gd name="T23" fmla="*/ 1108041259 h 332"/>
                <a:gd name="T24" fmla="*/ 767700933 w 212"/>
                <a:gd name="T25" fmla="*/ 479618371 h 332"/>
                <a:gd name="T26" fmla="*/ 767700933 w 212"/>
                <a:gd name="T27" fmla="*/ 479618371 h 332"/>
                <a:gd name="T28" fmla="*/ 767700933 w 212"/>
                <a:gd name="T29" fmla="*/ 479618371 h 332"/>
                <a:gd name="T30" fmla="*/ 682376261 w 212"/>
                <a:gd name="T31" fmla="*/ 1108041259 h 332"/>
                <a:gd name="T32" fmla="*/ 582855261 w 212"/>
                <a:gd name="T33" fmla="*/ 1703423933 h 332"/>
                <a:gd name="T34" fmla="*/ 938276636 w 212"/>
                <a:gd name="T35" fmla="*/ 1703423933 h 3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2"/>
                <a:gd name="T55" fmla="*/ 0 h 332"/>
                <a:gd name="T56" fmla="*/ 212 w 212"/>
                <a:gd name="T57" fmla="*/ 332 h 3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08" y="58"/>
                  </a:lnTo>
                  <a:lnTo>
                    <a:pt x="96" y="134"/>
                  </a:lnTo>
                  <a:lnTo>
                    <a:pt x="82" y="206"/>
                  </a:lnTo>
                  <a:lnTo>
                    <a:pt x="132" y="206"/>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16" name="Freeform 15"/>
            <p:cNvSpPr>
              <a:spLocks noEditPoints="1"/>
            </p:cNvSpPr>
            <p:nvPr/>
          </p:nvSpPr>
          <p:spPr bwMode="auto">
            <a:xfrm>
              <a:off x="8828220" y="6724288"/>
              <a:ext cx="32246" cy="61201"/>
            </a:xfrm>
            <a:custGeom>
              <a:avLst/>
              <a:gdLst>
                <a:gd name="T0" fmla="*/ 1389229327 w 182"/>
                <a:gd name="T1" fmla="*/ 2110823318 h 346"/>
                <a:gd name="T2" fmla="*/ 1404655613 w 182"/>
                <a:gd name="T3" fmla="*/ 2147483647 h 346"/>
                <a:gd name="T4" fmla="*/ 972444917 w 182"/>
                <a:gd name="T5" fmla="*/ 2147483647 h 346"/>
                <a:gd name="T6" fmla="*/ 972444917 w 182"/>
                <a:gd name="T7" fmla="*/ 2147483647 h 346"/>
                <a:gd name="T8" fmla="*/ 818103406 w 182"/>
                <a:gd name="T9" fmla="*/ 2147483647 h 346"/>
                <a:gd name="T10" fmla="*/ 648296677 w 182"/>
                <a:gd name="T11" fmla="*/ 2147483647 h 346"/>
                <a:gd name="T12" fmla="*/ 586552207 w 182"/>
                <a:gd name="T13" fmla="*/ 2147483647 h 346"/>
                <a:gd name="T14" fmla="*/ 447637180 w 182"/>
                <a:gd name="T15" fmla="*/ 2147483647 h 346"/>
                <a:gd name="T16" fmla="*/ 324148240 w 182"/>
                <a:gd name="T17" fmla="*/ 2147483647 h 346"/>
                <a:gd name="T18" fmla="*/ 154341511 w 182"/>
                <a:gd name="T19" fmla="*/ 2147483647 h 346"/>
                <a:gd name="T20" fmla="*/ 46317986 w 182"/>
                <a:gd name="T21" fmla="*/ 2095415750 h 346"/>
                <a:gd name="T22" fmla="*/ 0 w 182"/>
                <a:gd name="T23" fmla="*/ 1710229130 h 346"/>
                <a:gd name="T24" fmla="*/ 15426286 w 182"/>
                <a:gd name="T25" fmla="*/ 1479117000 h 346"/>
                <a:gd name="T26" fmla="*/ 108062456 w 182"/>
                <a:gd name="T27" fmla="*/ 1124745318 h 346"/>
                <a:gd name="T28" fmla="*/ 277830253 w 182"/>
                <a:gd name="T29" fmla="*/ 878225818 h 346"/>
                <a:gd name="T30" fmla="*/ 478489751 w 182"/>
                <a:gd name="T31" fmla="*/ 770373438 h 346"/>
                <a:gd name="T32" fmla="*/ 601978493 w 182"/>
                <a:gd name="T33" fmla="*/ 754966068 h 346"/>
                <a:gd name="T34" fmla="*/ 802677120 w 182"/>
                <a:gd name="T35" fmla="*/ 801188375 h 346"/>
                <a:gd name="T36" fmla="*/ 910700447 w 182"/>
                <a:gd name="T37" fmla="*/ 939855693 h 346"/>
                <a:gd name="T38" fmla="*/ 926165862 w 182"/>
                <a:gd name="T39" fmla="*/ 0 h 346"/>
                <a:gd name="T40" fmla="*/ 926165862 w 182"/>
                <a:gd name="T41" fmla="*/ 1494524568 h 346"/>
                <a:gd name="T42" fmla="*/ 926165862 w 182"/>
                <a:gd name="T43" fmla="*/ 1386672188 h 346"/>
                <a:gd name="T44" fmla="*/ 895274161 w 182"/>
                <a:gd name="T45" fmla="*/ 1294227375 h 346"/>
                <a:gd name="T46" fmla="*/ 802677120 w 182"/>
                <a:gd name="T47" fmla="*/ 1155560255 h 346"/>
                <a:gd name="T48" fmla="*/ 725467235 w 182"/>
                <a:gd name="T49" fmla="*/ 1140152688 h 346"/>
                <a:gd name="T50" fmla="*/ 663722963 w 182"/>
                <a:gd name="T51" fmla="*/ 1155560255 h 346"/>
                <a:gd name="T52" fmla="*/ 555699438 w 182"/>
                <a:gd name="T53" fmla="*/ 1248005068 h 346"/>
                <a:gd name="T54" fmla="*/ 493955166 w 182"/>
                <a:gd name="T55" fmla="*/ 1402079755 h 346"/>
                <a:gd name="T56" fmla="*/ 463063465 w 182"/>
                <a:gd name="T57" fmla="*/ 1725636500 h 346"/>
                <a:gd name="T58" fmla="*/ 478489751 w 182"/>
                <a:gd name="T59" fmla="*/ 1848896250 h 346"/>
                <a:gd name="T60" fmla="*/ 509381452 w 182"/>
                <a:gd name="T61" fmla="*/ 2064600813 h 346"/>
                <a:gd name="T62" fmla="*/ 571125922 w 182"/>
                <a:gd name="T63" fmla="*/ 2147483647 h 346"/>
                <a:gd name="T64" fmla="*/ 663722963 w 182"/>
                <a:gd name="T65" fmla="*/ 2147483647 h 346"/>
                <a:gd name="T66" fmla="*/ 710040950 w 182"/>
                <a:gd name="T67" fmla="*/ 2147483647 h 346"/>
                <a:gd name="T68" fmla="*/ 818103406 w 182"/>
                <a:gd name="T69" fmla="*/ 2147483647 h 346"/>
                <a:gd name="T70" fmla="*/ 910700447 w 182"/>
                <a:gd name="T71" fmla="*/ 2095415750 h 346"/>
                <a:gd name="T72" fmla="*/ 926165862 w 182"/>
                <a:gd name="T73" fmla="*/ 2049193443 h 346"/>
                <a:gd name="T74" fmla="*/ 926165862 w 182"/>
                <a:gd name="T75" fmla="*/ 1494524568 h 3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2"/>
                <a:gd name="T115" fmla="*/ 0 h 346"/>
                <a:gd name="T116" fmla="*/ 182 w 182"/>
                <a:gd name="T117" fmla="*/ 346 h 3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2" h="346">
                  <a:moveTo>
                    <a:pt x="180" y="0"/>
                  </a:moveTo>
                  <a:lnTo>
                    <a:pt x="180" y="274"/>
                  </a:lnTo>
                  <a:lnTo>
                    <a:pt x="182" y="342"/>
                  </a:lnTo>
                  <a:lnTo>
                    <a:pt x="130" y="342"/>
                  </a:lnTo>
                  <a:lnTo>
                    <a:pt x="126" y="314"/>
                  </a:lnTo>
                  <a:lnTo>
                    <a:pt x="118" y="328"/>
                  </a:lnTo>
                  <a:lnTo>
                    <a:pt x="106" y="338"/>
                  </a:lnTo>
                  <a:lnTo>
                    <a:pt x="92" y="344"/>
                  </a:lnTo>
                  <a:lnTo>
                    <a:pt x="84"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2" y="192"/>
                  </a:lnTo>
                  <a:lnTo>
                    <a:pt x="6" y="168"/>
                  </a:lnTo>
                  <a:lnTo>
                    <a:pt x="14" y="146"/>
                  </a:lnTo>
                  <a:lnTo>
                    <a:pt x="24" y="128"/>
                  </a:lnTo>
                  <a:lnTo>
                    <a:pt x="36" y="114"/>
                  </a:lnTo>
                  <a:lnTo>
                    <a:pt x="48" y="106"/>
                  </a:lnTo>
                  <a:lnTo>
                    <a:pt x="62" y="100"/>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16" y="168"/>
                  </a:lnTo>
                  <a:lnTo>
                    <a:pt x="110" y="158"/>
                  </a:lnTo>
                  <a:lnTo>
                    <a:pt x="104" y="150"/>
                  </a:lnTo>
                  <a:lnTo>
                    <a:pt x="98" y="148"/>
                  </a:lnTo>
                  <a:lnTo>
                    <a:pt x="94" y="148"/>
                  </a:lnTo>
                  <a:lnTo>
                    <a:pt x="86" y="150"/>
                  </a:lnTo>
                  <a:lnTo>
                    <a:pt x="78" y="154"/>
                  </a:lnTo>
                  <a:lnTo>
                    <a:pt x="72" y="162"/>
                  </a:lnTo>
                  <a:lnTo>
                    <a:pt x="68" y="170"/>
                  </a:lnTo>
                  <a:lnTo>
                    <a:pt x="64" y="182"/>
                  </a:lnTo>
                  <a:lnTo>
                    <a:pt x="62" y="194"/>
                  </a:lnTo>
                  <a:lnTo>
                    <a:pt x="60" y="224"/>
                  </a:lnTo>
                  <a:lnTo>
                    <a:pt x="62" y="240"/>
                  </a:lnTo>
                  <a:lnTo>
                    <a:pt x="64" y="254"/>
                  </a:lnTo>
                  <a:lnTo>
                    <a:pt x="66" y="268"/>
                  </a:lnTo>
                  <a:lnTo>
                    <a:pt x="70" y="278"/>
                  </a:lnTo>
                  <a:lnTo>
                    <a:pt x="74" y="286"/>
                  </a:lnTo>
                  <a:lnTo>
                    <a:pt x="80" y="292"/>
                  </a:lnTo>
                  <a:lnTo>
                    <a:pt x="86" y="296"/>
                  </a:lnTo>
                  <a:lnTo>
                    <a:pt x="92" y="298"/>
                  </a:lnTo>
                  <a:lnTo>
                    <a:pt x="100" y="296"/>
                  </a:lnTo>
                  <a:lnTo>
                    <a:pt x="106" y="292"/>
                  </a:lnTo>
                  <a:lnTo>
                    <a:pt x="112" y="284"/>
                  </a:lnTo>
                  <a:lnTo>
                    <a:pt x="118" y="272"/>
                  </a:lnTo>
                  <a:lnTo>
                    <a:pt x="120" y="266"/>
                  </a:lnTo>
                  <a:lnTo>
                    <a:pt x="120" y="258"/>
                  </a:lnTo>
                  <a:lnTo>
                    <a:pt x="120" y="194"/>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17" name="Freeform 16"/>
            <p:cNvSpPr>
              <a:spLocks noEditPoints="1"/>
            </p:cNvSpPr>
            <p:nvPr/>
          </p:nvSpPr>
          <p:spPr bwMode="auto">
            <a:xfrm>
              <a:off x="8865840" y="6741467"/>
              <a:ext cx="31171" cy="44022"/>
            </a:xfrm>
            <a:custGeom>
              <a:avLst/>
              <a:gdLst>
                <a:gd name="T0" fmla="*/ 627434408 w 182"/>
                <a:gd name="T1" fmla="*/ 1930842020 h 248"/>
                <a:gd name="T2" fmla="*/ 376467904 w 182"/>
                <a:gd name="T3" fmla="*/ 1868540196 h 248"/>
                <a:gd name="T4" fmla="*/ 167323101 w 182"/>
                <a:gd name="T5" fmla="*/ 1681713805 h 248"/>
                <a:gd name="T6" fmla="*/ 41821701 w 182"/>
                <a:gd name="T7" fmla="*/ 1385839502 h 248"/>
                <a:gd name="T8" fmla="*/ 0 w 182"/>
                <a:gd name="T9" fmla="*/ 965440631 h 248"/>
                <a:gd name="T10" fmla="*/ 13940631 w 182"/>
                <a:gd name="T11" fmla="*/ 731868152 h 248"/>
                <a:gd name="T12" fmla="*/ 111560960 w 182"/>
                <a:gd name="T13" fmla="*/ 358136488 h 248"/>
                <a:gd name="T14" fmla="*/ 292788014 w 182"/>
                <a:gd name="T15" fmla="*/ 124564206 h 248"/>
                <a:gd name="T16" fmla="*/ 515873448 w 182"/>
                <a:gd name="T17" fmla="*/ 15555735 h 248"/>
                <a:gd name="T18" fmla="*/ 641374848 w 182"/>
                <a:gd name="T19" fmla="*/ 0 h 248"/>
                <a:gd name="T20" fmla="*/ 906281982 w 182"/>
                <a:gd name="T21" fmla="*/ 62301626 h 248"/>
                <a:gd name="T22" fmla="*/ 1101486154 w 182"/>
                <a:gd name="T23" fmla="*/ 249128215 h 248"/>
                <a:gd name="T24" fmla="*/ 1226987554 w 182"/>
                <a:gd name="T25" fmla="*/ 560558055 h 248"/>
                <a:gd name="T26" fmla="*/ 1268809256 w 182"/>
                <a:gd name="T27" fmla="*/ 965440631 h 248"/>
                <a:gd name="T28" fmla="*/ 1254868816 w 182"/>
                <a:gd name="T29" fmla="*/ 1105560573 h 248"/>
                <a:gd name="T30" fmla="*/ 1226987554 w 182"/>
                <a:gd name="T31" fmla="*/ 1339133053 h 248"/>
                <a:gd name="T32" fmla="*/ 1171225413 w 182"/>
                <a:gd name="T33" fmla="*/ 1525998687 h 248"/>
                <a:gd name="T34" fmla="*/ 1087545523 w 182"/>
                <a:gd name="T35" fmla="*/ 1681713805 h 248"/>
                <a:gd name="T36" fmla="*/ 948103493 w 182"/>
                <a:gd name="T37" fmla="*/ 1837428725 h 248"/>
                <a:gd name="T38" fmla="*/ 738958881 w 182"/>
                <a:gd name="T39" fmla="*/ 1930842020 h 248"/>
                <a:gd name="T40" fmla="*/ 627434408 w 182"/>
                <a:gd name="T41" fmla="*/ 1930842020 h 248"/>
                <a:gd name="T42" fmla="*/ 641374848 w 182"/>
                <a:gd name="T43" fmla="*/ 1572705334 h 248"/>
                <a:gd name="T44" fmla="*/ 738958881 w 182"/>
                <a:gd name="T45" fmla="*/ 1525998687 h 248"/>
                <a:gd name="T46" fmla="*/ 794757509 w 182"/>
                <a:gd name="T47" fmla="*/ 1370283766 h 248"/>
                <a:gd name="T48" fmla="*/ 836579211 w 182"/>
                <a:gd name="T49" fmla="*/ 965440631 h 248"/>
                <a:gd name="T50" fmla="*/ 836579211 w 182"/>
                <a:gd name="T51" fmla="*/ 762979821 h 248"/>
                <a:gd name="T52" fmla="*/ 794757509 w 182"/>
                <a:gd name="T53" fmla="*/ 560558055 h 248"/>
                <a:gd name="T54" fmla="*/ 738958881 w 182"/>
                <a:gd name="T55" fmla="*/ 404843135 h 248"/>
                <a:gd name="T56" fmla="*/ 627434408 w 182"/>
                <a:gd name="T57" fmla="*/ 358136488 h 248"/>
                <a:gd name="T58" fmla="*/ 571672076 w 182"/>
                <a:gd name="T59" fmla="*/ 373692421 h 248"/>
                <a:gd name="T60" fmla="*/ 487992377 w 182"/>
                <a:gd name="T61" fmla="*/ 482700694 h 248"/>
                <a:gd name="T62" fmla="*/ 446170676 w 182"/>
                <a:gd name="T63" fmla="*/ 654010791 h 248"/>
                <a:gd name="T64" fmla="*/ 418289605 w 182"/>
                <a:gd name="T65" fmla="*/ 965440631 h 248"/>
                <a:gd name="T66" fmla="*/ 432230045 w 182"/>
                <a:gd name="T67" fmla="*/ 1198973868 h 248"/>
                <a:gd name="T68" fmla="*/ 460111307 w 182"/>
                <a:gd name="T69" fmla="*/ 1385839502 h 248"/>
                <a:gd name="T70" fmla="*/ 529850566 w 182"/>
                <a:gd name="T71" fmla="*/ 1525998687 h 248"/>
                <a:gd name="T72" fmla="*/ 641374848 w 182"/>
                <a:gd name="T73" fmla="*/ 1572705334 h 2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2"/>
                <a:gd name="T112" fmla="*/ 0 h 248"/>
                <a:gd name="T113" fmla="*/ 182 w 182"/>
                <a:gd name="T114" fmla="*/ 248 h 2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2" y="94"/>
                  </a:lnTo>
                  <a:lnTo>
                    <a:pt x="8" y="68"/>
                  </a:lnTo>
                  <a:lnTo>
                    <a:pt x="16" y="46"/>
                  </a:lnTo>
                  <a:lnTo>
                    <a:pt x="28" y="30"/>
                  </a:lnTo>
                  <a:lnTo>
                    <a:pt x="42" y="16"/>
                  </a:lnTo>
                  <a:lnTo>
                    <a:pt x="58" y="6"/>
                  </a:lnTo>
                  <a:lnTo>
                    <a:pt x="74" y="2"/>
                  </a:lnTo>
                  <a:lnTo>
                    <a:pt x="92" y="0"/>
                  </a:lnTo>
                  <a:lnTo>
                    <a:pt x="112" y="2"/>
                  </a:lnTo>
                  <a:lnTo>
                    <a:pt x="130" y="8"/>
                  </a:lnTo>
                  <a:lnTo>
                    <a:pt x="144" y="18"/>
                  </a:lnTo>
                  <a:lnTo>
                    <a:pt x="158" y="32"/>
                  </a:lnTo>
                  <a:lnTo>
                    <a:pt x="168" y="50"/>
                  </a:lnTo>
                  <a:lnTo>
                    <a:pt x="176" y="72"/>
                  </a:lnTo>
                  <a:lnTo>
                    <a:pt x="180" y="96"/>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98"/>
                  </a:lnTo>
                  <a:lnTo>
                    <a:pt x="118" y="84"/>
                  </a:lnTo>
                  <a:lnTo>
                    <a:pt x="114" y="72"/>
                  </a:lnTo>
                  <a:lnTo>
                    <a:pt x="110" y="62"/>
                  </a:lnTo>
                  <a:lnTo>
                    <a:pt x="106" y="52"/>
                  </a:lnTo>
                  <a:lnTo>
                    <a:pt x="100" y="48"/>
                  </a:lnTo>
                  <a:lnTo>
                    <a:pt x="90" y="46"/>
                  </a:lnTo>
                  <a:lnTo>
                    <a:pt x="82" y="48"/>
                  </a:lnTo>
                  <a:lnTo>
                    <a:pt x="76" y="52"/>
                  </a:lnTo>
                  <a:lnTo>
                    <a:pt x="70" y="62"/>
                  </a:lnTo>
                  <a:lnTo>
                    <a:pt x="66" y="72"/>
                  </a:lnTo>
                  <a:lnTo>
                    <a:pt x="64" y="84"/>
                  </a:lnTo>
                  <a:lnTo>
                    <a:pt x="62" y="98"/>
                  </a:lnTo>
                  <a:lnTo>
                    <a:pt x="60" y="124"/>
                  </a:lnTo>
                  <a:lnTo>
                    <a:pt x="62" y="154"/>
                  </a:lnTo>
                  <a:lnTo>
                    <a:pt x="64" y="166"/>
                  </a:lnTo>
                  <a:lnTo>
                    <a:pt x="66" y="178"/>
                  </a:lnTo>
                  <a:lnTo>
                    <a:pt x="70" y="188"/>
                  </a:lnTo>
                  <a:lnTo>
                    <a:pt x="76" y="196"/>
                  </a:lnTo>
                  <a:lnTo>
                    <a:pt x="82" y="200"/>
                  </a:lnTo>
                  <a:lnTo>
                    <a:pt x="92" y="202"/>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18" name="Freeform 17"/>
            <p:cNvSpPr>
              <a:spLocks noEditPoints="1"/>
            </p:cNvSpPr>
            <p:nvPr/>
          </p:nvSpPr>
          <p:spPr bwMode="auto">
            <a:xfrm>
              <a:off x="8904535" y="6724288"/>
              <a:ext cx="31171" cy="61201"/>
            </a:xfrm>
            <a:custGeom>
              <a:avLst/>
              <a:gdLst>
                <a:gd name="T0" fmla="*/ 432230045 w 182"/>
                <a:gd name="T1" fmla="*/ 0 h 346"/>
                <a:gd name="T2" fmla="*/ 432230045 w 182"/>
                <a:gd name="T3" fmla="*/ 970670630 h 346"/>
                <a:gd name="T4" fmla="*/ 501932817 w 182"/>
                <a:gd name="T5" fmla="*/ 878225818 h 346"/>
                <a:gd name="T6" fmla="*/ 669256109 w 182"/>
                <a:gd name="T7" fmla="*/ 770373438 h 346"/>
                <a:gd name="T8" fmla="*/ 780816879 w 182"/>
                <a:gd name="T9" fmla="*/ 754966068 h 346"/>
                <a:gd name="T10" fmla="*/ 892341352 w 182"/>
                <a:gd name="T11" fmla="*/ 770373438 h 346"/>
                <a:gd name="T12" fmla="*/ 1073605084 w 182"/>
                <a:gd name="T13" fmla="*/ 909040755 h 346"/>
                <a:gd name="T14" fmla="*/ 1199106484 w 182"/>
                <a:gd name="T15" fmla="*/ 1140152688 h 346"/>
                <a:gd name="T16" fmla="*/ 1254868816 w 182"/>
                <a:gd name="T17" fmla="*/ 1479117000 h 346"/>
                <a:gd name="T18" fmla="*/ 1268809256 w 182"/>
                <a:gd name="T19" fmla="*/ 1664006625 h 346"/>
                <a:gd name="T20" fmla="*/ 1226987554 w 182"/>
                <a:gd name="T21" fmla="*/ 2095415750 h 346"/>
                <a:gd name="T22" fmla="*/ 1101486154 w 182"/>
                <a:gd name="T23" fmla="*/ 2147483647 h 346"/>
                <a:gd name="T24" fmla="*/ 934163053 w 182"/>
                <a:gd name="T25" fmla="*/ 2147483647 h 346"/>
                <a:gd name="T26" fmla="*/ 725018250 w 182"/>
                <a:gd name="T27" fmla="*/ 2147483647 h 346"/>
                <a:gd name="T28" fmla="*/ 613493777 w 182"/>
                <a:gd name="T29" fmla="*/ 2147483647 h 346"/>
                <a:gd name="T30" fmla="*/ 460111307 w 182"/>
                <a:gd name="T31" fmla="*/ 2147483647 h 346"/>
                <a:gd name="T32" fmla="*/ 376467904 w 182"/>
                <a:gd name="T33" fmla="*/ 2147483647 h 346"/>
                <a:gd name="T34" fmla="*/ 0 w 182"/>
                <a:gd name="T35" fmla="*/ 2147483647 h 346"/>
                <a:gd name="T36" fmla="*/ 13940631 w 182"/>
                <a:gd name="T37" fmla="*/ 2110823318 h 346"/>
                <a:gd name="T38" fmla="*/ 432230045 w 182"/>
                <a:gd name="T39" fmla="*/ 1972156000 h 346"/>
                <a:gd name="T40" fmla="*/ 432230045 w 182"/>
                <a:gd name="T41" fmla="*/ 2049193443 h 346"/>
                <a:gd name="T42" fmla="*/ 446170676 w 182"/>
                <a:gd name="T43" fmla="*/ 2095415750 h 346"/>
                <a:gd name="T44" fmla="*/ 529850566 w 182"/>
                <a:gd name="T45" fmla="*/ 2147483647 h 346"/>
                <a:gd name="T46" fmla="*/ 613493777 w 182"/>
                <a:gd name="T47" fmla="*/ 2147483647 h 346"/>
                <a:gd name="T48" fmla="*/ 669256109 w 182"/>
                <a:gd name="T49" fmla="*/ 2147483647 h 346"/>
                <a:gd name="T50" fmla="*/ 752935808 w 182"/>
                <a:gd name="T51" fmla="*/ 2147483647 h 346"/>
                <a:gd name="T52" fmla="*/ 808698140 w 182"/>
                <a:gd name="T53" fmla="*/ 2049193443 h 346"/>
                <a:gd name="T54" fmla="*/ 836579211 w 182"/>
                <a:gd name="T55" fmla="*/ 1694821563 h 346"/>
                <a:gd name="T56" fmla="*/ 836579211 w 182"/>
                <a:gd name="T57" fmla="*/ 1479117000 h 346"/>
                <a:gd name="T58" fmla="*/ 794757509 w 182"/>
                <a:gd name="T59" fmla="*/ 1294227375 h 346"/>
                <a:gd name="T60" fmla="*/ 711077619 w 182"/>
                <a:gd name="T61" fmla="*/ 1186375193 h 346"/>
                <a:gd name="T62" fmla="*/ 613493777 w 182"/>
                <a:gd name="T63" fmla="*/ 1140152688 h 346"/>
                <a:gd name="T64" fmla="*/ 557731636 w 182"/>
                <a:gd name="T65" fmla="*/ 1155560255 h 346"/>
                <a:gd name="T66" fmla="*/ 474051746 w 182"/>
                <a:gd name="T67" fmla="*/ 1263412438 h 346"/>
                <a:gd name="T68" fmla="*/ 446170676 w 182"/>
                <a:gd name="T69" fmla="*/ 1340449880 h 346"/>
                <a:gd name="T70" fmla="*/ 432230045 w 182"/>
                <a:gd name="T71" fmla="*/ 1972156000 h 3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2"/>
                <a:gd name="T109" fmla="*/ 0 h 346"/>
                <a:gd name="T110" fmla="*/ 182 w 182"/>
                <a:gd name="T111" fmla="*/ 346 h 3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2" h="346">
                  <a:moveTo>
                    <a:pt x="2" y="0"/>
                  </a:moveTo>
                  <a:lnTo>
                    <a:pt x="62" y="0"/>
                  </a:lnTo>
                  <a:lnTo>
                    <a:pt x="62" y="126"/>
                  </a:lnTo>
                  <a:lnTo>
                    <a:pt x="72" y="114"/>
                  </a:lnTo>
                  <a:lnTo>
                    <a:pt x="84" y="104"/>
                  </a:lnTo>
                  <a:lnTo>
                    <a:pt x="96" y="100"/>
                  </a:lnTo>
                  <a:lnTo>
                    <a:pt x="112" y="98"/>
                  </a:lnTo>
                  <a:lnTo>
                    <a:pt x="122" y="98"/>
                  </a:lnTo>
                  <a:lnTo>
                    <a:pt x="128" y="100"/>
                  </a:lnTo>
                  <a:lnTo>
                    <a:pt x="142" y="106"/>
                  </a:lnTo>
                  <a:lnTo>
                    <a:pt x="154" y="118"/>
                  </a:lnTo>
                  <a:lnTo>
                    <a:pt x="164" y="132"/>
                  </a:lnTo>
                  <a:lnTo>
                    <a:pt x="172" y="148"/>
                  </a:lnTo>
                  <a:lnTo>
                    <a:pt x="176" y="170"/>
                  </a:lnTo>
                  <a:lnTo>
                    <a:pt x="180" y="192"/>
                  </a:lnTo>
                  <a:lnTo>
                    <a:pt x="182" y="216"/>
                  </a:lnTo>
                  <a:lnTo>
                    <a:pt x="180" y="246"/>
                  </a:lnTo>
                  <a:lnTo>
                    <a:pt x="176" y="272"/>
                  </a:lnTo>
                  <a:lnTo>
                    <a:pt x="168" y="294"/>
                  </a:lnTo>
                  <a:lnTo>
                    <a:pt x="158" y="314"/>
                  </a:lnTo>
                  <a:lnTo>
                    <a:pt x="148" y="328"/>
                  </a:lnTo>
                  <a:lnTo>
                    <a:pt x="134" y="338"/>
                  </a:lnTo>
                  <a:lnTo>
                    <a:pt x="120" y="344"/>
                  </a:lnTo>
                  <a:lnTo>
                    <a:pt x="104" y="346"/>
                  </a:lnTo>
                  <a:lnTo>
                    <a:pt x="88" y="344"/>
                  </a:lnTo>
                  <a:lnTo>
                    <a:pt x="76" y="340"/>
                  </a:lnTo>
                  <a:lnTo>
                    <a:pt x="66" y="328"/>
                  </a:lnTo>
                  <a:lnTo>
                    <a:pt x="56" y="314"/>
                  </a:lnTo>
                  <a:lnTo>
                    <a:pt x="54" y="314"/>
                  </a:lnTo>
                  <a:lnTo>
                    <a:pt x="50" y="342"/>
                  </a:lnTo>
                  <a:lnTo>
                    <a:pt x="0" y="342"/>
                  </a:lnTo>
                  <a:lnTo>
                    <a:pt x="2" y="274"/>
                  </a:lnTo>
                  <a:lnTo>
                    <a:pt x="2" y="0"/>
                  </a:lnTo>
                  <a:close/>
                  <a:moveTo>
                    <a:pt x="62" y="256"/>
                  </a:moveTo>
                  <a:lnTo>
                    <a:pt x="62" y="256"/>
                  </a:lnTo>
                  <a:lnTo>
                    <a:pt x="62" y="266"/>
                  </a:lnTo>
                  <a:lnTo>
                    <a:pt x="64" y="272"/>
                  </a:lnTo>
                  <a:lnTo>
                    <a:pt x="68" y="284"/>
                  </a:lnTo>
                  <a:lnTo>
                    <a:pt x="76" y="292"/>
                  </a:lnTo>
                  <a:lnTo>
                    <a:pt x="82" y="296"/>
                  </a:lnTo>
                  <a:lnTo>
                    <a:pt x="88" y="298"/>
                  </a:lnTo>
                  <a:lnTo>
                    <a:pt x="96" y="296"/>
                  </a:lnTo>
                  <a:lnTo>
                    <a:pt x="104" y="292"/>
                  </a:lnTo>
                  <a:lnTo>
                    <a:pt x="108" y="286"/>
                  </a:lnTo>
                  <a:lnTo>
                    <a:pt x="114" y="276"/>
                  </a:lnTo>
                  <a:lnTo>
                    <a:pt x="116" y="266"/>
                  </a:lnTo>
                  <a:lnTo>
                    <a:pt x="120" y="252"/>
                  </a:lnTo>
                  <a:lnTo>
                    <a:pt x="120" y="220"/>
                  </a:lnTo>
                  <a:lnTo>
                    <a:pt x="120" y="192"/>
                  </a:lnTo>
                  <a:lnTo>
                    <a:pt x="116" y="178"/>
                  </a:lnTo>
                  <a:lnTo>
                    <a:pt x="114" y="168"/>
                  </a:lnTo>
                  <a:lnTo>
                    <a:pt x="108" y="160"/>
                  </a:lnTo>
                  <a:lnTo>
                    <a:pt x="102" y="154"/>
                  </a:lnTo>
                  <a:lnTo>
                    <a:pt x="96" y="150"/>
                  </a:lnTo>
                  <a:lnTo>
                    <a:pt x="88" y="148"/>
                  </a:lnTo>
                  <a:lnTo>
                    <a:pt x="80" y="150"/>
                  </a:lnTo>
                  <a:lnTo>
                    <a:pt x="72" y="156"/>
                  </a:lnTo>
                  <a:lnTo>
                    <a:pt x="68" y="164"/>
                  </a:lnTo>
                  <a:lnTo>
                    <a:pt x="64" y="174"/>
                  </a:lnTo>
                  <a:lnTo>
                    <a:pt x="62" y="190"/>
                  </a:lnTo>
                  <a:lnTo>
                    <a:pt x="62" y="256"/>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19" name="Freeform 18"/>
            <p:cNvSpPr>
              <a:spLocks noEditPoints="1"/>
            </p:cNvSpPr>
            <p:nvPr/>
          </p:nvSpPr>
          <p:spPr bwMode="auto">
            <a:xfrm>
              <a:off x="8942156" y="6741467"/>
              <a:ext cx="31171" cy="44022"/>
            </a:xfrm>
            <a:custGeom>
              <a:avLst/>
              <a:gdLst>
                <a:gd name="T0" fmla="*/ 447139395 w 176"/>
                <a:gd name="T1" fmla="*/ 1109628385 h 250"/>
                <a:gd name="T2" fmla="*/ 493383008 w 176"/>
                <a:gd name="T3" fmla="*/ 1307239371 h 250"/>
                <a:gd name="T4" fmla="*/ 570455762 w 176"/>
                <a:gd name="T5" fmla="*/ 1444043966 h 250"/>
                <a:gd name="T6" fmla="*/ 693811441 w 176"/>
                <a:gd name="T7" fmla="*/ 1520042172 h 250"/>
                <a:gd name="T8" fmla="*/ 863410535 w 176"/>
                <a:gd name="T9" fmla="*/ 1550464734 h 250"/>
                <a:gd name="T10" fmla="*/ 955936875 w 176"/>
                <a:gd name="T11" fmla="*/ 1535272721 h 250"/>
                <a:gd name="T12" fmla="*/ 1202608921 w 176"/>
                <a:gd name="T13" fmla="*/ 1474466528 h 250"/>
                <a:gd name="T14" fmla="*/ 1264267204 w 176"/>
                <a:gd name="T15" fmla="*/ 1808881912 h 250"/>
                <a:gd name="T16" fmla="*/ 1048424299 w 176"/>
                <a:gd name="T17" fmla="*/ 1869688302 h 250"/>
                <a:gd name="T18" fmla="*/ 770923112 w 176"/>
                <a:gd name="T19" fmla="*/ 1900072131 h 250"/>
                <a:gd name="T20" fmla="*/ 601324018 w 176"/>
                <a:gd name="T21" fmla="*/ 1884880118 h 250"/>
                <a:gd name="T22" fmla="*/ 308369245 w 176"/>
                <a:gd name="T23" fmla="*/ 1763267535 h 250"/>
                <a:gd name="T24" fmla="*/ 107941009 w 176"/>
                <a:gd name="T25" fmla="*/ 1520042172 h 250"/>
                <a:gd name="T26" fmla="*/ 15414472 w 176"/>
                <a:gd name="T27" fmla="*/ 1185626788 h 250"/>
                <a:gd name="T28" fmla="*/ 0 w 176"/>
                <a:gd name="T29" fmla="*/ 988054535 h 250"/>
                <a:gd name="T30" fmla="*/ 61658282 w 176"/>
                <a:gd name="T31" fmla="*/ 577640747 h 250"/>
                <a:gd name="T32" fmla="*/ 215842905 w 176"/>
                <a:gd name="T33" fmla="*/ 273609191 h 250"/>
                <a:gd name="T34" fmla="*/ 447139395 w 176"/>
                <a:gd name="T35" fmla="*/ 75998206 h 250"/>
                <a:gd name="T36" fmla="*/ 724640582 w 176"/>
                <a:gd name="T37" fmla="*/ 0 h 250"/>
                <a:gd name="T38" fmla="*/ 863410535 w 176"/>
                <a:gd name="T39" fmla="*/ 15192013 h 250"/>
                <a:gd name="T40" fmla="*/ 1094668109 w 176"/>
                <a:gd name="T41" fmla="*/ 136804596 h 250"/>
                <a:gd name="T42" fmla="*/ 1264267204 w 176"/>
                <a:gd name="T43" fmla="*/ 364799213 h 250"/>
                <a:gd name="T44" fmla="*/ 1341379072 w 176"/>
                <a:gd name="T45" fmla="*/ 668830966 h 250"/>
                <a:gd name="T46" fmla="*/ 1356793544 w 176"/>
                <a:gd name="T47" fmla="*/ 866441755 h 250"/>
                <a:gd name="T48" fmla="*/ 1341379072 w 176"/>
                <a:gd name="T49" fmla="*/ 1109628385 h 250"/>
                <a:gd name="T50" fmla="*/ 925068818 w 176"/>
                <a:gd name="T51" fmla="*/ 790443549 h 250"/>
                <a:gd name="T52" fmla="*/ 909654346 w 176"/>
                <a:gd name="T53" fmla="*/ 608024576 h 250"/>
                <a:gd name="T54" fmla="*/ 863410535 w 176"/>
                <a:gd name="T55" fmla="*/ 471219980 h 250"/>
                <a:gd name="T56" fmla="*/ 801752253 w 176"/>
                <a:gd name="T57" fmla="*/ 380029959 h 250"/>
                <a:gd name="T58" fmla="*/ 693811441 w 176"/>
                <a:gd name="T59" fmla="*/ 349607397 h 250"/>
                <a:gd name="T60" fmla="*/ 647567631 w 176"/>
                <a:gd name="T61" fmla="*/ 349607397 h 250"/>
                <a:gd name="T62" fmla="*/ 555041291 w 176"/>
                <a:gd name="T63" fmla="*/ 425605603 h 250"/>
                <a:gd name="T64" fmla="*/ 477968536 w 176"/>
                <a:gd name="T65" fmla="*/ 638408405 h 250"/>
                <a:gd name="T66" fmla="*/ 925068818 w 176"/>
                <a:gd name="T67" fmla="*/ 790443549 h 2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
                <a:gd name="T103" fmla="*/ 0 h 250"/>
                <a:gd name="T104" fmla="*/ 176 w 176"/>
                <a:gd name="T105" fmla="*/ 250 h 2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24" y="202"/>
                  </a:lnTo>
                  <a:lnTo>
                    <a:pt x="136" y="200"/>
                  </a:lnTo>
                  <a:lnTo>
                    <a:pt x="156" y="194"/>
                  </a:lnTo>
                  <a:lnTo>
                    <a:pt x="164" y="238"/>
                  </a:lnTo>
                  <a:lnTo>
                    <a:pt x="152" y="242"/>
                  </a:lnTo>
                  <a:lnTo>
                    <a:pt x="136" y="246"/>
                  </a:lnTo>
                  <a:lnTo>
                    <a:pt x="118" y="248"/>
                  </a:lnTo>
                  <a:lnTo>
                    <a:pt x="100" y="250"/>
                  </a:lnTo>
                  <a:lnTo>
                    <a:pt x="78" y="248"/>
                  </a:lnTo>
                  <a:lnTo>
                    <a:pt x="58" y="242"/>
                  </a:lnTo>
                  <a:lnTo>
                    <a:pt x="40" y="232"/>
                  </a:lnTo>
                  <a:lnTo>
                    <a:pt x="26" y="218"/>
                  </a:lnTo>
                  <a:lnTo>
                    <a:pt x="14" y="200"/>
                  </a:lnTo>
                  <a:lnTo>
                    <a:pt x="6" y="180"/>
                  </a:lnTo>
                  <a:lnTo>
                    <a:pt x="2" y="156"/>
                  </a:lnTo>
                  <a:lnTo>
                    <a:pt x="0" y="130"/>
                  </a:lnTo>
                  <a:lnTo>
                    <a:pt x="2" y="102"/>
                  </a:lnTo>
                  <a:lnTo>
                    <a:pt x="8" y="76"/>
                  </a:lnTo>
                  <a:lnTo>
                    <a:pt x="16" y="54"/>
                  </a:lnTo>
                  <a:lnTo>
                    <a:pt x="28" y="36"/>
                  </a:lnTo>
                  <a:lnTo>
                    <a:pt x="42" y="20"/>
                  </a:lnTo>
                  <a:lnTo>
                    <a:pt x="58" y="10"/>
                  </a:lnTo>
                  <a:lnTo>
                    <a:pt x="76" y="4"/>
                  </a:lnTo>
                  <a:lnTo>
                    <a:pt x="94" y="0"/>
                  </a:lnTo>
                  <a:lnTo>
                    <a:pt x="112" y="2"/>
                  </a:lnTo>
                  <a:lnTo>
                    <a:pt x="130" y="8"/>
                  </a:lnTo>
                  <a:lnTo>
                    <a:pt x="142" y="18"/>
                  </a:lnTo>
                  <a:lnTo>
                    <a:pt x="154" y="32"/>
                  </a:lnTo>
                  <a:lnTo>
                    <a:pt x="164" y="48"/>
                  </a:lnTo>
                  <a:lnTo>
                    <a:pt x="170" y="66"/>
                  </a:lnTo>
                  <a:lnTo>
                    <a:pt x="174" y="88"/>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84" y="46"/>
                  </a:lnTo>
                  <a:lnTo>
                    <a:pt x="76" y="50"/>
                  </a:lnTo>
                  <a:lnTo>
                    <a:pt x="72" y="56"/>
                  </a:lnTo>
                  <a:lnTo>
                    <a:pt x="66" y="64"/>
                  </a:lnTo>
                  <a:lnTo>
                    <a:pt x="62" y="84"/>
                  </a:lnTo>
                  <a:lnTo>
                    <a:pt x="58" y="104"/>
                  </a:lnTo>
                  <a:lnTo>
                    <a:pt x="120" y="104"/>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20" name="Freeform 19"/>
            <p:cNvSpPr>
              <a:spLocks/>
            </p:cNvSpPr>
            <p:nvPr/>
          </p:nvSpPr>
          <p:spPr bwMode="auto">
            <a:xfrm>
              <a:off x="8904535" y="6528874"/>
              <a:ext cx="68791" cy="165350"/>
            </a:xfrm>
            <a:custGeom>
              <a:avLst/>
              <a:gdLst>
                <a:gd name="T0" fmla="*/ 0 w 386"/>
                <a:gd name="T1" fmla="*/ 0 h 920"/>
                <a:gd name="T2" fmla="*/ 2147483647 w 386"/>
                <a:gd name="T3" fmla="*/ 0 h 920"/>
                <a:gd name="T4" fmla="*/ 2147483647 w 386"/>
                <a:gd name="T5" fmla="*/ 2147483647 h 920"/>
                <a:gd name="T6" fmla="*/ 0 w 386"/>
                <a:gd name="T7" fmla="*/ 0 h 920"/>
                <a:gd name="T8" fmla="*/ 0 60000 65536"/>
                <a:gd name="T9" fmla="*/ 0 60000 65536"/>
                <a:gd name="T10" fmla="*/ 0 60000 65536"/>
                <a:gd name="T11" fmla="*/ 0 60000 65536"/>
                <a:gd name="T12" fmla="*/ 0 w 386"/>
                <a:gd name="T13" fmla="*/ 0 h 920"/>
                <a:gd name="T14" fmla="*/ 386 w 386"/>
                <a:gd name="T15" fmla="*/ 920 h 920"/>
              </a:gdLst>
              <a:ahLst/>
              <a:cxnLst>
                <a:cxn ang="T8">
                  <a:pos x="T0" y="T1"/>
                </a:cxn>
                <a:cxn ang="T9">
                  <a:pos x="T2" y="T3"/>
                </a:cxn>
                <a:cxn ang="T10">
                  <a:pos x="T4" y="T5"/>
                </a:cxn>
                <a:cxn ang="T11">
                  <a:pos x="T6" y="T7"/>
                </a:cxn>
              </a:cxnLst>
              <a:rect l="T12" t="T13" r="T14" b="T15"/>
              <a:pathLst>
                <a:path w="386" h="920">
                  <a:moveTo>
                    <a:pt x="0" y="0"/>
                  </a:moveTo>
                  <a:lnTo>
                    <a:pt x="386" y="0"/>
                  </a:lnTo>
                  <a:lnTo>
                    <a:pt x="386" y="920"/>
                  </a:lnTo>
                  <a:lnTo>
                    <a:pt x="0" y="0"/>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21" name="Freeform 20"/>
            <p:cNvSpPr>
              <a:spLocks/>
            </p:cNvSpPr>
            <p:nvPr/>
          </p:nvSpPr>
          <p:spPr bwMode="auto">
            <a:xfrm>
              <a:off x="8786300" y="6528874"/>
              <a:ext cx="68791" cy="165350"/>
            </a:xfrm>
            <a:custGeom>
              <a:avLst/>
              <a:gdLst>
                <a:gd name="T0" fmla="*/ 2147483647 w 386"/>
                <a:gd name="T1" fmla="*/ 0 h 920"/>
                <a:gd name="T2" fmla="*/ 0 w 386"/>
                <a:gd name="T3" fmla="*/ 0 h 920"/>
                <a:gd name="T4" fmla="*/ 0 w 386"/>
                <a:gd name="T5" fmla="*/ 2147483647 h 920"/>
                <a:gd name="T6" fmla="*/ 2147483647 w 386"/>
                <a:gd name="T7" fmla="*/ 0 h 920"/>
                <a:gd name="T8" fmla="*/ 0 60000 65536"/>
                <a:gd name="T9" fmla="*/ 0 60000 65536"/>
                <a:gd name="T10" fmla="*/ 0 60000 65536"/>
                <a:gd name="T11" fmla="*/ 0 60000 65536"/>
                <a:gd name="T12" fmla="*/ 0 w 386"/>
                <a:gd name="T13" fmla="*/ 0 h 920"/>
                <a:gd name="T14" fmla="*/ 386 w 386"/>
                <a:gd name="T15" fmla="*/ 920 h 920"/>
              </a:gdLst>
              <a:ahLst/>
              <a:cxnLst>
                <a:cxn ang="T8">
                  <a:pos x="T0" y="T1"/>
                </a:cxn>
                <a:cxn ang="T9">
                  <a:pos x="T2" y="T3"/>
                </a:cxn>
                <a:cxn ang="T10">
                  <a:pos x="T4" y="T5"/>
                </a:cxn>
                <a:cxn ang="T11">
                  <a:pos x="T6" y="T7"/>
                </a:cxn>
              </a:cxnLst>
              <a:rect l="T12" t="T13" r="T14" b="T15"/>
              <a:pathLst>
                <a:path w="386" h="920">
                  <a:moveTo>
                    <a:pt x="386" y="0"/>
                  </a:moveTo>
                  <a:lnTo>
                    <a:pt x="0" y="0"/>
                  </a:lnTo>
                  <a:lnTo>
                    <a:pt x="0" y="920"/>
                  </a:lnTo>
                  <a:lnTo>
                    <a:pt x="386" y="0"/>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22" name="Freeform 21"/>
            <p:cNvSpPr>
              <a:spLocks/>
            </p:cNvSpPr>
            <p:nvPr/>
          </p:nvSpPr>
          <p:spPr bwMode="auto">
            <a:xfrm>
              <a:off x="8849717" y="6589001"/>
              <a:ext cx="74166" cy="105223"/>
            </a:xfrm>
            <a:custGeom>
              <a:avLst/>
              <a:gdLst>
                <a:gd name="T0" fmla="*/ 1336771916 w 416"/>
                <a:gd name="T1" fmla="*/ 0 h 582"/>
                <a:gd name="T2" fmla="*/ 2147483647 w 416"/>
                <a:gd name="T3" fmla="*/ 2147483647 h 582"/>
                <a:gd name="T4" fmla="*/ 1997308539 w 416"/>
                <a:gd name="T5" fmla="*/ 2147483647 h 582"/>
                <a:gd name="T6" fmla="*/ 1415424145 w 416"/>
                <a:gd name="T7" fmla="*/ 2147483647 h 582"/>
                <a:gd name="T8" fmla="*/ 0 w 416"/>
                <a:gd name="T9" fmla="*/ 2147483647 h 582"/>
                <a:gd name="T10" fmla="*/ 1336771916 w 416"/>
                <a:gd name="T11" fmla="*/ 0 h 582"/>
                <a:gd name="T12" fmla="*/ 0 60000 65536"/>
                <a:gd name="T13" fmla="*/ 0 60000 65536"/>
                <a:gd name="T14" fmla="*/ 0 60000 65536"/>
                <a:gd name="T15" fmla="*/ 0 60000 65536"/>
                <a:gd name="T16" fmla="*/ 0 60000 65536"/>
                <a:gd name="T17" fmla="*/ 0 60000 65536"/>
                <a:gd name="T18" fmla="*/ 0 w 416"/>
                <a:gd name="T19" fmla="*/ 0 h 582"/>
                <a:gd name="T20" fmla="*/ 416 w 416"/>
                <a:gd name="T21" fmla="*/ 582 h 582"/>
              </a:gdLst>
              <a:ahLst/>
              <a:cxnLst>
                <a:cxn ang="T12">
                  <a:pos x="T0" y="T1"/>
                </a:cxn>
                <a:cxn ang="T13">
                  <a:pos x="T2" y="T3"/>
                </a:cxn>
                <a:cxn ang="T14">
                  <a:pos x="T4" y="T5"/>
                </a:cxn>
                <a:cxn ang="T15">
                  <a:pos x="T6" y="T7"/>
                </a:cxn>
                <a:cxn ang="T16">
                  <a:pos x="T8" y="T9"/>
                </a:cxn>
                <a:cxn ang="T17">
                  <a:pos x="T10" y="T11"/>
                </a:cxn>
              </a:cxnLst>
              <a:rect l="T18" t="T19" r="T20" b="T21"/>
              <a:pathLst>
                <a:path w="416" h="582">
                  <a:moveTo>
                    <a:pt x="170" y="0"/>
                  </a:moveTo>
                  <a:lnTo>
                    <a:pt x="416" y="582"/>
                  </a:lnTo>
                  <a:lnTo>
                    <a:pt x="254" y="582"/>
                  </a:lnTo>
                  <a:lnTo>
                    <a:pt x="180" y="396"/>
                  </a:lnTo>
                  <a:lnTo>
                    <a:pt x="0" y="396"/>
                  </a:lnTo>
                  <a:lnTo>
                    <a:pt x="170" y="0"/>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23" name="Freeform 22"/>
            <p:cNvSpPr>
              <a:spLocks noEditPoints="1"/>
            </p:cNvSpPr>
            <p:nvPr/>
          </p:nvSpPr>
          <p:spPr bwMode="auto">
            <a:xfrm>
              <a:off x="8977626" y="6528874"/>
              <a:ext cx="12899" cy="12884"/>
            </a:xfrm>
            <a:custGeom>
              <a:avLst/>
              <a:gdLst>
                <a:gd name="T0" fmla="*/ 287240651 w 72"/>
                <a:gd name="T1" fmla="*/ 0 h 72"/>
                <a:gd name="T2" fmla="*/ 398918740 w 72"/>
                <a:gd name="T3" fmla="*/ 15968860 h 72"/>
                <a:gd name="T4" fmla="*/ 494665623 w 72"/>
                <a:gd name="T5" fmla="*/ 79764775 h 72"/>
                <a:gd name="T6" fmla="*/ 558470370 w 72"/>
                <a:gd name="T7" fmla="*/ 175498211 h 72"/>
                <a:gd name="T8" fmla="*/ 574441339 w 72"/>
                <a:gd name="T9" fmla="*/ 287160744 h 72"/>
                <a:gd name="T10" fmla="*/ 574441339 w 72"/>
                <a:gd name="T11" fmla="*/ 335027562 h 72"/>
                <a:gd name="T12" fmla="*/ 526567997 w 72"/>
                <a:gd name="T13" fmla="*/ 446690095 h 72"/>
                <a:gd name="T14" fmla="*/ 446792281 w 72"/>
                <a:gd name="T15" fmla="*/ 526454871 h 72"/>
                <a:gd name="T16" fmla="*/ 351045398 w 72"/>
                <a:gd name="T17" fmla="*/ 558352829 h 72"/>
                <a:gd name="T18" fmla="*/ 287240651 w 72"/>
                <a:gd name="T19" fmla="*/ 574321688 h 72"/>
                <a:gd name="T20" fmla="*/ 175522599 w 72"/>
                <a:gd name="T21" fmla="*/ 542423730 h 72"/>
                <a:gd name="T22" fmla="*/ 79775715 w 72"/>
                <a:gd name="T23" fmla="*/ 494556913 h 72"/>
                <a:gd name="T24" fmla="*/ 15971169 w 72"/>
                <a:gd name="T25" fmla="*/ 398823278 h 72"/>
                <a:gd name="T26" fmla="*/ 0 w 72"/>
                <a:gd name="T27" fmla="*/ 287160744 h 72"/>
                <a:gd name="T28" fmla="*/ 0 w 72"/>
                <a:gd name="T29" fmla="*/ 223365028 h 72"/>
                <a:gd name="T30" fmla="*/ 47873542 w 72"/>
                <a:gd name="T31" fmla="*/ 127631393 h 72"/>
                <a:gd name="T32" fmla="*/ 127649257 w 72"/>
                <a:gd name="T33" fmla="*/ 47866818 h 72"/>
                <a:gd name="T34" fmla="*/ 223396141 w 72"/>
                <a:gd name="T35" fmla="*/ 0 h 72"/>
                <a:gd name="T36" fmla="*/ 287240651 w 72"/>
                <a:gd name="T37" fmla="*/ 0 h 72"/>
                <a:gd name="T38" fmla="*/ 287240651 w 72"/>
                <a:gd name="T39" fmla="*/ 47866818 h 72"/>
                <a:gd name="T40" fmla="*/ 207424972 w 72"/>
                <a:gd name="T41" fmla="*/ 63795716 h 72"/>
                <a:gd name="T42" fmla="*/ 79775715 w 72"/>
                <a:gd name="T43" fmla="*/ 191427309 h 72"/>
                <a:gd name="T44" fmla="*/ 63844511 w 72"/>
                <a:gd name="T45" fmla="*/ 287160744 h 72"/>
                <a:gd name="T46" fmla="*/ 127649257 w 72"/>
                <a:gd name="T47" fmla="*/ 446690095 h 72"/>
                <a:gd name="T48" fmla="*/ 239367309 w 72"/>
                <a:gd name="T49" fmla="*/ 510525772 h 72"/>
                <a:gd name="T50" fmla="*/ 287240651 w 72"/>
                <a:gd name="T51" fmla="*/ 526454871 h 72"/>
                <a:gd name="T52" fmla="*/ 382947571 w 72"/>
                <a:gd name="T53" fmla="*/ 510525772 h 72"/>
                <a:gd name="T54" fmla="*/ 494665623 w 72"/>
                <a:gd name="T55" fmla="*/ 382894379 h 72"/>
                <a:gd name="T56" fmla="*/ 510596828 w 72"/>
                <a:gd name="T57" fmla="*/ 287160744 h 72"/>
                <a:gd name="T58" fmla="*/ 446792281 w 72"/>
                <a:gd name="T59" fmla="*/ 111662534 h 72"/>
                <a:gd name="T60" fmla="*/ 335074229 w 72"/>
                <a:gd name="T61" fmla="*/ 47866818 h 72"/>
                <a:gd name="T62" fmla="*/ 287240651 w 72"/>
                <a:gd name="T63" fmla="*/ 47866818 h 72"/>
                <a:gd name="T64" fmla="*/ 175522599 w 72"/>
                <a:gd name="T65" fmla="*/ 446690095 h 72"/>
                <a:gd name="T66" fmla="*/ 175522599 w 72"/>
                <a:gd name="T67" fmla="*/ 127631393 h 72"/>
                <a:gd name="T68" fmla="*/ 271269483 w 72"/>
                <a:gd name="T69" fmla="*/ 127631393 h 72"/>
                <a:gd name="T70" fmla="*/ 382947571 w 72"/>
                <a:gd name="T71" fmla="*/ 143600453 h 72"/>
                <a:gd name="T72" fmla="*/ 398918740 w 72"/>
                <a:gd name="T73" fmla="*/ 175498211 h 72"/>
                <a:gd name="T74" fmla="*/ 398918740 w 72"/>
                <a:gd name="T75" fmla="*/ 223365028 h 72"/>
                <a:gd name="T76" fmla="*/ 382947571 w 72"/>
                <a:gd name="T77" fmla="*/ 271191885 h 72"/>
                <a:gd name="T78" fmla="*/ 351045398 w 72"/>
                <a:gd name="T79" fmla="*/ 287160744 h 72"/>
                <a:gd name="T80" fmla="*/ 382947571 w 72"/>
                <a:gd name="T81" fmla="*/ 319058702 h 72"/>
                <a:gd name="T82" fmla="*/ 398918740 w 72"/>
                <a:gd name="T83" fmla="*/ 366925520 h 72"/>
                <a:gd name="T84" fmla="*/ 351045398 w 72"/>
                <a:gd name="T85" fmla="*/ 446690095 h 72"/>
                <a:gd name="T86" fmla="*/ 335074229 w 72"/>
                <a:gd name="T87" fmla="*/ 366925520 h 72"/>
                <a:gd name="T88" fmla="*/ 319143024 w 72"/>
                <a:gd name="T89" fmla="*/ 335027562 h 72"/>
                <a:gd name="T90" fmla="*/ 239367309 w 72"/>
                <a:gd name="T91" fmla="*/ 319058702 h 72"/>
                <a:gd name="T92" fmla="*/ 239367309 w 72"/>
                <a:gd name="T93" fmla="*/ 271191885 h 72"/>
                <a:gd name="T94" fmla="*/ 271269483 w 72"/>
                <a:gd name="T95" fmla="*/ 271191885 h 72"/>
                <a:gd name="T96" fmla="*/ 335074229 w 72"/>
                <a:gd name="T97" fmla="*/ 239294127 h 72"/>
                <a:gd name="T98" fmla="*/ 351045398 w 72"/>
                <a:gd name="T99" fmla="*/ 223365028 h 72"/>
                <a:gd name="T100" fmla="*/ 335074229 w 72"/>
                <a:gd name="T101" fmla="*/ 175498211 h 72"/>
                <a:gd name="T102" fmla="*/ 271269483 w 72"/>
                <a:gd name="T103" fmla="*/ 159529351 h 72"/>
                <a:gd name="T104" fmla="*/ 239367309 w 72"/>
                <a:gd name="T105" fmla="*/ 175498211 h 7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2"/>
                <a:gd name="T160" fmla="*/ 0 h 72"/>
                <a:gd name="T161" fmla="*/ 72 w 72"/>
                <a:gd name="T162" fmla="*/ 72 h 7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2" h="72">
                  <a:moveTo>
                    <a:pt x="36" y="0"/>
                  </a:moveTo>
                  <a:lnTo>
                    <a:pt x="36" y="0"/>
                  </a:lnTo>
                  <a:lnTo>
                    <a:pt x="44" y="0"/>
                  </a:lnTo>
                  <a:lnTo>
                    <a:pt x="50" y="2"/>
                  </a:lnTo>
                  <a:lnTo>
                    <a:pt x="56" y="6"/>
                  </a:lnTo>
                  <a:lnTo>
                    <a:pt x="62" y="10"/>
                  </a:lnTo>
                  <a:lnTo>
                    <a:pt x="66" y="16"/>
                  </a:lnTo>
                  <a:lnTo>
                    <a:pt x="70" y="22"/>
                  </a:lnTo>
                  <a:lnTo>
                    <a:pt x="72" y="28"/>
                  </a:lnTo>
                  <a:lnTo>
                    <a:pt x="72" y="36"/>
                  </a:lnTo>
                  <a:lnTo>
                    <a:pt x="72" y="42"/>
                  </a:lnTo>
                  <a:lnTo>
                    <a:pt x="70" y="50"/>
                  </a:lnTo>
                  <a:lnTo>
                    <a:pt x="66" y="56"/>
                  </a:lnTo>
                  <a:lnTo>
                    <a:pt x="62" y="62"/>
                  </a:lnTo>
                  <a:lnTo>
                    <a:pt x="56" y="66"/>
                  </a:lnTo>
                  <a:lnTo>
                    <a:pt x="50" y="68"/>
                  </a:lnTo>
                  <a:lnTo>
                    <a:pt x="44" y="70"/>
                  </a:lnTo>
                  <a:lnTo>
                    <a:pt x="36" y="72"/>
                  </a:lnTo>
                  <a:lnTo>
                    <a:pt x="28" y="70"/>
                  </a:lnTo>
                  <a:lnTo>
                    <a:pt x="22" y="68"/>
                  </a:lnTo>
                  <a:lnTo>
                    <a:pt x="16" y="66"/>
                  </a:lnTo>
                  <a:lnTo>
                    <a:pt x="10" y="62"/>
                  </a:lnTo>
                  <a:lnTo>
                    <a:pt x="6" y="56"/>
                  </a:lnTo>
                  <a:lnTo>
                    <a:pt x="2" y="50"/>
                  </a:lnTo>
                  <a:lnTo>
                    <a:pt x="0" y="42"/>
                  </a:lnTo>
                  <a:lnTo>
                    <a:pt x="0" y="36"/>
                  </a:lnTo>
                  <a:lnTo>
                    <a:pt x="0" y="28"/>
                  </a:lnTo>
                  <a:lnTo>
                    <a:pt x="2" y="22"/>
                  </a:lnTo>
                  <a:lnTo>
                    <a:pt x="6" y="16"/>
                  </a:lnTo>
                  <a:lnTo>
                    <a:pt x="10" y="10"/>
                  </a:lnTo>
                  <a:lnTo>
                    <a:pt x="16" y="6"/>
                  </a:lnTo>
                  <a:lnTo>
                    <a:pt x="22" y="2"/>
                  </a:lnTo>
                  <a:lnTo>
                    <a:pt x="28" y="0"/>
                  </a:lnTo>
                  <a:lnTo>
                    <a:pt x="36" y="0"/>
                  </a:lnTo>
                  <a:close/>
                  <a:moveTo>
                    <a:pt x="36" y="6"/>
                  </a:moveTo>
                  <a:lnTo>
                    <a:pt x="36" y="6"/>
                  </a:lnTo>
                  <a:lnTo>
                    <a:pt x="30" y="6"/>
                  </a:lnTo>
                  <a:lnTo>
                    <a:pt x="26" y="8"/>
                  </a:lnTo>
                  <a:lnTo>
                    <a:pt x="16" y="14"/>
                  </a:lnTo>
                  <a:lnTo>
                    <a:pt x="10" y="24"/>
                  </a:lnTo>
                  <a:lnTo>
                    <a:pt x="8" y="36"/>
                  </a:lnTo>
                  <a:lnTo>
                    <a:pt x="10" y="48"/>
                  </a:lnTo>
                  <a:lnTo>
                    <a:pt x="16" y="56"/>
                  </a:lnTo>
                  <a:lnTo>
                    <a:pt x="26" y="64"/>
                  </a:lnTo>
                  <a:lnTo>
                    <a:pt x="30" y="64"/>
                  </a:lnTo>
                  <a:lnTo>
                    <a:pt x="36" y="66"/>
                  </a:lnTo>
                  <a:lnTo>
                    <a:pt x="42" y="66"/>
                  </a:lnTo>
                  <a:lnTo>
                    <a:pt x="48" y="64"/>
                  </a:lnTo>
                  <a:lnTo>
                    <a:pt x="56" y="56"/>
                  </a:lnTo>
                  <a:lnTo>
                    <a:pt x="62" y="48"/>
                  </a:lnTo>
                  <a:lnTo>
                    <a:pt x="64" y="36"/>
                  </a:lnTo>
                  <a:lnTo>
                    <a:pt x="62" y="24"/>
                  </a:lnTo>
                  <a:lnTo>
                    <a:pt x="56" y="14"/>
                  </a:lnTo>
                  <a:lnTo>
                    <a:pt x="48" y="8"/>
                  </a:lnTo>
                  <a:lnTo>
                    <a:pt x="42" y="6"/>
                  </a:lnTo>
                  <a:lnTo>
                    <a:pt x="36" y="6"/>
                  </a:lnTo>
                  <a:close/>
                  <a:moveTo>
                    <a:pt x="30" y="56"/>
                  </a:moveTo>
                  <a:lnTo>
                    <a:pt x="22" y="56"/>
                  </a:lnTo>
                  <a:lnTo>
                    <a:pt x="22" y="16"/>
                  </a:lnTo>
                  <a:lnTo>
                    <a:pt x="34" y="16"/>
                  </a:lnTo>
                  <a:lnTo>
                    <a:pt x="42" y="16"/>
                  </a:lnTo>
                  <a:lnTo>
                    <a:pt x="48" y="18"/>
                  </a:lnTo>
                  <a:lnTo>
                    <a:pt x="50" y="22"/>
                  </a:lnTo>
                  <a:lnTo>
                    <a:pt x="50" y="28"/>
                  </a:lnTo>
                  <a:lnTo>
                    <a:pt x="50" y="30"/>
                  </a:lnTo>
                  <a:lnTo>
                    <a:pt x="48" y="34"/>
                  </a:lnTo>
                  <a:lnTo>
                    <a:pt x="44" y="36"/>
                  </a:lnTo>
                  <a:lnTo>
                    <a:pt x="48" y="40"/>
                  </a:lnTo>
                  <a:lnTo>
                    <a:pt x="50" y="46"/>
                  </a:lnTo>
                  <a:lnTo>
                    <a:pt x="52" y="56"/>
                  </a:lnTo>
                  <a:lnTo>
                    <a:pt x="44" y="56"/>
                  </a:lnTo>
                  <a:lnTo>
                    <a:pt x="42" y="46"/>
                  </a:lnTo>
                  <a:lnTo>
                    <a:pt x="40" y="42"/>
                  </a:lnTo>
                  <a:lnTo>
                    <a:pt x="34" y="40"/>
                  </a:lnTo>
                  <a:lnTo>
                    <a:pt x="30" y="40"/>
                  </a:lnTo>
                  <a:lnTo>
                    <a:pt x="30" y="56"/>
                  </a:lnTo>
                  <a:close/>
                  <a:moveTo>
                    <a:pt x="30" y="34"/>
                  </a:moveTo>
                  <a:lnTo>
                    <a:pt x="34" y="34"/>
                  </a:lnTo>
                  <a:lnTo>
                    <a:pt x="40" y="32"/>
                  </a:lnTo>
                  <a:lnTo>
                    <a:pt x="42" y="30"/>
                  </a:lnTo>
                  <a:lnTo>
                    <a:pt x="44" y="28"/>
                  </a:lnTo>
                  <a:lnTo>
                    <a:pt x="44" y="26"/>
                  </a:lnTo>
                  <a:lnTo>
                    <a:pt x="42" y="22"/>
                  </a:lnTo>
                  <a:lnTo>
                    <a:pt x="38" y="22"/>
                  </a:lnTo>
                  <a:lnTo>
                    <a:pt x="34" y="20"/>
                  </a:lnTo>
                  <a:lnTo>
                    <a:pt x="30" y="22"/>
                  </a:lnTo>
                  <a:lnTo>
                    <a:pt x="30" y="34"/>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gr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SECTOMILLISECCONVERTED" val="1"/>
  <p:tag name="MMPROD_UIDATA" val="&lt;database version=&quot;6.0&quot;&gt;&lt;object type=&quot;1&quot; unique_id=&quot;10001&quot;&gt;&lt;object type=&quot;8&quot; unique_id=&quot;717709&quot;&gt;&lt;/object&gt;&lt;object type=&quot;2&quot; unique_id=&quot;717710&quot;&gt;&lt;object type=&quot;3&quot; unique_id=&quot;717711&quot;&gt;&lt;property id=&quot;20148&quot; value=&quot;5&quot;/&gt;&lt;property id=&quot;20300&quot; value=&quot;Slide 1 - &amp;quot;Important Notes about the 16x9 Template&amp;quot;&quot;/&gt;&lt;property id=&quot;20307&quot; value=&quot;272&quot;/&gt;&lt;/object&gt;&lt;object type=&quot;3&quot; unique_id=&quot;717712&quot;&gt;&lt;property id=&quot;20148&quot; value=&quot;5&quot;/&gt;&lt;property id=&quot;20300&quot; value=&quot;Slide 2 - &amp;quot;Adobe Presentation&amp;quot;&quot;/&gt;&lt;property id=&quot;20307&quot; value=&quot;274&quot;/&gt;&lt;/object&gt;&lt;object type=&quot;3&quot; unique_id=&quot;717713&quot;&gt;&lt;property id=&quot;20148&quot; value=&quot;5&quot;/&gt;&lt;property id=&quot;20300&quot; value=&quot;Slide 3 - &amp;quot;Standard White Background Bullet Slide&amp;quot;&quot;/&gt;&lt;property id=&quot;20307&quot; value=&quot;271&quot;/&gt;&lt;/object&gt;&lt;object type=&quot;3&quot; unique_id=&quot;717714&quot;&gt;&lt;property id=&quot;20148&quot; value=&quot;5&quot;/&gt;&lt;property id=&quot;20300&quot; value=&quot;Slide 5 - &amp;quot;Properly Using Footers and Page Numbers in PowerPoint 2007&amp;quot;&quot;/&gt;&lt;property id=&quot;20307&quot; value=&quot;275&quot;/&gt;&lt;/object&gt;&lt;object type=&quot;3&quot; unique_id=&quot;717715&quot;&gt;&lt;property id=&quot;20148&quot; value=&quot;5&quot;/&gt;&lt;property id=&quot;20300&quot; value=&quot;Slide 6 - &amp;quot;Using Themes to Convert Old Presentations – PPT2007 on Windows&amp;quot;&quot;/&gt;&lt;property id=&quot;20307&quot; value=&quot;257&quot;/&gt;&lt;/object&gt;&lt;object type=&quot;3&quot; unique_id=&quot;717716&quot;&gt;&lt;property id=&quot;20148&quot; value=&quot;5&quot;/&gt;&lt;property id=&quot;20300&quot; value=&quot;Slide 7 - &amp;quot;Bar Chart&amp;quot;&quot;/&gt;&lt;property id=&quot;20307&quot; value=&quot;260&quot;/&gt;&lt;/object&gt;&lt;object type=&quot;3&quot; unique_id=&quot;717717&quot;&gt;&lt;property id=&quot;20148&quot; value=&quot;5&quot;/&gt;&lt;property id=&quot;20300&quot; value=&quot;Slide 8 - &amp;quot;Pie Chart&amp;quot;&quot;/&gt;&lt;property id=&quot;20307&quot; value=&quot;264&quot;/&gt;&lt;/object&gt;&lt;object type=&quot;3&quot; unique_id=&quot;717718&quot;&gt;&lt;property id=&quot;20148&quot; value=&quot;5&quot;/&gt;&lt;property id=&quot;20300&quot; value=&quot;Slide 9 - &amp;quot;White Content Area Layout&amp;quot;&quot;/&gt;&lt;property id=&quot;20307&quot; value=&quot;265&quot;/&gt;&lt;/object&gt;&lt;object type=&quot;3&quot; unique_id=&quot;717719&quot;&gt;&lt;property id=&quot;20148&quot; value=&quot;5&quot;/&gt;&lt;property id=&quot;20300&quot; value=&quot;Slide 10 - &amp;quot;Gray Content Area Layout&amp;quot;&quot;/&gt;&lt;property id=&quot;20307&quot; value=&quot;258&quot;/&gt;&lt;/object&gt;&lt;object type=&quot;3&quot; unique_id=&quot;717720&quot;&gt;&lt;property id=&quot;20148&quot; value=&quot;5&quot;/&gt;&lt;property id=&quot;20300&quot; value=&quot;Slide 11 - &amp;quot;Black Content Area Layout&amp;quot;&quot;/&gt;&lt;property id=&quot;20307&quot; value=&quot;259&quot;/&gt;&lt;/object&gt;&lt;object type=&quot;3&quot; unique_id=&quot;717721&quot;&gt;&lt;property id=&quot;20148&quot; value=&quot;5&quot;/&gt;&lt;property id=&quot;20300&quot; value=&quot;Slide 12 - &amp;quot;Color Palette&amp;quot;&quot;/&gt;&lt;property id=&quot;20307&quot; value=&quot;267&quot;/&gt;&lt;/object&gt;&lt;object type=&quot;3&quot; unique_id=&quot;717722&quot;&gt;&lt;property id=&quot;20148&quot; value=&quot;5&quot;/&gt;&lt;property id=&quot;20300&quot; value=&quot;Slide 13&quot;/&gt;&lt;property id=&quot;20307&quot; value=&quot;270&quot;/&gt;&lt;/object&gt;&lt;object type=&quot;3&quot; unique_id=&quot;717737&quot;&gt;&lt;property id=&quot;20148&quot; value=&quot;5&quot;/&gt;&lt;property id=&quot;20300&quot; value=&quot;Slide 4 - &amp;quot;How to save this template in your templates folder&amp;quot;&quot;/&gt;&lt;property id=&quot;20307&quot; value=&quot;276&quot;/&gt;&lt;/object&gt;&lt;/object&gt;&lt;/object&gt;&lt;/database&gt;"/>
</p:tagLst>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dobe Clean 2009">
      <a:majorFont>
        <a:latin typeface="Adobe Clean"/>
        <a:ea typeface=""/>
        <a:cs typeface=""/>
      </a:majorFont>
      <a:minorFont>
        <a:latin typeface="Adobe Clean"/>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21850</TotalTime>
  <Words>274</Words>
  <Application>Microsoft Office PowerPoint</Application>
  <PresentationFormat>Custom</PresentationFormat>
  <Paragraphs>31</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Blueprint Testing</vt:lpstr>
      <vt:lpstr> Blueprint Testing </vt:lpstr>
      <vt:lpstr> Blueprint Testing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sbenson</dc:creator>
  <cp:lastModifiedBy>SAURAV GUPTA</cp:lastModifiedBy>
  <cp:revision>875</cp:revision>
  <dcterms:created xsi:type="dcterms:W3CDTF">2009-08-20T18:55:32Z</dcterms:created>
  <dcterms:modified xsi:type="dcterms:W3CDTF">2012-04-14T11:57:18Z</dcterms:modified>
</cp:coreProperties>
</file>