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7807DCF-BFB1-4642-9F99-EC55AB0E27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40FD-3451-439B-B078-4CFEE6A4D79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92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07DCF-BFB1-4642-9F99-EC55AB0E27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40FD-3451-439B-B078-4CFEE6A4D790}" type="slidenum">
              <a:rPr lang="en-IN" smtClean="0"/>
              <a:t>‹#›</a:t>
            </a:fld>
            <a:endParaRPr lang="en-IN"/>
          </a:p>
        </p:txBody>
      </p:sp>
    </p:spTree>
    <p:extLst>
      <p:ext uri="{BB962C8B-B14F-4D97-AF65-F5344CB8AC3E}">
        <p14:creationId xmlns:p14="http://schemas.microsoft.com/office/powerpoint/2010/main" val="422473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07DCF-BFB1-4642-9F99-EC55AB0E27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40FD-3451-439B-B078-4CFEE6A4D79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90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07DCF-BFB1-4642-9F99-EC55AB0E27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40FD-3451-439B-B078-4CFEE6A4D790}" type="slidenum">
              <a:rPr lang="en-IN" smtClean="0"/>
              <a:t>‹#›</a:t>
            </a:fld>
            <a:endParaRPr lang="en-IN"/>
          </a:p>
        </p:txBody>
      </p:sp>
    </p:spTree>
    <p:extLst>
      <p:ext uri="{BB962C8B-B14F-4D97-AF65-F5344CB8AC3E}">
        <p14:creationId xmlns:p14="http://schemas.microsoft.com/office/powerpoint/2010/main" val="2004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07DCF-BFB1-4642-9F99-EC55AB0E27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40FD-3451-439B-B078-4CFEE6A4D79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61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807DCF-BFB1-4642-9F99-EC55AB0E272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B40FD-3451-439B-B078-4CFEE6A4D790}" type="slidenum">
              <a:rPr lang="en-IN" smtClean="0"/>
              <a:t>‹#›</a:t>
            </a:fld>
            <a:endParaRPr lang="en-IN"/>
          </a:p>
        </p:txBody>
      </p:sp>
    </p:spTree>
    <p:extLst>
      <p:ext uri="{BB962C8B-B14F-4D97-AF65-F5344CB8AC3E}">
        <p14:creationId xmlns:p14="http://schemas.microsoft.com/office/powerpoint/2010/main" val="62976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807DCF-BFB1-4642-9F99-EC55AB0E2727}"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2B40FD-3451-439B-B078-4CFEE6A4D790}" type="slidenum">
              <a:rPr lang="en-IN" smtClean="0"/>
              <a:t>‹#›</a:t>
            </a:fld>
            <a:endParaRPr lang="en-IN"/>
          </a:p>
        </p:txBody>
      </p:sp>
    </p:spTree>
    <p:extLst>
      <p:ext uri="{BB962C8B-B14F-4D97-AF65-F5344CB8AC3E}">
        <p14:creationId xmlns:p14="http://schemas.microsoft.com/office/powerpoint/2010/main" val="185512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807DCF-BFB1-4642-9F99-EC55AB0E2727}"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2B40FD-3451-439B-B078-4CFEE6A4D790}" type="slidenum">
              <a:rPr lang="en-IN" smtClean="0"/>
              <a:t>‹#›</a:t>
            </a:fld>
            <a:endParaRPr lang="en-IN"/>
          </a:p>
        </p:txBody>
      </p:sp>
    </p:spTree>
    <p:extLst>
      <p:ext uri="{BB962C8B-B14F-4D97-AF65-F5344CB8AC3E}">
        <p14:creationId xmlns:p14="http://schemas.microsoft.com/office/powerpoint/2010/main" val="225778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07DCF-BFB1-4642-9F99-EC55AB0E2727}"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2B40FD-3451-439B-B078-4CFEE6A4D790}" type="slidenum">
              <a:rPr lang="en-IN" smtClean="0"/>
              <a:t>‹#›</a:t>
            </a:fld>
            <a:endParaRPr lang="en-IN"/>
          </a:p>
        </p:txBody>
      </p:sp>
    </p:spTree>
    <p:extLst>
      <p:ext uri="{BB962C8B-B14F-4D97-AF65-F5344CB8AC3E}">
        <p14:creationId xmlns:p14="http://schemas.microsoft.com/office/powerpoint/2010/main" val="244555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07DCF-BFB1-4642-9F99-EC55AB0E272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B40FD-3451-439B-B078-4CFEE6A4D790}" type="slidenum">
              <a:rPr lang="en-IN" smtClean="0"/>
              <a:t>‹#›</a:t>
            </a:fld>
            <a:endParaRPr lang="en-IN"/>
          </a:p>
        </p:txBody>
      </p:sp>
    </p:spTree>
    <p:extLst>
      <p:ext uri="{BB962C8B-B14F-4D97-AF65-F5344CB8AC3E}">
        <p14:creationId xmlns:p14="http://schemas.microsoft.com/office/powerpoint/2010/main" val="402961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807DCF-BFB1-4642-9F99-EC55AB0E272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B40FD-3451-439B-B078-4CFEE6A4D79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72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807DCF-BFB1-4642-9F99-EC55AB0E2727}" type="datetimeFigureOut">
              <a:rPr lang="en-IN" smtClean="0"/>
              <a:t>15-07-2024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2B40FD-3451-439B-B078-4CFEE6A4D79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774847"/>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09DC-9D0E-66D3-4242-064367E5E240}"/>
              </a:ext>
            </a:extLst>
          </p:cNvPr>
          <p:cNvSpPr>
            <a:spLocks noGrp="1"/>
          </p:cNvSpPr>
          <p:nvPr>
            <p:ph type="ctrTitle"/>
          </p:nvPr>
        </p:nvSpPr>
        <p:spPr/>
        <p:txBody>
          <a:bodyPr/>
          <a:lstStyle/>
          <a:p>
            <a:r>
              <a:rPr lang="en-US" dirty="0"/>
              <a:t>High Cloud Analysis</a:t>
            </a:r>
            <a:endParaRPr lang="en-IN" dirty="0"/>
          </a:p>
        </p:txBody>
      </p:sp>
      <p:sp>
        <p:nvSpPr>
          <p:cNvPr id="3" name="Subtitle 2">
            <a:extLst>
              <a:ext uri="{FF2B5EF4-FFF2-40B4-BE49-F238E27FC236}">
                <a16:creationId xmlns:a16="http://schemas.microsoft.com/office/drawing/2014/main" id="{8C5A7654-5DA0-558E-CDF4-E32F5A5C2B9E}"/>
              </a:ext>
            </a:extLst>
          </p:cNvPr>
          <p:cNvSpPr>
            <a:spLocks noGrp="1"/>
          </p:cNvSpPr>
          <p:nvPr>
            <p:ph type="subTitle" idx="1"/>
          </p:nvPr>
        </p:nvSpPr>
        <p:spPr/>
        <p:txBody>
          <a:bodyPr/>
          <a:lstStyle/>
          <a:p>
            <a:r>
              <a:rPr lang="en-US" dirty="0"/>
              <a:t>By Group 5</a:t>
            </a:r>
            <a:endParaRPr lang="en-IN" dirty="0"/>
          </a:p>
        </p:txBody>
      </p:sp>
    </p:spTree>
    <p:extLst>
      <p:ext uri="{BB962C8B-B14F-4D97-AF65-F5344CB8AC3E}">
        <p14:creationId xmlns:p14="http://schemas.microsoft.com/office/powerpoint/2010/main" val="151089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9C9D-8C88-FE1C-2119-D543A4E25C1A}"/>
              </a:ext>
            </a:extLst>
          </p:cNvPr>
          <p:cNvSpPr>
            <a:spLocks noGrp="1"/>
          </p:cNvSpPr>
          <p:nvPr>
            <p:ph type="title"/>
          </p:nvPr>
        </p:nvSpPr>
        <p:spPr/>
        <p:txBody>
          <a:bodyPr/>
          <a:lstStyle/>
          <a:p>
            <a:r>
              <a:rPr lang="en-US" dirty="0"/>
              <a:t>Contents	</a:t>
            </a:r>
            <a:endParaRPr lang="en-IN" dirty="0"/>
          </a:p>
        </p:txBody>
      </p:sp>
      <p:sp>
        <p:nvSpPr>
          <p:cNvPr id="3" name="Content Placeholder 2">
            <a:extLst>
              <a:ext uri="{FF2B5EF4-FFF2-40B4-BE49-F238E27FC236}">
                <a16:creationId xmlns:a16="http://schemas.microsoft.com/office/drawing/2014/main" id="{0F68ACED-20C0-AB4E-8BDD-3F3A347B7DDE}"/>
              </a:ext>
            </a:extLst>
          </p:cNvPr>
          <p:cNvSpPr>
            <a:spLocks noGrp="1"/>
          </p:cNvSpPr>
          <p:nvPr>
            <p:ph idx="1"/>
          </p:nvPr>
        </p:nvSpPr>
        <p:spPr/>
        <p:txBody>
          <a:bodyPr/>
          <a:lstStyle/>
          <a:p>
            <a:r>
              <a:rPr lang="en-US" dirty="0"/>
              <a:t>Objective</a:t>
            </a:r>
          </a:p>
          <a:p>
            <a:r>
              <a:rPr lang="en-US" dirty="0"/>
              <a:t>Project scope</a:t>
            </a:r>
          </a:p>
          <a:p>
            <a:r>
              <a:rPr lang="en-US" dirty="0"/>
              <a:t>Data model challenges</a:t>
            </a:r>
          </a:p>
          <a:p>
            <a:r>
              <a:rPr lang="en-US" dirty="0"/>
              <a:t>Dashboard overview</a:t>
            </a:r>
          </a:p>
          <a:p>
            <a:r>
              <a:rPr lang="en-IN" dirty="0"/>
              <a:t>Insights</a:t>
            </a:r>
          </a:p>
          <a:p>
            <a:r>
              <a:rPr lang="en-IN" dirty="0"/>
              <a:t>Conclusion</a:t>
            </a:r>
          </a:p>
        </p:txBody>
      </p:sp>
    </p:spTree>
    <p:extLst>
      <p:ext uri="{BB962C8B-B14F-4D97-AF65-F5344CB8AC3E}">
        <p14:creationId xmlns:p14="http://schemas.microsoft.com/office/powerpoint/2010/main" val="30195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EA73-A01D-EF29-1156-1BC070F0B4A4}"/>
              </a:ext>
            </a:extLst>
          </p:cNvPr>
          <p:cNvSpPr>
            <a:spLocks noGrp="1"/>
          </p:cNvSpPr>
          <p:nvPr>
            <p:ph type="title"/>
          </p:nvPr>
        </p:nvSpPr>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C96B19FC-1DB9-DD0F-49F2-20DE34009B34}"/>
              </a:ext>
            </a:extLst>
          </p:cNvPr>
          <p:cNvSpPr>
            <a:spLocks noGrp="1"/>
          </p:cNvSpPr>
          <p:nvPr>
            <p:ph idx="1"/>
          </p:nvPr>
        </p:nvSpPr>
        <p:spPr/>
        <p:txBody>
          <a:bodyPr/>
          <a:lstStyle/>
          <a:p>
            <a:r>
              <a:rPr lang="en-US" dirty="0"/>
              <a:t>To understand the operations of ‘High Cloud Airlines’ through various metrics.</a:t>
            </a:r>
          </a:p>
          <a:p>
            <a:r>
              <a:rPr lang="en-US" dirty="0"/>
              <a:t>Metrics will involve load factor, top carriers for the airlines, passenger preferences for different airlines, popular routes and other metrics</a:t>
            </a:r>
          </a:p>
          <a:p>
            <a:r>
              <a:rPr lang="en-IN" dirty="0"/>
              <a:t>Achieve comprehensive understanding to enhance the operations and efficiency for the airlines.</a:t>
            </a:r>
          </a:p>
        </p:txBody>
      </p:sp>
    </p:spTree>
    <p:extLst>
      <p:ext uri="{BB962C8B-B14F-4D97-AF65-F5344CB8AC3E}">
        <p14:creationId xmlns:p14="http://schemas.microsoft.com/office/powerpoint/2010/main" val="182938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CE0A-3EAE-8DCB-3947-D28A320FFA7E}"/>
              </a:ext>
            </a:extLst>
          </p:cNvPr>
          <p:cNvSpPr>
            <a:spLocks noGrp="1"/>
          </p:cNvSpPr>
          <p:nvPr>
            <p:ph type="title"/>
          </p:nvPr>
        </p:nvSpPr>
        <p:spPr/>
        <p:txBody>
          <a:bodyPr/>
          <a:lstStyle/>
          <a:p>
            <a:r>
              <a:rPr lang="en-US" dirty="0"/>
              <a:t>Project scope</a:t>
            </a:r>
            <a:endParaRPr lang="en-IN" dirty="0"/>
          </a:p>
        </p:txBody>
      </p:sp>
      <p:sp>
        <p:nvSpPr>
          <p:cNvPr id="3" name="Content Placeholder 2">
            <a:extLst>
              <a:ext uri="{FF2B5EF4-FFF2-40B4-BE49-F238E27FC236}">
                <a16:creationId xmlns:a16="http://schemas.microsoft.com/office/drawing/2014/main" id="{0132CEC6-D25C-4216-0990-D5D19DAE36E3}"/>
              </a:ext>
            </a:extLst>
          </p:cNvPr>
          <p:cNvSpPr>
            <a:spLocks noGrp="1"/>
          </p:cNvSpPr>
          <p:nvPr>
            <p:ph idx="1"/>
          </p:nvPr>
        </p:nvSpPr>
        <p:spPr/>
        <p:txBody>
          <a:bodyPr/>
          <a:lstStyle/>
          <a:p>
            <a:r>
              <a:rPr lang="en-US" dirty="0"/>
              <a:t>The scope of the project is to extract valuable data driven insights which can help optimize the operations and performance of High Cloud Airlines using different key performance indicators (KPIs) such as: </a:t>
            </a:r>
          </a:p>
          <a:p>
            <a:r>
              <a:rPr lang="en-US" dirty="0"/>
              <a:t>Load Factor </a:t>
            </a:r>
          </a:p>
          <a:p>
            <a:r>
              <a:rPr lang="en-US" dirty="0"/>
              <a:t>Preferred Airlines</a:t>
            </a:r>
          </a:p>
          <a:p>
            <a:r>
              <a:rPr lang="en-US" dirty="0"/>
              <a:t>Popular routes </a:t>
            </a:r>
          </a:p>
          <a:p>
            <a:pPr marL="0" indent="0">
              <a:buNone/>
            </a:pPr>
            <a:endParaRPr lang="en-US" dirty="0"/>
          </a:p>
        </p:txBody>
      </p:sp>
    </p:spTree>
    <p:extLst>
      <p:ext uri="{BB962C8B-B14F-4D97-AF65-F5344CB8AC3E}">
        <p14:creationId xmlns:p14="http://schemas.microsoft.com/office/powerpoint/2010/main" val="344580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27F2-DD67-8BE3-5CCF-40403CBE0DBA}"/>
              </a:ext>
            </a:extLst>
          </p:cNvPr>
          <p:cNvSpPr>
            <a:spLocks noGrp="1"/>
          </p:cNvSpPr>
          <p:nvPr>
            <p:ph type="title"/>
          </p:nvPr>
        </p:nvSpPr>
        <p:spPr/>
        <p:txBody>
          <a:bodyPr/>
          <a:lstStyle/>
          <a:p>
            <a:r>
              <a:rPr lang="en-US" dirty="0"/>
              <a:t>Data model challenges</a:t>
            </a:r>
            <a:endParaRPr lang="en-IN" dirty="0"/>
          </a:p>
        </p:txBody>
      </p:sp>
      <p:sp>
        <p:nvSpPr>
          <p:cNvPr id="3" name="Content Placeholder 2">
            <a:extLst>
              <a:ext uri="{FF2B5EF4-FFF2-40B4-BE49-F238E27FC236}">
                <a16:creationId xmlns:a16="http://schemas.microsoft.com/office/drawing/2014/main" id="{25435AF3-5950-9A61-F482-533C9D89724F}"/>
              </a:ext>
            </a:extLst>
          </p:cNvPr>
          <p:cNvSpPr>
            <a:spLocks noGrp="1"/>
          </p:cNvSpPr>
          <p:nvPr>
            <p:ph idx="1"/>
          </p:nvPr>
        </p:nvSpPr>
        <p:spPr/>
        <p:txBody>
          <a:bodyPr/>
          <a:lstStyle/>
          <a:p>
            <a:pPr marL="0" indent="0">
              <a:buNone/>
            </a:pPr>
            <a:r>
              <a:rPr lang="en-US" dirty="0"/>
              <a:t>There were some challenges that we came across, they were detrimental for the usage of the analysis, it was important to overcome those for accurate indicators</a:t>
            </a:r>
          </a:p>
          <a:p>
            <a:r>
              <a:rPr lang="en-IN" dirty="0"/>
              <a:t>Ensuring the quality of the data is very important for accuracy of the analysis.</a:t>
            </a:r>
          </a:p>
          <a:p>
            <a:r>
              <a:rPr lang="en-IN" dirty="0"/>
              <a:t>Defining relationships between different datasets which can help you in understanding different metrics.</a:t>
            </a:r>
          </a:p>
          <a:p>
            <a:pPr marL="0" indent="0">
              <a:buNone/>
            </a:pPr>
            <a:endParaRPr lang="en-US" dirty="0"/>
          </a:p>
        </p:txBody>
      </p:sp>
    </p:spTree>
    <p:extLst>
      <p:ext uri="{BB962C8B-B14F-4D97-AF65-F5344CB8AC3E}">
        <p14:creationId xmlns:p14="http://schemas.microsoft.com/office/powerpoint/2010/main" val="4923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D314-E7FC-FAAD-73B8-540DD802C7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3E9F00-668A-88B6-C9DD-069B0BE4FAD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BF3EDC0-8629-F7BE-F866-AD07B8578C5D}"/>
              </a:ext>
            </a:extLst>
          </p:cNvPr>
          <p:cNvPicPr>
            <a:picLocks noChangeAspect="1"/>
          </p:cNvPicPr>
          <p:nvPr/>
        </p:nvPicPr>
        <p:blipFill>
          <a:blip r:embed="rId2"/>
          <a:stretch>
            <a:fillRect/>
          </a:stretch>
        </p:blipFill>
        <p:spPr>
          <a:xfrm>
            <a:off x="0" y="16042"/>
            <a:ext cx="12192000" cy="6825915"/>
          </a:xfrm>
          <a:prstGeom prst="rect">
            <a:avLst/>
          </a:prstGeom>
        </p:spPr>
      </p:pic>
    </p:spTree>
    <p:extLst>
      <p:ext uri="{BB962C8B-B14F-4D97-AF65-F5344CB8AC3E}">
        <p14:creationId xmlns:p14="http://schemas.microsoft.com/office/powerpoint/2010/main" val="395322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CAF4-7928-809F-3739-2183F73A5F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CE68D4-434E-D1EF-38C4-7A271DB44C2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6146A8B-0578-A98B-AF81-B3F5B1110AAE}"/>
              </a:ext>
            </a:extLst>
          </p:cNvPr>
          <p:cNvPicPr>
            <a:picLocks noChangeAspect="1"/>
          </p:cNvPicPr>
          <p:nvPr/>
        </p:nvPicPr>
        <p:blipFill>
          <a:blip r:embed="rId2"/>
          <a:stretch>
            <a:fillRect/>
          </a:stretch>
        </p:blipFill>
        <p:spPr>
          <a:xfrm>
            <a:off x="0" y="27365"/>
            <a:ext cx="12192000" cy="6803270"/>
          </a:xfrm>
          <a:prstGeom prst="rect">
            <a:avLst/>
          </a:prstGeom>
        </p:spPr>
      </p:pic>
    </p:spTree>
    <p:extLst>
      <p:ext uri="{BB962C8B-B14F-4D97-AF65-F5344CB8AC3E}">
        <p14:creationId xmlns:p14="http://schemas.microsoft.com/office/powerpoint/2010/main" val="128277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7BFE-14E1-9E11-C4AF-399EF7CB3E69}"/>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BADFDC0A-8719-1B1F-90E3-B41CC38AAEB2}"/>
              </a:ext>
            </a:extLst>
          </p:cNvPr>
          <p:cNvSpPr>
            <a:spLocks noGrp="1"/>
          </p:cNvSpPr>
          <p:nvPr>
            <p:ph idx="1"/>
          </p:nvPr>
        </p:nvSpPr>
        <p:spPr>
          <a:xfrm>
            <a:off x="1024128" y="2286000"/>
            <a:ext cx="9720073" cy="4207934"/>
          </a:xfrm>
        </p:spPr>
        <p:txBody>
          <a:bodyPr>
            <a:normAutofit lnSpcReduction="10000"/>
          </a:bodyPr>
          <a:lstStyle/>
          <a:p>
            <a:r>
              <a:rPr lang="en-US" dirty="0"/>
              <a:t>Load factor :  With the help of this KPI we can efficiently plan different flights for the load factor. We can deduce that </a:t>
            </a:r>
            <a:r>
              <a:rPr lang="en-US" dirty="0" err="1"/>
              <a:t>Globespan</a:t>
            </a:r>
            <a:r>
              <a:rPr lang="en-US" dirty="0"/>
              <a:t> Airways (90.10%) is the most efficient carrier with Corsair international (88.56%) being behind it.</a:t>
            </a:r>
          </a:p>
          <a:p>
            <a:r>
              <a:rPr lang="en-US" dirty="0"/>
              <a:t>Flight routes :  On some routes the number of flights higher compared to others. Delta airlines (1987) and ExpressJet Airlines (1469) are two leading airlines in this category.</a:t>
            </a:r>
          </a:p>
          <a:p>
            <a:r>
              <a:rPr lang="en-IN" dirty="0"/>
              <a:t>Passenger Preference: We can infer the most liked airlines by passenger with help of this KPI. Delta Airlines (8.3k) and Southwest Airways (8k) have transported most passengers.</a:t>
            </a:r>
          </a:p>
          <a:p>
            <a:r>
              <a:rPr lang="en-US" dirty="0"/>
              <a:t>Distance Travelled by Airlines: With this metric we know that number of flights with less that 500 miles is the most being 58.8k. The count of flights more than 8000 miles is only 32. </a:t>
            </a:r>
          </a:p>
          <a:p>
            <a:endParaRPr lang="en-IN" dirty="0"/>
          </a:p>
          <a:p>
            <a:endParaRPr lang="en-IN" dirty="0"/>
          </a:p>
        </p:txBody>
      </p:sp>
    </p:spTree>
    <p:extLst>
      <p:ext uri="{BB962C8B-B14F-4D97-AF65-F5344CB8AC3E}">
        <p14:creationId xmlns:p14="http://schemas.microsoft.com/office/powerpoint/2010/main" val="73868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6BEB-989F-C2D7-B8B2-1C73F73B4ED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5BC7050-D543-7AA5-853B-A8D1F31E66D2}"/>
              </a:ext>
            </a:extLst>
          </p:cNvPr>
          <p:cNvSpPr>
            <a:spLocks noGrp="1"/>
          </p:cNvSpPr>
          <p:nvPr>
            <p:ph idx="1"/>
          </p:nvPr>
        </p:nvSpPr>
        <p:spPr/>
        <p:txBody>
          <a:bodyPr/>
          <a:lstStyle/>
          <a:p>
            <a:r>
              <a:rPr lang="en-US" dirty="0"/>
              <a:t>High Cloud Analysis can help in taking steps to increase efficiency and planning.</a:t>
            </a:r>
          </a:p>
          <a:p>
            <a:r>
              <a:rPr lang="en-US" dirty="0"/>
              <a:t>The KPIs provided can be useful for increasing or decreasing the number of flights for increased efficiency, staff management, </a:t>
            </a:r>
            <a:r>
              <a:rPr lang="en-US"/>
              <a:t>route planning.</a:t>
            </a:r>
            <a:endParaRPr lang="en-US" dirty="0"/>
          </a:p>
          <a:p>
            <a:r>
              <a:rPr lang="en-US" dirty="0"/>
              <a:t>The KPIs can also be useful to understand what customers prefer and the actions that are to be taken to be more structured and organized.</a:t>
            </a:r>
          </a:p>
          <a:p>
            <a:r>
              <a:rPr lang="en-IN" dirty="0"/>
              <a:t>Routes with high number of flights can be paired with customer preferred flights for coherency and customer satisfaction.</a:t>
            </a:r>
          </a:p>
        </p:txBody>
      </p:sp>
    </p:spTree>
    <p:extLst>
      <p:ext uri="{BB962C8B-B14F-4D97-AF65-F5344CB8AC3E}">
        <p14:creationId xmlns:p14="http://schemas.microsoft.com/office/powerpoint/2010/main" val="2705918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154</TotalTime>
  <Words>407</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High Cloud Analysis</vt:lpstr>
      <vt:lpstr>Contents </vt:lpstr>
      <vt:lpstr>Objective </vt:lpstr>
      <vt:lpstr>Project scope</vt:lpstr>
      <vt:lpstr>Data model challenges</vt:lpstr>
      <vt:lpstr>PowerPoint Presentation</vt:lpstr>
      <vt:lpstr>PowerPoint Presentation</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sauravhemade32@outlook.com</dc:creator>
  <cp:lastModifiedBy>sauravhemade32@outlook.com</cp:lastModifiedBy>
  <cp:revision>2</cp:revision>
  <dcterms:created xsi:type="dcterms:W3CDTF">2024-07-13T19:55:28Z</dcterms:created>
  <dcterms:modified xsi:type="dcterms:W3CDTF">2024-07-15T10:15:05Z</dcterms:modified>
</cp:coreProperties>
</file>