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5" r:id="rId13"/>
    <p:sldId id="276" r:id="rId14"/>
    <p:sldId id="277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Average" panose="020B0604020202020204" charset="0"/>
      <p:regular r:id="rId23"/>
    </p:embeddedFont>
    <p:embeddedFont>
      <p:font typeface="Oswald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CD9C68-7D26-4A9A-B5D3-FF40419F4BDA}">
  <a:tblStyle styleId="{2CCD9C68-7D26-4A9A-B5D3-FF40419F4B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5dc1335f0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5dc1335f0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e1e1d44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e1e1d44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e1e1d4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e1e1d4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e1e1d44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e1e1d44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5e1e1d44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5e1e1d44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5e1e1d44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5e1e1d44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e1e1d44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5e1e1d44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e1e1d4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e1e1d4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dc1335f0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dc1335f0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 the 4 Csv files what they contain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you used adjusted price split instead of prices csv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evry stock will have data from 2010 to 2016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dc1335f0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dc1335f0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Created new columns per_chg, start date, end date, total per chg.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you merged different csv and what columns you pulled from each csv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dc1335f0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dc1335f0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of 11 sectors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at least 30 stocks in each sector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Highest and lowest stocks in each sector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dc1335f0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dc1335f0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 of the 501 stocks this is how it’s divided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 insurer descretinaru , IT ,industrials and financials sectors having the highest number of stocks and contribute to 55% of the total stocks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dc1335f0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dc1335f0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1st takeaway here….long term investment pays of..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your research and be patient..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dc1335f0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dc1335f0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dc1335f0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dc1335f0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dc1335f0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dc1335f0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705000" y="69700"/>
            <a:ext cx="7734000" cy="14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 price predictor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37500" y="2571750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Abhishek Nimmakayala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Saurav Mainali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725"/>
            <a:ext cx="3720525" cy="24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450" y="47350"/>
            <a:ext cx="3818000" cy="2491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0050" y="2538371"/>
            <a:ext cx="3818004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6429375" y="2862500"/>
            <a:ext cx="2505000" cy="15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Patience is key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and Targets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Day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Month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Symbol - Stock 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Open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High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Volume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Target: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Change = % change (close - open) → Positive - Increase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Negative - Decrease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2A65-22BB-466C-85A3-7E303112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1FA6B-E81E-4CB2-8172-898EF60F2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93121"/>
            <a:ext cx="7620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4BF0-A183-413C-A214-381735E6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S3 Buckets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15A3C-EE21-4325-8BB6-06C329282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68" y="198368"/>
            <a:ext cx="4879127" cy="27504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16D472-A4A3-49B4-B5EF-1530CBEF7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3080201"/>
            <a:ext cx="7422776" cy="19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3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0589-9CDD-4BE1-BA41-18F39E47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SageMaker</a:t>
            </a:r>
            <a:r>
              <a:rPr lang="en-IN" dirty="0"/>
              <a:t> Instance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07470-C88A-4393-A40D-D8DCA0908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5" y="1496638"/>
            <a:ext cx="8676330" cy="267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5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1618050"/>
            <a:ext cx="85206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Logistic Regression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Decision 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Random Forest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Multi-layer perceptron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xgboost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122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107375" y="756350"/>
            <a:ext cx="8724900" cy="42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CV score: 51.29%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 on Testset: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50.87%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Confusion matrix: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Hyper Parameter tuning: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Parameter 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leaf min - 1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split - 2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CV Score : 58.27%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025" y="938900"/>
            <a:ext cx="6324674" cy="36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63" y="2134913"/>
            <a:ext cx="13049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215250" y="14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215250" y="766725"/>
            <a:ext cx="8520600" cy="4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CV score: 54.26%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 on Testset: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55.16%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Confusion matrix: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 Parameter tuning: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Parameter 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leaf min - 1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split - 2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N_estimators - 1000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CV Score : 56.77%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800" y="835850"/>
            <a:ext cx="6000750" cy="37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400" y="2208613"/>
            <a:ext cx="13716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Parameter 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 - 10000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Solver - Newton-cg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Confusion Matrix 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CV Score :  84.16%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Accuracy : 84.15%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025" y="2732150"/>
            <a:ext cx="1337050" cy="7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Comparison</a:t>
            </a:r>
            <a:endParaRPr/>
          </a:p>
        </p:txBody>
      </p:sp>
      <p:graphicFrame>
        <p:nvGraphicFramePr>
          <p:cNvPr id="170" name="Google Shape;170;p30"/>
          <p:cNvGraphicFramePr/>
          <p:nvPr/>
        </p:nvGraphicFramePr>
        <p:xfrm>
          <a:off x="225850" y="663550"/>
          <a:ext cx="8182225" cy="4170374"/>
        </p:xfrm>
        <a:graphic>
          <a:graphicData uri="http://schemas.openxmlformats.org/drawingml/2006/table">
            <a:tbl>
              <a:tblPr>
                <a:noFill/>
                <a:tableStyleId>{2CCD9C68-7D26-4A9A-B5D3-FF40419F4BDA}</a:tableStyleId>
              </a:tblPr>
              <a:tblGrid>
                <a:gridCol w="229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Model Name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Hyper Parameter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CV Score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Logistic Regression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C - 10000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Solver - Newton-cg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84.16%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Sample leaf min - 1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Sample split - 2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N_estimators - 1000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56.77%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Decision Tree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Sample leaf min - 1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Sample split - 2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58.27%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XG Boost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eta - 0.0001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gamma - 0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lamda - 0.0001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56.25%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MLP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Activation : tanh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Hidden_layer_sizes - 100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53.76%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set description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 set is obtained from kaggle, but originally scraped from yahoo finance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Source data is contained in four different CSV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is available for 501 stocks from the years 2010 to 2016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225975" y="198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Logistic Regression - Best Accuracy - 84%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Features with highest predicting power Open &amp; volume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Sector with the highest growth rate was Healthcare &amp; Consumer discretionary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 Processing and Feature engineering	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Handled missing values in stock fundamentals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Created new features to derive insights from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Merged the data across the different sources to perform exploratory data analysis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8800"/>
            <a:ext cx="880223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180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contd.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688" y="961075"/>
            <a:ext cx="6720625" cy="40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13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contd.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9450"/>
            <a:ext cx="4631637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624" y="929450"/>
            <a:ext cx="4465634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201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contd.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r="-3842" b="-3842"/>
          <a:stretch/>
        </p:blipFill>
        <p:spPr>
          <a:xfrm>
            <a:off x="0" y="1873951"/>
            <a:ext cx="4747801" cy="246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175" y="1873950"/>
            <a:ext cx="4192822" cy="24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124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contd.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475" y="842100"/>
            <a:ext cx="4375874" cy="41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It is always good to diversify your portfolio, to minimize risk</a:t>
            </a:r>
            <a:endParaRPr dirty="0"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046" y="789125"/>
            <a:ext cx="4293821" cy="42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515</Words>
  <Application>Microsoft Office PowerPoint</Application>
  <PresentationFormat>On-screen Show (16:9)</PresentationFormat>
  <Paragraphs>126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Oswald</vt:lpstr>
      <vt:lpstr>Average</vt:lpstr>
      <vt:lpstr>Arial</vt:lpstr>
      <vt:lpstr>Slate</vt:lpstr>
      <vt:lpstr>Stock price predictor</vt:lpstr>
      <vt:lpstr>Data set description</vt:lpstr>
      <vt:lpstr>Pre Processing and Feature engineering </vt:lpstr>
      <vt:lpstr>Exploratory data analysis</vt:lpstr>
      <vt:lpstr>Exploratory data analysis contd.</vt:lpstr>
      <vt:lpstr>Exploratory data analysis contd.</vt:lpstr>
      <vt:lpstr>Exploratory data analysis contd.</vt:lpstr>
      <vt:lpstr>Exploratory data analysis contd.</vt:lpstr>
      <vt:lpstr>It is always good to diversify your portfolio, to minimize risk</vt:lpstr>
      <vt:lpstr>PowerPoint Presentation</vt:lpstr>
      <vt:lpstr>Features and Targets</vt:lpstr>
      <vt:lpstr>AWS Architecture</vt:lpstr>
      <vt:lpstr>S3 Buckets</vt:lpstr>
      <vt:lpstr>SageMaker Instance</vt:lpstr>
      <vt:lpstr>Modelling</vt:lpstr>
      <vt:lpstr>Decision Tree</vt:lpstr>
      <vt:lpstr>Random Forest</vt:lpstr>
      <vt:lpstr>Logistic Regression</vt:lpstr>
      <vt:lpstr>Model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predictor</dc:title>
  <dc:creator>Abhishek Nimmakayala</dc:creator>
  <cp:lastModifiedBy>Saurav Mainali</cp:lastModifiedBy>
  <cp:revision>4</cp:revision>
  <dcterms:modified xsi:type="dcterms:W3CDTF">2020-12-01T04:56:02Z</dcterms:modified>
</cp:coreProperties>
</file>