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Average" panose="020B0604020202020204" charset="0"/>
      <p:regular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CD9C68-7D26-4A9A-B5D3-FF40419F4BDA}">
  <a:tblStyle styleId="{2CCD9C68-7D26-4A9A-B5D3-FF40419F4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dc1335f0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dc1335f0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e1e1d4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e1e1d4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e1e1d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e1e1d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e1e1d4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e1e1d4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e1e1d44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e1e1d44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1e1d4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e1e1d4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e1e1d4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e1e1d4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e1e1d4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e1e1d4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dc1335f0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dc1335f0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the 4 Csv files what they contain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you used adjusted price split instead of prices csv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evry stock will have data from 2010 to 2016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dc1335f0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dc1335f0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new columns per_chg, start date, end date, total per chg.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you merged different csv and what columns you pulled from each 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dc1335f0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dc1335f0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of 11 sectors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at least 30 stocks in each sector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Highest and lowest stocks in each sector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dc1335f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dc1335f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 of the 501 stocks this is how it’s divided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 insurer descretinaru , IT ,industrials and financials sectors having the highest number of stocks and contribute to 55% of the total stocks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dc1335f0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dc1335f0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takeaway here….long term investment pays of..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your research and be patient..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dc1335f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dc1335f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dc1335f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dc1335f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dc1335f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dc1335f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05000" y="69700"/>
            <a:ext cx="7734000" cy="14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price predictor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37500" y="2571750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Abhishek Nimmakayala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Saurav </a:t>
            </a:r>
            <a:r>
              <a:rPr lang="en-GB" dirty="0" err="1"/>
              <a:t>Mainali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725"/>
            <a:ext cx="3720525" cy="24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450" y="47350"/>
            <a:ext cx="3818000" cy="249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050" y="2538371"/>
            <a:ext cx="3818004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429375" y="2862500"/>
            <a:ext cx="2505000" cy="1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Patience is key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Targets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Month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Symbol - Stock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Open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High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Volume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Target: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Change = % change (close - open) → Positive - Increase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Negative - Decrease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618050"/>
            <a:ext cx="85206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Multi-layer perceptron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xgboost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12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107375" y="756350"/>
            <a:ext cx="8724900" cy="42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score: 51.29%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on Testset: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50.87%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Hyper Parameter tuning: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Parameter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leaf min - 1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split - 2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 : 58.27%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025" y="938900"/>
            <a:ext cx="6324674" cy="3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3" y="2134913"/>
            <a:ext cx="13049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215250" y="14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215250" y="766725"/>
            <a:ext cx="8520600" cy="4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score: 54.26%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on Testset: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55.16%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 Parameter tuning: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Parameter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leaf min - 1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split - 2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N_estimators - 1000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 : 56.77%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800" y="835850"/>
            <a:ext cx="6000750" cy="37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400" y="2208613"/>
            <a:ext cx="13716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Parameter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 - 10000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Solver - Newton-cg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 :  84.16%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Accuracy : 84.15%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25" y="2732150"/>
            <a:ext cx="1337050" cy="7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Comparison</a:t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225850" y="663550"/>
          <a:ext cx="8182225" cy="4170374"/>
        </p:xfrm>
        <a:graphic>
          <a:graphicData uri="http://schemas.openxmlformats.org/drawingml/2006/table">
            <a:tbl>
              <a:tblPr>
                <a:noFill/>
                <a:tableStyleId>{2CCD9C68-7D26-4A9A-B5D3-FF40419F4BDA}</a:tableStyleId>
              </a:tblPr>
              <a:tblGrid>
                <a:gridCol w="22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Model 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Hyper Parameter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CV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 - 10000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Solver - Newton-cg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84.16%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leaf min - 1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split - 2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N_estimators - 1000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56.77%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leaf min - 1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split - 2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58.27%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XG Boost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eta - 0.0001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gamma - 0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lamda - 0.0001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56.25%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MLP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Activation : tanh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Hidden_layer_sizes - 100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53.76%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225975" y="19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 - Best Accuracy - 84%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with highest predicting power Open &amp; volume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Sector with the highest growth rate was Healthcare &amp; Consumer discretionary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 description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set is obtained from kaggle, but originally scraped from yahoo finance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 data is contained in four different CSV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available for 501 stocks from the years 2010 to 2016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 Processing and Feature engineering	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Handled missing values in stock fundamentals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new features to derive insights from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Merged the data across the different sources to perform exploratory data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800"/>
            <a:ext cx="880223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180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688" y="961075"/>
            <a:ext cx="6720625" cy="4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3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450"/>
            <a:ext cx="4631637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24" y="929450"/>
            <a:ext cx="446563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0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r="-3842" b="-3842"/>
          <a:stretch/>
        </p:blipFill>
        <p:spPr>
          <a:xfrm>
            <a:off x="0" y="1873951"/>
            <a:ext cx="4747801" cy="24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175" y="1873950"/>
            <a:ext cx="4192822" cy="24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2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475" y="842100"/>
            <a:ext cx="4375874" cy="4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is always good to diversify your portfolio, to minimize risk</a:t>
            </a:r>
            <a:endParaRPr dirty="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46" y="789125"/>
            <a:ext cx="4293821" cy="4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Oswald</vt:lpstr>
      <vt:lpstr>Arial</vt:lpstr>
      <vt:lpstr>Average</vt:lpstr>
      <vt:lpstr>Slate</vt:lpstr>
      <vt:lpstr>Stock price predictor</vt:lpstr>
      <vt:lpstr>Data set description</vt:lpstr>
      <vt:lpstr>Pre Processing and Feature engineering </vt:lpstr>
      <vt:lpstr>Exploratory data analysis</vt:lpstr>
      <vt:lpstr>Exploratory data analysis contd.</vt:lpstr>
      <vt:lpstr>Exploratory data analysis contd.</vt:lpstr>
      <vt:lpstr>Exploratory data analysis contd.</vt:lpstr>
      <vt:lpstr>Exploratory data analysis contd.</vt:lpstr>
      <vt:lpstr>It is always good to diversify your portfolio, to minimize risk</vt:lpstr>
      <vt:lpstr>PowerPoint Presentation</vt:lpstr>
      <vt:lpstr>Features and Targets</vt:lpstr>
      <vt:lpstr>Modelling</vt:lpstr>
      <vt:lpstr>Decision Tree</vt:lpstr>
      <vt:lpstr>Random Forest</vt:lpstr>
      <vt:lpstr>Logistic Regression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predictor</dc:title>
  <dc:creator>Abhishek Nimmakayala</dc:creator>
  <cp:lastModifiedBy>nimmakayala abhishek</cp:lastModifiedBy>
  <cp:revision>2</cp:revision>
  <dcterms:modified xsi:type="dcterms:W3CDTF">2020-12-01T03:03:20Z</dcterms:modified>
</cp:coreProperties>
</file>