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8-21T02:43:54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22737 15875 0,'17'0'375,"1"0"-375,17 0 15,-17 0 1,17 0 0,0 0-1,1 0 1,-19 0 0,18 0-1,1 0 1,-19-18-1,1 18-15,35 0 16,17-17 0,1 17 15,-53 0-15,17 0-1,0 0 1,-17 0-1,17 0 1,18 0 0,-35 0-1,17 0 1,18 0 0,-18 0 15,0 0-16,-17 0 1,0 0 0,17 0-1,-17 0 1,17 0 0,0 0 15,-17 0-16,-1 0 1,1 0 0,0 0 15,-1 0 0,1 0 16,0 0 0,-1 0 203,1 0-172,0 0-15,-1 0-48,1 0 1,0 0 15,-1 0 0,1-18 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8-23T03:21:58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24236 18168 0,'17'-18'250,"36"18"-234,0 0-16,-17 0 15,-1 0 1,0 0 0,36 0-1,-54 0 1,89 0 0,-18 0-1,-35-17 1,53 17-1,0 0 1,-36 0 0,-17 0-1,36 0 1,-1 0 0,-53 0-1,53 0 16,-35-18-15,-18 18 0,1 0-16,-19 0 15,36 0 1,-35 0 0,35 0-1,0 0 1,0 0-1,-36 0 1,36 0 0,-17 0-1,-19 0 1,18 0 0,-17 0-1,17 0 16,-17 0-15,0 0 0,-1 0-1,1 0 17,0 0-17,-1 0 1,1 0 78,-1 0-48,-17-18 1,18 18-47,0 0 32,-1 0-17,1 0 48,0 0-48,-1 0 79,1 0-63,0 0 1</inkml:trace>
  <inkml:trace contextRef="#ctx0" brushRef="#br0" timeOffset="17106.48">30321 18115 0,'36'0'235,"16"0"-235,-34 0 15,35 0 1,18 0 0,-19 0-1,-16 0-15,-19 0 16,54 0 0,-36 0 15,-17 0-16,35 0 1,0 0 0,-36 0-1,19 0-15,-1 0 16,-17 0-16,17 0 16,18 0-1,-36 0 1,1 0-1,17 0-15,1 0 16,-19 0 15,1 0-31,35 0 32,-18 0-17,-35-18-15,35 18 16,1 0-1,-19 0 1,18-17-16,-17 17 16,53 0-1,-54-18 1,19 18-16,-19 0 16,36 0-1,0 0 16,-35 0-15,17 0 0,0 0-1,-17 0 1,0 0-16,17 0 16,0 0-1,18 0 16,0 0-15,-35 0 0,17 0-1,0 0 1,-17 0 0,17 0-1,-17 0 1,17 0-1,0 0 1,18 0 0,-35 0-1,-1 0-15,1 0 16,17 0 0,-17 0-1,17 0 16,1 0 1,-19 18-17,1-18 1,-1 0 0,1 0-1,0 0-15,17 0 31,-17 0 1,-1 0-17,1 0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FBE1-FF84-4354-B880-6F6F14382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D24E4-FC97-482F-B991-CBB782AAB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4C82D-56BD-4951-AC78-1637A2AF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D530-F8F6-4B51-8FAA-ABB6BE70FC5F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113EB-49E0-401B-BC47-AFB2606E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87C1-A515-4970-AFA5-A1B352E6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B191-9ECB-4A6C-955B-333F23CF5F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4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DF40-2CF4-40A1-ACDF-A7911BC3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A1792-7084-4A63-8CA9-3DC52F37C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37A73-CAB0-425F-8D42-34E4ED72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D530-F8F6-4B51-8FAA-ABB6BE70FC5F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1871-D659-4906-A190-27C32B8E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2B8D4-D472-4A7C-947D-9153A44B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B191-9ECB-4A6C-955B-333F23CF5F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1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87E5A-5EB0-4750-B155-36584F9C0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C3156-20E7-49AC-AA9B-A88CC511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6AA2-1749-4B08-8C5C-7AB97CF7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D530-F8F6-4B51-8FAA-ABB6BE70FC5F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D0AC-660C-432F-A717-62CB98D5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F5509-DDBE-4A60-8F68-DE5011A5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B191-9ECB-4A6C-955B-333F23CF5F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6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72ED-AED1-4A4C-8FBE-FF616DDE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20C7-D25F-42E9-B782-92F619AC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7DC3D-AF5F-4E23-A050-3EF1447D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D530-F8F6-4B51-8FAA-ABB6BE70FC5F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BBBDA-F381-4B79-859C-F1A978FC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5BF49-0F2A-4474-9575-A9E9ED49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B191-9ECB-4A6C-955B-333F23CF5F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6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3301-A71C-478B-8BEC-9C48D415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FE4A4-C467-411E-824A-AA7E3DD37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704B9-3D99-4241-B857-0EC353DC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D530-F8F6-4B51-8FAA-ABB6BE70FC5F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72972-2D3A-4D28-830E-3C650570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8AAB-EBDA-4087-92DC-179603A6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B191-9ECB-4A6C-955B-333F23CF5F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6BE2-B8E2-4E40-B754-1C92F2B8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D216-C732-48BC-8C53-D16DB95B0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D7C44-B9E1-4036-8919-923E4A5C0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675C4-E18B-4E0E-BBA3-F56A1813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D530-F8F6-4B51-8FAA-ABB6BE70FC5F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0C8C4-6494-4573-B708-B19B54B1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384DA-6EE3-43DB-9E34-F627B7C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B191-9ECB-4A6C-955B-333F23CF5F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0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9129-4502-4C01-AC63-743EF6D9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FBB55-654B-4C61-B9E6-70EDFFF4C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E6047-FDA7-43C6-B962-B6BD9654F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742BD-23BA-461E-90A6-04C5892DD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F1371-AB8C-419B-BEEA-BB1A1C18C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8FC09-9C0B-4D00-91C9-FAC9FFCB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D530-F8F6-4B51-8FAA-ABB6BE70FC5F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021A3-580D-4070-8554-7CA857EE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7C495-E5A0-4A2E-A2F1-E340C03C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B191-9ECB-4A6C-955B-333F23CF5F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1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7EE7-52EC-4C9B-B5B8-E9F436E0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9ADC6-3258-410E-8874-FBC39CD9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D530-F8F6-4B51-8FAA-ABB6BE70FC5F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557F1-C146-4E62-8063-F8A6400F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36E04-5C06-4301-949D-190A0F32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B191-9ECB-4A6C-955B-333F23CF5F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8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86EA0-DA42-46B2-A96A-193100B6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D530-F8F6-4B51-8FAA-ABB6BE70FC5F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10D41-3519-4802-91EE-98D2623A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0B959-21F5-4EF0-8A35-4151334F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B191-9ECB-4A6C-955B-333F23CF5F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FE85-A9D9-4B3C-934D-1674E249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76CB-06D3-49B5-AEF4-AAF066940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47C28-E00F-48EE-88C9-A307DAE2F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B8F09-3615-4196-8689-AC1126EE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D530-F8F6-4B51-8FAA-ABB6BE70FC5F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CB7C9-43D3-4D81-9EC9-18874FBD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7EC6C-7A23-438D-A885-8508128D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B191-9ECB-4A6C-955B-333F23CF5F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2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CEDA-6983-4BE5-AAFD-8DC7D761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B3D99-EB27-44B1-8216-14F473E7D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2AEF8-9FA1-49B6-B229-5B55E4454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B4036-5BC9-43B8-A767-F37C2531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D530-F8F6-4B51-8FAA-ABB6BE70FC5F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F456D-ED82-4A2F-B0CC-68B96CEB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B0CC2-D580-4E16-94C1-9D02E10B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B191-9ECB-4A6C-955B-333F23CF5F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4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B8F00-C867-451E-94FE-4A9D9E7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202D0-0A05-42E9-B546-AEBBBCF11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53B1A-02FA-4FCE-85AE-7CAAD9550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D530-F8F6-4B51-8FAA-ABB6BE70FC5F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C1061-F009-4732-9902-B687FECDE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87256-0E39-4AC1-961C-4C770BB33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7B191-9ECB-4A6C-955B-333F23CF5F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0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8CDF-DF8E-4A80-95BF-E9A542837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Django Tutorials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D6352-5E0D-442A-95B9-4BAD29121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Saurav Singh</a:t>
            </a:r>
          </a:p>
        </p:txBody>
      </p:sp>
    </p:spTree>
    <p:extLst>
      <p:ext uri="{BB962C8B-B14F-4D97-AF65-F5344CB8AC3E}">
        <p14:creationId xmlns:p14="http://schemas.microsoft.com/office/powerpoint/2010/main" val="340045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BCC2-8FE8-4AEC-BE84-EDEC4506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BD16E-1276-40D2-9C8D-08AA505D7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Pip install Django –</a:t>
            </a:r>
            <a:r>
              <a:rPr lang="en-US" dirty="0"/>
              <a:t> This will install django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Django-admin startproject mysite – </a:t>
            </a:r>
            <a:r>
              <a:rPr lang="en-US" dirty="0"/>
              <a:t>This will create a project folder</a:t>
            </a:r>
          </a:p>
          <a:p>
            <a:r>
              <a:rPr lang="en-US" dirty="0">
                <a:solidFill>
                  <a:srgbClr val="00B050"/>
                </a:solidFill>
              </a:rPr>
              <a:t>Python manage.py runserver – </a:t>
            </a:r>
            <a:r>
              <a:rPr lang="en-US" dirty="0"/>
              <a:t>This will run our project and give a port.</a:t>
            </a:r>
          </a:p>
          <a:p>
            <a:r>
              <a:rPr lang="en-US" dirty="0">
                <a:solidFill>
                  <a:srgbClr val="00B050"/>
                </a:solidFill>
              </a:rPr>
              <a:t>python manage.py migrate – </a:t>
            </a:r>
            <a:r>
              <a:rPr lang="en-US" dirty="0"/>
              <a:t>This will fix the warning.</a:t>
            </a:r>
          </a:p>
          <a:p>
            <a:r>
              <a:rPr lang="en-US" dirty="0"/>
              <a:t>Create a file </a:t>
            </a:r>
            <a:r>
              <a:rPr lang="en-US" dirty="0">
                <a:solidFill>
                  <a:srgbClr val="FF0000"/>
                </a:solidFill>
              </a:rPr>
              <a:t>view.py</a:t>
            </a:r>
            <a:r>
              <a:rPr lang="en-US" dirty="0"/>
              <a:t> in mysite folder.</a:t>
            </a:r>
          </a:p>
        </p:txBody>
      </p:sp>
    </p:spTree>
    <p:extLst>
      <p:ext uri="{BB962C8B-B14F-4D97-AF65-F5344CB8AC3E}">
        <p14:creationId xmlns:p14="http://schemas.microsoft.com/office/powerpoint/2010/main" val="382454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7073-0710-4A40-9C83-CC654CF2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Views and URLs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162CC-6F70-4A6E-B1A8-E62DCD2C2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749" y="1825900"/>
            <a:ext cx="4095750" cy="19621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3AE69-CCC0-4949-B21F-C0CE89F7D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642" y="1825900"/>
            <a:ext cx="3876675" cy="1123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E14160-43C9-4AC1-B45A-99FBD1475104}"/>
              </a:ext>
            </a:extLst>
          </p:cNvPr>
          <p:cNvSpPr txBox="1"/>
          <p:nvPr/>
        </p:nvSpPr>
        <p:spPr>
          <a:xfrm>
            <a:off x="2392855" y="3936997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Urls.py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C25953-A1F2-4159-9CEF-B9CCE291972D}"/>
              </a:ext>
            </a:extLst>
          </p:cNvPr>
          <p:cNvSpPr txBox="1"/>
          <p:nvPr/>
        </p:nvSpPr>
        <p:spPr>
          <a:xfrm>
            <a:off x="9176210" y="3788050"/>
            <a:ext cx="9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views.py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3CFD3-DB19-4705-8CB5-C3BE1DC93833}"/>
              </a:ext>
            </a:extLst>
          </p:cNvPr>
          <p:cNvSpPr txBox="1"/>
          <p:nvPr/>
        </p:nvSpPr>
        <p:spPr>
          <a:xfrm>
            <a:off x="763749" y="5299788"/>
            <a:ext cx="11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the programs checks URLs.py and then according to the path it goes in views.py and access the function index</a:t>
            </a:r>
          </a:p>
        </p:txBody>
      </p:sp>
    </p:spTree>
    <p:extLst>
      <p:ext uri="{BB962C8B-B14F-4D97-AF65-F5344CB8AC3E}">
        <p14:creationId xmlns:p14="http://schemas.microsoft.com/office/powerpoint/2010/main" val="426492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D0CB-6CE5-4344-8A84-29A80BAA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Pipelining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540825-2C64-4DA9-8960-09EA05302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9821" y="1864389"/>
            <a:ext cx="4686300" cy="18478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251567-FD1D-4B59-822F-136E29ECF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44" y="1992976"/>
            <a:ext cx="4810125" cy="1590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1A2194-C2DE-4826-A63A-F842D5AF49E7}"/>
              </a:ext>
            </a:extLst>
          </p:cNvPr>
          <p:cNvSpPr txBox="1"/>
          <p:nvPr/>
        </p:nvSpPr>
        <p:spPr>
          <a:xfrm>
            <a:off x="2906037" y="1623644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Urls.py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AD377B-25ED-4C4F-9BAB-E57F792BAA42}"/>
              </a:ext>
            </a:extLst>
          </p:cNvPr>
          <p:cNvSpPr txBox="1"/>
          <p:nvPr/>
        </p:nvSpPr>
        <p:spPr>
          <a:xfrm>
            <a:off x="9127258" y="1529718"/>
            <a:ext cx="9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views.py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AC35A-AF03-4366-A328-DB73FC608420}"/>
              </a:ext>
            </a:extLst>
          </p:cNvPr>
          <p:cNvSpPr txBox="1"/>
          <p:nvPr/>
        </p:nvSpPr>
        <p:spPr>
          <a:xfrm>
            <a:off x="763749" y="4477467"/>
            <a:ext cx="11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enter admin you get redirected to admin page or if you </a:t>
            </a:r>
            <a:r>
              <a:rPr lang="en-US" dirty="0">
                <a:solidFill>
                  <a:srgbClr val="FF0000"/>
                </a:solidFill>
              </a:rPr>
              <a:t>enter about you get redirected to about page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9FE200-ED46-411F-99C8-6902226D6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86" y="5328282"/>
            <a:ext cx="5895975" cy="1285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7F1F378-C593-4F7A-8914-2FBDBDC63B33}"/>
                  </a:ext>
                </a:extLst>
              </p14:cNvPr>
              <p14:cNvContentPartPr/>
              <p14:nvPr/>
            </p14:nvContentPartPr>
            <p14:xfrm>
              <a:off x="8185320" y="5695920"/>
              <a:ext cx="470160" cy="19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7F1F378-C593-4F7A-8914-2FBDBDC63B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5960" y="5686560"/>
                <a:ext cx="48888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435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E939-5135-4D14-B16C-639A26D0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3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Django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A8DB-F04F-40AC-B8D7-4D09651C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Separating HTML page and connecting it to the views page.</a:t>
            </a:r>
          </a:p>
          <a:p>
            <a:r>
              <a:rPr lang="en-US" dirty="0">
                <a:solidFill>
                  <a:srgbClr val="FF0000"/>
                </a:solidFill>
              </a:rPr>
              <a:t>Settings.py&gt;TEMPLATES&gt;DIRS = ‘templates’</a:t>
            </a:r>
            <a:r>
              <a:rPr lang="en-US" dirty="0"/>
              <a:t>.- we are telling Django that we have a folder(which we will create) templates and we are going to use that.</a:t>
            </a:r>
          </a:p>
          <a:p>
            <a:r>
              <a:rPr lang="en-US" dirty="0">
                <a:solidFill>
                  <a:srgbClr val="FF0000"/>
                </a:solidFill>
              </a:rPr>
              <a:t>Create a folder templates&gt;index.html in which manage.py is there.</a:t>
            </a:r>
          </a:p>
          <a:p>
            <a:r>
              <a:rPr lang="en-US" dirty="0">
                <a:solidFill>
                  <a:srgbClr val="FF0000"/>
                </a:solidFill>
              </a:rPr>
              <a:t>Views.py&gt;from </a:t>
            </a:r>
            <a:r>
              <a:rPr lang="en-US" dirty="0" err="1">
                <a:solidFill>
                  <a:srgbClr val="FF0000"/>
                </a:solidFill>
              </a:rPr>
              <a:t>Django.shortcuts</a:t>
            </a:r>
            <a:r>
              <a:rPr lang="en-US" dirty="0">
                <a:solidFill>
                  <a:srgbClr val="FF0000"/>
                </a:solidFill>
              </a:rPr>
              <a:t> import render.</a:t>
            </a:r>
          </a:p>
          <a:p>
            <a:r>
              <a:rPr lang="en-US" dirty="0"/>
              <a:t>Instead of return use </a:t>
            </a:r>
            <a:r>
              <a:rPr lang="en-US" dirty="0">
                <a:solidFill>
                  <a:srgbClr val="FF0000"/>
                </a:solidFill>
              </a:rPr>
              <a:t>– return render(request,index.html)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F6B2E-50B4-41C1-9B87-0E5785B53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53" y="5106274"/>
            <a:ext cx="3200400" cy="159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6CA61-2A5E-4B2D-B1F8-3AD70D6E5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541" y="5404077"/>
            <a:ext cx="39433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8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01D1-C45A-4FB9-8A90-643E0709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Forwarding data to next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ECB31-9AA6-4675-9F59-861EE7A93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5820"/>
          </a:xfrm>
        </p:spPr>
        <p:txBody>
          <a:bodyPr/>
          <a:lstStyle/>
          <a:p>
            <a:r>
              <a:rPr lang="en-US" dirty="0"/>
              <a:t>Suppose you want to forward your data of home page to about 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91194-CD15-45BD-B41F-506886C07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24150"/>
            <a:ext cx="5219700" cy="185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A18519-E70E-4BCB-A623-F9ECF2FC8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908" y="2724150"/>
            <a:ext cx="4810125" cy="2828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8D6C2D-777E-4486-97F7-87BC85327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430320"/>
            <a:ext cx="3067050" cy="1381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CB4B78-28FA-401C-B0EF-7681A2F41640}"/>
              </a:ext>
            </a:extLst>
          </p:cNvPr>
          <p:cNvSpPr txBox="1"/>
          <p:nvPr/>
        </p:nvSpPr>
        <p:spPr>
          <a:xfrm>
            <a:off x="9316168" y="2278618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Urls.py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0239ED-FF10-41C3-AEAA-F10AC4BEAD28}"/>
              </a:ext>
            </a:extLst>
          </p:cNvPr>
          <p:cNvSpPr txBox="1"/>
          <p:nvPr/>
        </p:nvSpPr>
        <p:spPr>
          <a:xfrm>
            <a:off x="2853559" y="2354818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4F37F7-B92D-49F9-B8B9-3840616ABD7D}"/>
              </a:ext>
            </a:extLst>
          </p:cNvPr>
          <p:cNvSpPr txBox="1"/>
          <p:nvPr/>
        </p:nvSpPr>
        <p:spPr>
          <a:xfrm>
            <a:off x="1745847" y="5060988"/>
            <a:ext cx="12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About.html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4ADB26-A44F-4C15-89D5-258499651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799" y="6078020"/>
            <a:ext cx="4924425" cy="7334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09BCD72-FF5B-46A3-867D-A74F3986D661}"/>
                  </a:ext>
                </a:extLst>
              </p14:cNvPr>
              <p14:cNvContentPartPr/>
              <p14:nvPr/>
            </p14:nvContentPartPr>
            <p14:xfrm>
              <a:off x="8724960" y="6502320"/>
              <a:ext cx="3022920" cy="38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09BCD72-FF5B-46A3-867D-A74F3986D6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15600" y="6492960"/>
                <a:ext cx="3041640" cy="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097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D4EE-0448-4713-82CF-180E5A25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704E-CA51-48E5-8DB8-69AA9381B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4149</TotalTime>
  <Words>241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Django Tutorials</vt:lpstr>
      <vt:lpstr>In Terminal</vt:lpstr>
      <vt:lpstr>Views and URLs</vt:lpstr>
      <vt:lpstr>Pipelining </vt:lpstr>
      <vt:lpstr>Django Templates</vt:lpstr>
      <vt:lpstr>Forwarding data to next 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Tutorials</dc:title>
  <dc:creator>saurav singh</dc:creator>
  <cp:lastModifiedBy>saurav singh</cp:lastModifiedBy>
  <cp:revision>9</cp:revision>
  <dcterms:created xsi:type="dcterms:W3CDTF">2021-08-20T02:53:07Z</dcterms:created>
  <dcterms:modified xsi:type="dcterms:W3CDTF">2021-08-24T02:37:21Z</dcterms:modified>
</cp:coreProperties>
</file>