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26T08:10:18.64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26T08:10:24.1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0,'26'0'328,"0"0"-312,1 0-16,25 0 31,-26 0-31,0 0 31,0 0-15,27 0 0,-1 0-1,-26 0 16,27 0-15,-27 0 0,0 0 15,0 0-31,0 0 31,1 0-15,-1 0-16,0 0 31,0 0-15,0 0-1,1 0 1,-1 0-16,0 0 47,0 0-32,27 0 1,-1 0 15,-26 0 1,0 0-32,0 0 46,1 0-30,-1 0 0,0 0 15,0 0-31,0 0 47,1 0-32,-1 0 17,0 0-17,0 0 1,0 0 15,1 0-31,-1 0 47,0 0-31,0 0-1,0 0 48,0 0-48,1 0 17,-1 0-17,0 0 1,0 0 15,0 0-15,1 0 15,-1 0-15,0 0 15,0 0 31,0 0-30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04T04:01:07.12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1074 498 0,'-79'0'172,"1"0"-157,-1 27 1,27-1-16,-27 26 16,1-26-16,-27 0 15,52-26 1,1 53-16,-26-27 16,25 0-1,27 0-15,-26 1 16,25-27-16,1 0 31,0 26-31,0-26 31,26 26-31,-26-26 16,26 26 0,-26-26-1,26 26 1,-27-26-1,27 27 1,0-1 15,0 0-31,-26 0 16,26 26 0,0-25-1,0-1 1,26 26-16,-26-26 15,0 27 1,27-27-16,-1 0 16,26 0-16,-26 27 15,-26-1 1,53-52-16,-1 52 16,0 1-1,-25-1-15,25-26 16,0 1-16,1 25 15,-1-26 1,0 26-16,27-25 16,-27-1-1,-25-26-15,51 26 16,-26 0 0,1 0-16,-1 1 15,1-1-15,25 0 16,-25 0-1,-1-26-15,26 26 16,-25-26 0,-1 0-16,27 0 15,-27 26 1,0-26-16,1 27 16,25-27-16,-25 0 15,-1 0 1,27 0-16,-53 0 15,26 0 1,1 0-16,-1 0 16,27 0-16,-53 0 15,52 0 1,1 0-16,-53-27 16,53 27-1,-1-26-15,1 26 16,-27 0-1,27-26-15,-1 26 16,-25-26-16,25 0 16,-26 0-1,27-27-15,-27 27 16,1-26 0,25 25-16,-25-25 15,25-26-15,1-1 16,-53 0-1,53-52-15,-27 27 16,-26-1 0,-26 26-16,0-25 15,0 51 1,0-25-16,0-1 16,0 27-16,-26-1 15,26-25 1,-26 52-16,0-27 15,-27 1 1,27 0-16,0 25 16,0 1-16,-53-26 15,53 26 1,-26 0-16,-1-27 16,-25 27-1,51 0-15,-51 0 16,-1-1-1,27 1-15,-27 26 16,1-26-16,-27 26 16,27 0-1,-27 0-15,-26-26 16,26 26 0,0 0-16,27 0 15,-1 0-15,1 0 16,52 0-1,-53 0-15,27 0 16,25 0 0,-25 0-16,0 0 15,25 26 1,-51-26-16,26 26 16,25-26-16,-51 26 15,25 1 1,27-27-16,-52 26 15,25 0 1,1 0-16,26 0 16,-27 1-16,1-1 15,26 0 1,-27 26-16,1-52 16,26 26-1,26 1-15,-26-27 16,0 26-1,-1 0 1,1 0-16,0-26 16,26 26-1,-26 1-15,0-1 32,26 0-17,-27 0-15,1-26 31,26 26-31,-26-26 16,26 26 0,-26-26 62,26 27-63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04T04:01:43.4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0,'53'0'297,"-1"0"-282,-26 26 1,0-26 0,1 0-16,-1 0 15,26 0 1,-26 0-16,1 0 16,-1 0-16,0 0 15,0 0 1,0 0-16,0 0 15,27 0 1,-27 0 0,0 0-1,0 0 1,27 0 0,-27 0-1,0 0 1,0 0-1,1 0 1,-1 0 31,0 0-16,0 0 32,0 0-63,0 0 31,1 0 0,-1 0 0,0 0 63,0 0 0,0 0 406,1 0-484,-1 0 15,0 0 31,0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04T04:02:43.9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37 0,'52'0'234,"53"0"-234,-53 0 16,27 0-16,-1 0 15,-51 0 1,51 0-16,-25 0 16,-27 0-1,52 0-15,-51 0 16,51 0-16,-26 0 15,-25 0 1,25 0-16,-26 0 16,0 0-1,1 0-15,-1 0 16,0 0-16,0 0 16,0 0-1,0 0-15,1 0 16,-1 0-1,26 0-15,1 0 32,-27 0-32,0 0 15,0 0-15,0 0 16,27 0 0,-27 0-16,0 0 15,26 0 1,-25 0-16,-1 0 15,0 0 1,0 0-16,0 0 16,27 0-16,-1 0 31,-26 0-31,1 0 16,25 0-1,-26 0-15,26 0 16,-25 0-16,-1 0 15,0 0 1,0 0-16,0 0 16,1 0-1,-1 0-15,26 0 16,-52-26 0,52 26-16,-25 0 15,-1 0-15,0 0 16,0 0-1,27 0-15,-27 0 16,0 0 0,26 0-16,-25 0 15,25 0 1,0 0-16,1 0 16,-27 0-1,0 0 1,26 0-16,1 0 31,-27 0-31,0 0 16,0 0-1,0 0 1,1 0-16,-1 0 16,0 0-1,26 0-15,1 0 31,-27 0-31,0 0 16,0 0-16,1 0 16,25 0-1,-26 0-15,0 0 16,27 0 0,-27 0-16,26 0 15,1 0-15,-27 0 16,26 0-1,0 0 1,1 0 0,-27 0-16,0 0 15,0 0 1,27 0-16,-1 0 16,1 0-1,-27 0 1,0 26-16,0-26 15,0 0 1,0 0-16,1 0 16,-1 0-16,0 0 15,26 0 1,-25 0 15,-1 0-15,0 26-1,0-26 1,0 0 0,1 0-1,-1 0 48,0 0-48,0 0 1,0 0 0,0 0-16,1 0 31,-1 0-31,0 0 16,0 0-1,0 0 1,27 0 15,-27 0-15,0 0-1,0 0 1,0 0 15,1 0-15,-1 0-1,0 0 32,0 0-47,0 0 32,1 0-32,-1 0 15,0 0 16,0 0-15,0 0 0,1 0-1,-1 0 1,0 0 0,0 0-1,0 0 1,0 0-16,1 0 15,25 0 1,-26 0 15,0 0-31,1 0 16,25 0 0,-26 0-1,0 0 1,27 0-1,-27 0 1,26 0 0,-26 0-1,1 0 1,25 0 0,-26 0 15,27 0-16,-27 0 1,26 0 0,0 0 15,-25 0-15,-1 0-1,0 0 1,0 0 15,0 0-15,1 0 15,-1 0-15,0 0-1,0 0 1,0 0-1,0 0 1,1 0 0,-1 0-16,0 0 31,0 0-15,0 0 15,1 0-16,-1 0 1,0 0 47,0 0-48,0 0 16,1 0-15,-1 0 15,0 0-15,0 0 0,0 0 62,0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26T10:16:34.9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998 219 0,'-26'0'218,"-26"0"-218,25 0 16,-25 26-16,26-26 16,0 0-1,0 26-15,-27 0 16,1-26 0,26 26-1,-1-26 1,1 27-16,0-1 15,0-26-15,-26 26 16,52 0 0,-53 0-16,27 0 15,26 1 1,-52-1-16,25 0 16,1 0-1,26 0 1,-26-26-16,0 27 15,26-1 1,-26 0 0,-1-26-1,27 26-15,0 0 16,-26-26-16,0 26 16,26 1-1,-26-27-15,26 26 16,0 0-1,-26 26 1,0-25 0,26 25-1,-27-26-15,27 0 16,0 1 0,0-1-16,0 0 15,0 0 1,0 0-16,0 0 15,0 1-15,0 25 16,0-26 0,0 0-16,0 1 15,0-1 1,0 0-16,0 0 16,0 0-1,0 1 1,0-1-16,0 0 31,0 0-31,0 26 31,0-25-31,0-1 32,0 26-32,0-26 15,0 1 1,0-1-1,0 26 1,0-26 0,0 0-1,0 1 1,0-1 0,0 0-16,0 26 31,0-25-31,27-1 15,-27 0 1,26 26-16,-26 1 16,0-27-1,26 0 1,0 0-16,0 0 16,-26 1-1,26 25-15,27-26 16,-27 0-1,0 27-15,0-27 16,27 0-16,-27 0 16,-26 0-1,26-26-15,0 27 16,1-1 0,-1 0-1,26 0 1,-26-26-1,-26 26-15,26-26 16,27 0 0,-53 27-16,26-27 15,0 26 1,0-26-16,1 26 16,-1-26-16,0 0 15,0 0 1,0 0-16,0 0 15,27 0 1,-27 0-16,26 0 16,1 0-1,-1 0-15,1 0 16,-1 0-16,26 0 16,1 0-1,-27 0-15,1 0 16,25 0-1,-25 0-15,-1 0 16,27 0 0,-27 0-16,0 0 15,27 0-15,-53 0 16,53 0 0,-27 0-16,0 0 15,1 0 1,-1 0-16,1 0 15,-1 0 1,0 0-16,1 0 16,-1-26-16,-26 26 15,27 0 1,-27 0-16,0 0 16,0 0-1,0 0-15,0 0 16,27 0-16,-27 0 15,26 0 1,-25-26-16,-1 26 16,26 0-1,-26 0-15,27-27 16,-27 27 0,26 0-16,-26 0 15,1-26-15,25 26 16,0 0-1,-25 0-15,25 0 16,-26 0 0,0-26-16,27 26 15,-27 0-15,0 0 16,26-26 0,1 26-1,-27 0 1,-26-26-16,26 26 15,0 0 1,1 0-16,25 0 16,-26 0-1,26 0 1,-25 0 0,-1 0-1,0 0-15,26 0 16,-25 0-1,-1-27-15,26 27 16,1 0 0,-1-26-1,0 26 1,-26 0 0,1-26-16,-1 26 15,0-26 1,26 26-16,-25 0 15,-1 0-15,26-26 16,-26 0 0,0 26-16,27-27 15,-27 1 1,0 26-16,0 0 16,1-26-1,-1 0-15,26 0 16,-26 26-1,27-27 1,-53 1-16,26 26 16,0 0-1,0-26-15,0 0 16,1 0 0,-1 0-1,0-1 1,0 1-1,-26 0-15,26 0 16,1 26 0,-27-26-16,0-1 15,26 1-15,0 0 16,-26 0 0,26 0-16,-26-1 15,0 1 1,26 0-16,-26 0 15,26 0 1,-26 0-16,27 26 16,-27-27-1,0 1 1,0 0 0,0-26-1,0 25-15,0-51 16,0-1-16,0 27 15,0-53 1,0 53-16,0 26 16,0-27-1,0 27-15,0 0 16,0 0 0,0 0-16,0-1 15,0 1 1,0 0-1,-27 0 1,27 0 0,0-1-1,-26 1 1,26 0 0,-26 0-16,0 0 31,0-27-16,26 1 1,-26 26 0,-1 0-1,27-1 1,-26 1-16,26 0 16,-26 0-1,0 26-15,26-26 16,-26-27-1,-1 53-15,1-26 16,26 0-16,-26 26 16,0-26-1,26 0-15,-26-1 16,0 27 0,-1-26-16,27 0 15,-26 26 1,0-26-16,26 0 15,-26 26-15,0-27 16,-1 27 0,1 0-16,0-26 15,0 26 1,26-26-16,-53 26 16,27 0-1,0-26 1,0 26-16,-26 0 31,25-26-31,1 26 31,0 0-31,0 0 16,0 0 0,-1 0-16,1 0 15,0-27-15,0 27 16,0 0-1,0 0-15,-1-26 16,-25 26 0,26 0-16,0 0 15,-27-26-15,27 26 16,-26 0 0,25 0-16,1 0 15,-26 0 1,26 0-16,-27 0 15,1 0 1,26 0-16,-27 0 16,27 0-16,-26 0 15,-1 0 1,27 0-16,0 0 16,0 0-1,0 0-15,-27 0 16,27 26-16,0-26 15,-26 0 1,-1 26 0,27-26-1,0 0 1,-26 0 0,-1 0-1,27 0-15,0 27 16,-27-27-1,27 0-15,0 0 16,0 0 0,0 0-16,-1 26 15,1-26 1,0 0-16,0 0 16,-26 0-1,25 26 1,1-26-16,0 0 15,0 0 1,0 0-16,-1 0 16,1 0-1,0 0 1,0 0-16,26 26 16,-52-26-1,25 0-15,1 0 16,0 26-1,0-26-15,0 0 16,-1 0 0,1 0-1,0 0-15,0 0 16,0 0 0,-1 0 15,1 0-16,0 0-15,0 0 16,0 0 0,-27 0-1,1 0 1,0 0 15,-1 0-31,1 0 16,26 0-1,0 0 1,-1 0 0,1 0-1,0 0 1,0 0 0,0 0-1,-1 0-15,1 0 31,0 0-31,0 0 32,0 0-17,-1 0 1,1 0-16,0 0 16,0 27-16,0-27 15,0 0 1,-1 0-16,1 0 15,0 0 1,0 0 0,0 0-1,-1 0 1,1 0 15,0 0-15,0 0 15,0 0-15,-1 0-1,27 26 32</inkml:trace>
  <inkml:trace contextRef="#ctx0" brushRef="#br0" timeOffset="2624">3564 1135 0,'27'0'328,"-1"0"-313,0 0-15,26 0 32,-25 0-17,25 0 1,-26 0 15,0 0-15,0 0 15,1 0-15,-1 0-1,0 0 32,0 0-16,0 0 32,1 0-16,-1 0 0,0 0 0,0 0-32,0 0 32,1 0-16,-1 0 1,0 0 30,0 0-46,0 0 31,0 0-16,1 0 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26T10:36:25.3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91 0,'0'-27'360,"26"27"-360,26 0 15,-26 0 1,0 0-16,1 0 16,-1 0-1,26-26-15,-26 26 16,1 0-1,-1 0 1,0 0 0,0 0-1,0 0 1,0 0 0,1-26-16,-1 26 15,0 0 1,0 0 15,0 0-15,1 0-1,-1 0 79,0 0-63,0 0 16,0 0-47,1 0 31,-1 0 1,0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779D-792F-4502-8ADC-2F2E774C7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4B139-9CDF-4B07-A551-2872B2717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BD5D7-67C1-4F3E-9839-5656A545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3CE-B1E7-4377-A4EF-E06E4DD50BBC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A28FD-209F-442E-9B1E-BC831FD0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6268-4A54-4C86-AABA-5BC9C22A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592A-9C27-4F22-87C8-0B54479887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8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50D0-090D-470E-AE5D-76FB9016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06DF3-182B-4A63-A61B-5E2EB34BA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B6888-C414-4725-8741-D436C099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3CE-B1E7-4377-A4EF-E06E4DD50BBC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9AD5-4A90-4D24-9053-BA881A08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BB86-A932-4229-AC81-22BAAC17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592A-9C27-4F22-87C8-0B54479887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8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03879-7155-4F38-9F16-55726CAB8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C5535-0FA8-4B09-A82E-64F780DA1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42EDC-AB75-4C3E-9B75-377E80B1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3CE-B1E7-4377-A4EF-E06E4DD50BBC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43FC0-1759-49AA-B13F-239EACAF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6EA6B-D5A0-402B-8631-014F0DB9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592A-9C27-4F22-87C8-0B54479887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0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7C36-A82F-4FC3-8C49-E17D1EC3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52CF-5DD9-4D68-8E2A-A8492B411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E5B90-1942-476B-8A0F-87CF0CF0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3CE-B1E7-4377-A4EF-E06E4DD50BBC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F4AC7-A3DE-43D6-A303-C72B606F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174F4-88A7-4FC0-BEBE-24B180CD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592A-9C27-4F22-87C8-0B54479887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0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17BB-0B00-45C4-A627-5F753BDF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F7C2D-E67E-4068-9705-80687AC1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7B165-6025-469B-B9C1-27066BB6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3CE-B1E7-4377-A4EF-E06E4DD50BBC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C255-EBFD-435C-BF04-E384FD0D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5043B-D2B9-4564-A73D-7E6EC093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592A-9C27-4F22-87C8-0B54479887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2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CFAA-E339-419C-99A2-CE34B8B2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DED3-8958-4DA5-835E-F22BBD4E0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F25A0-5F5C-4387-991F-133E319E7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9DB21-2DF7-4656-8038-B85631D4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3CE-B1E7-4377-A4EF-E06E4DD50BBC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56625-7EF6-401F-A358-593FDC47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8C86A-306C-411B-957E-06506014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592A-9C27-4F22-87C8-0B54479887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5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B753-8045-4773-8E9B-30984796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A4E81-0AB6-45C4-A0BB-DE72EEFD6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C589B-9B04-4031-9B15-422C4E708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02464-11A4-4D3F-AC16-A9AC685B8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7C7C8-03A5-4523-B809-A0773A981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1E489-03C6-4DDC-8C60-2BDEF32B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3CE-B1E7-4377-A4EF-E06E4DD50BBC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12080-D071-498F-A9E3-8686ECCC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09CBC-F95D-4A27-B0C4-24B885F5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592A-9C27-4F22-87C8-0B54479887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5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933E-AEAE-4CBC-AAB9-94D83582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174B6-A47C-4FB0-86A0-65A6624F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3CE-B1E7-4377-A4EF-E06E4DD50BBC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9E1D0-1007-4F22-9374-5249FDF9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EC874-1978-4981-A565-438F0927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592A-9C27-4F22-87C8-0B54479887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9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90D98-403C-4D8E-936D-01ED1D24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3CE-B1E7-4377-A4EF-E06E4DD50BBC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5C171-FEF2-4F98-80DC-179E859E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515DC-0FFD-4849-99A1-7691A0AC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592A-9C27-4F22-87C8-0B54479887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9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46CE-8A02-43B4-AF77-871F5EF2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F2BEF-7080-4B83-A9C8-DCA69DB8E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D7164-9893-4264-BBAE-65AAD331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56A5C-FB8A-4476-8A26-A011AED2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3CE-B1E7-4377-A4EF-E06E4DD50BBC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4813D-E6C7-45D9-A9BB-8E974081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ECAA9-0FAD-464D-8924-95616121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592A-9C27-4F22-87C8-0B54479887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8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3232-F9A7-4BCC-ABEC-93DFF2C0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21862-CD74-4A5F-B402-581C8C4C1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55B6A-BFEA-4091-8BE4-E2D251B35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F4C2C-57F6-43A1-AB02-A678FD46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3CE-B1E7-4377-A4EF-E06E4DD50BBC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C5362-0DEB-45E0-AAFF-1C27C755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6D70A-E03F-40CA-B32C-0CA534F9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592A-9C27-4F22-87C8-0B54479887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4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26513-2B96-4307-994B-57E497CE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0235-8FDD-4158-80D2-9602B0D6D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E750-45DF-40BD-8D9F-CBBF49AE7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AD3CE-B1E7-4377-A4EF-E06E4DD50BBC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6E75A-5D54-494C-BDD3-3C6B6B5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AA674-9AB7-4AAE-97F2-E6EC64BA2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D592A-9C27-4F22-87C8-0B54479887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7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customXml" Target="../ink/ink2.xml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44.png"/><Relationship Id="rId7" Type="http://schemas.openxmlformats.org/officeDocument/2006/relationships/customXml" Target="../ink/ink4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customXml" Target="../ink/ink3.xml"/><Relationship Id="rId10" Type="http://schemas.openxmlformats.org/officeDocument/2006/relationships/image" Target="../media/image170.png"/><Relationship Id="rId4" Type="http://schemas.openxmlformats.org/officeDocument/2006/relationships/image" Target="../media/image45.png"/><Relationship Id="rId9" Type="http://schemas.openxmlformats.org/officeDocument/2006/relationships/customXml" Target="../ink/ink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customXml" Target="../ink/ink6.xml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1BA6-1FDE-4BB4-ABFC-EECA33E37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Tutorials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34C49-059E-402F-912F-07F72C175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Saurav Singh</a:t>
            </a:r>
          </a:p>
        </p:txBody>
      </p:sp>
    </p:spTree>
    <p:extLst>
      <p:ext uri="{BB962C8B-B14F-4D97-AF65-F5344CB8AC3E}">
        <p14:creationId xmlns:p14="http://schemas.microsoft.com/office/powerpoint/2010/main" val="255488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286D-C94F-41FD-839C-27A616B4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While and do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98E46-0D61-4894-9AA5-94C67A3D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first checks the condition and then print.</a:t>
            </a:r>
          </a:p>
          <a:p>
            <a:r>
              <a:rPr lang="en-US" dirty="0"/>
              <a:t>Do while will print up to one iteration whether the condition is true or false because it will first print the statement then checks the condition.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EA932-DD1B-4AF0-8BEA-C49962D39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29" y="3654839"/>
            <a:ext cx="2523149" cy="3131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4AAAA-A6B6-49E0-8B05-2DA4F072B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123" y="3602708"/>
            <a:ext cx="2054875" cy="31840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FA4E3D-09FC-4174-BD8D-9189AA7728FC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072378" y="5194728"/>
            <a:ext cx="3789745" cy="2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6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0EEA-391C-4214-A2A9-F3CBD799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Array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0FDD3-42D9-4625-99B0-C6114F834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458" y="2738892"/>
            <a:ext cx="3580470" cy="1999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BEC1AF-C7F7-45A8-B9A0-D43A2919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9143"/>
            <a:ext cx="4908899" cy="375923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0A6CA5-8C41-4A9F-80F9-94EB9310A5DC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5747099" y="3738758"/>
            <a:ext cx="22703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219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D8A7-6600-453C-A03C-B26DE612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String methods in JavaScript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299E11-5AC7-4142-95C3-B80520183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13" y="2454426"/>
            <a:ext cx="6325358" cy="22778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D3973-3220-4E9B-843E-7F21079ED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912" y="2930559"/>
            <a:ext cx="2630732" cy="132556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42C814-5F9D-435C-AD08-5610269E01F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683571" y="3593341"/>
            <a:ext cx="2360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84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96CE-080B-4AA7-A736-1968F1DC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74D30-8526-47CD-AF7E-BB4A87D8B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470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, we have 2 containers having same class name = “container”. We can access them by index – [0] or [1]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53F37-CE00-4889-92CD-9ECBD0947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051"/>
            <a:ext cx="4430598" cy="1063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5C7D5-1574-4C6C-B7FC-5E83613DA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705" y="2230184"/>
            <a:ext cx="6809295" cy="5070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6478D1-1B0F-4222-BFE9-ABA8DDD1EA1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430598" y="2483722"/>
            <a:ext cx="9521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3B841F9-4338-44A3-ABDA-AFDE6E904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78" y="4663143"/>
            <a:ext cx="2008330" cy="7195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6AC67B-0F06-4631-AA1F-5492E1E8D1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593" b="46532"/>
          <a:stretch/>
        </p:blipFill>
        <p:spPr>
          <a:xfrm>
            <a:off x="6231118" y="4807238"/>
            <a:ext cx="5894449" cy="43137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4E4FFE-7958-4B57-9B28-B16B11F6F6E1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2612408" y="5022924"/>
            <a:ext cx="3618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5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A625-8378-413D-AD8C-6A16367BC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2" y="141402"/>
            <a:ext cx="12078878" cy="6716598"/>
          </a:xfrm>
        </p:spPr>
        <p:txBody>
          <a:bodyPr/>
          <a:lstStyle/>
          <a:p>
            <a:r>
              <a:rPr lang="en-US" dirty="0"/>
              <a:t>You can also do operations on that class externally.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add or remove class from that class –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7C02B-7E83-4262-80BD-A8C3B3A1E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902"/>
            <a:ext cx="5620684" cy="485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CF9B5-645E-44DD-BE27-5DC582E68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711" y="512689"/>
            <a:ext cx="3288289" cy="88372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66072B-DEA7-41BB-BD79-09ACF5733A71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620684" y="954553"/>
            <a:ext cx="3283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97AE7AE-8442-4F09-9C61-49D66D003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197" y="3613723"/>
            <a:ext cx="2560542" cy="5334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090948-B62C-495F-BC61-7939093EF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626" y="2407229"/>
            <a:ext cx="2286198" cy="571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E5B366-8F1F-4DD5-9F2F-0B4E7A435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711" y="3520911"/>
            <a:ext cx="2636748" cy="10516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8D2834-FA46-45C6-9B97-6242510D1490}"/>
              </a:ext>
            </a:extLst>
          </p:cNvPr>
          <p:cNvSpPr txBox="1"/>
          <p:nvPr/>
        </p:nvSpPr>
        <p:spPr>
          <a:xfrm flipH="1">
            <a:off x="733877" y="3108073"/>
            <a:ext cx="245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.js 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3898FD-942E-49A3-9D06-A307F7E03AB6}"/>
              </a:ext>
            </a:extLst>
          </p:cNvPr>
          <p:cNvSpPr txBox="1"/>
          <p:nvPr/>
        </p:nvSpPr>
        <p:spPr>
          <a:xfrm flipH="1">
            <a:off x="733877" y="4597529"/>
            <a:ext cx="245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.html 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621B7F-E827-433E-ABA3-5FC488EC3E6A}"/>
              </a:ext>
            </a:extLst>
          </p:cNvPr>
          <p:cNvSpPr txBox="1"/>
          <p:nvPr/>
        </p:nvSpPr>
        <p:spPr>
          <a:xfrm flipH="1">
            <a:off x="7177626" y="4423145"/>
            <a:ext cx="2452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Console – you can see that the class add-class gets added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FEEA10-C897-416D-9BEB-D53B85BF769F}"/>
              </a:ext>
            </a:extLst>
          </p:cNvPr>
          <p:cNvSpPr txBox="1"/>
          <p:nvPr/>
        </p:nvSpPr>
        <p:spPr>
          <a:xfrm flipH="1">
            <a:off x="7094533" y="2963920"/>
            <a:ext cx="245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 screen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D84267-ECBC-4D9B-96D0-548501518815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V="1">
            <a:off x="4500714" y="2693004"/>
            <a:ext cx="2676912" cy="4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1E06DB-246C-4E9A-925E-C45FB96A37C9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 flipV="1">
            <a:off x="3479459" y="2693004"/>
            <a:ext cx="3698167" cy="135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D02EEBD8-5B4C-4BD3-8EF8-40DF88F0B7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452" y="2314335"/>
            <a:ext cx="3711262" cy="8535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9C43460-3CBC-4519-A031-F9D82D7B0B6F}"/>
                  </a:ext>
                </a:extLst>
              </p14:cNvPr>
              <p14:cNvContentPartPr/>
              <p14:nvPr/>
            </p14:nvContentPartPr>
            <p14:xfrm>
              <a:off x="8569073" y="-47175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9C43460-3CBC-4519-A031-F9D82D7B0B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60073" y="-561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5D8C24E-3EF7-40F9-AA95-BC457C544BB7}"/>
                  </a:ext>
                </a:extLst>
              </p14:cNvPr>
              <p14:cNvContentPartPr/>
              <p14:nvPr/>
            </p14:nvContentPartPr>
            <p14:xfrm>
              <a:off x="8785793" y="3855585"/>
              <a:ext cx="57528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5D8C24E-3EF7-40F9-AA95-BC457C544B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6793" y="3846585"/>
                <a:ext cx="5929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3948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FADE-3D98-4EBA-8A88-11F149D4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3" y="0"/>
            <a:ext cx="12038029" cy="6858000"/>
          </a:xfrm>
        </p:spPr>
        <p:txBody>
          <a:bodyPr/>
          <a:lstStyle/>
          <a:p>
            <a:r>
              <a:rPr lang="en-US" dirty="0"/>
              <a:t>You can also add/replace or remove a child element from that class/tag or Id.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access 1 class and all the classes of same name by query selector.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17ABC-9FAD-42D1-997E-73994727B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140" y="882808"/>
            <a:ext cx="2199709" cy="1181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86E1A7-867B-4125-82A3-728D3902E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140" y="2356447"/>
            <a:ext cx="2247823" cy="1181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C6F6C9-5A02-49C5-A21F-09F24039E9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412"/>
          <a:stretch/>
        </p:blipFill>
        <p:spPr>
          <a:xfrm>
            <a:off x="398837" y="725517"/>
            <a:ext cx="4823613" cy="3290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29B575-98F7-44BA-8CC6-49C7C889E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140" y="4016392"/>
            <a:ext cx="2332498" cy="11816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DEDA9F-A67C-4589-92E2-76F997980927}"/>
              </a:ext>
            </a:extLst>
          </p:cNvPr>
          <p:cNvSpPr txBox="1"/>
          <p:nvPr/>
        </p:nvSpPr>
        <p:spPr>
          <a:xfrm>
            <a:off x="7684140" y="552154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class added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69636-FC8D-4A62-9222-4D0175855CB7}"/>
              </a:ext>
            </a:extLst>
          </p:cNvPr>
          <p:cNvSpPr txBox="1"/>
          <p:nvPr/>
        </p:nvSpPr>
        <p:spPr>
          <a:xfrm>
            <a:off x="7684140" y="2064470"/>
            <a:ext cx="201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class replaced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DF5710-C32E-4ACE-AA7E-9E7395CB870C}"/>
              </a:ext>
            </a:extLst>
          </p:cNvPr>
          <p:cNvSpPr txBox="1"/>
          <p:nvPr/>
        </p:nvSpPr>
        <p:spPr>
          <a:xfrm>
            <a:off x="7684140" y="3841042"/>
            <a:ext cx="204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class removed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94759D-D437-43E1-A2B8-DD355614B9C8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297864" y="1473639"/>
            <a:ext cx="2386276" cy="33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01741C-8B18-4602-8922-F379A328EA0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222450" y="2947278"/>
            <a:ext cx="2461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AF4401-5827-45A4-8583-7EFE6E58756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222450" y="3868764"/>
            <a:ext cx="2461690" cy="73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283977E8-1FCD-48F9-9C51-415A73D6E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37" y="5703563"/>
            <a:ext cx="4440420" cy="112179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4518431-DA86-43B1-8639-7FCE03487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8757" y="5966166"/>
            <a:ext cx="5683243" cy="596584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FFD2FC4-4017-4C62-840F-74EDA59939A5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>
            <a:off x="4839257" y="6264458"/>
            <a:ext cx="1669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93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A1B0-809B-47B6-9D45-F4044FBA4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change the content </a:t>
            </a:r>
            <a:r>
              <a:rPr lang="en-US" b="1" dirty="0"/>
              <a:t>temporarily</a:t>
            </a:r>
            <a:r>
              <a:rPr lang="en-US" dirty="0"/>
              <a:t> inside the console –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 – </a:t>
            </a:r>
          </a:p>
          <a:p>
            <a:pPr marL="0" indent="0">
              <a:buNone/>
            </a:pPr>
            <a:r>
              <a:rPr lang="en-US" dirty="0"/>
              <a:t>								    id name 			</a:t>
            </a:r>
          </a:p>
          <a:p>
            <a:pPr marL="0" indent="0">
              <a:buNone/>
            </a:pPr>
            <a:r>
              <a:rPr lang="en-US" dirty="0"/>
              <a:t>			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1276D-4364-496D-91AF-5AD99B72E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378" y="2603718"/>
            <a:ext cx="2334999" cy="1308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48131C-CBD2-4E6F-9EAC-DC54DC43E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378" y="4500872"/>
            <a:ext cx="5772377" cy="1308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C962A6-0A0F-4DDE-838B-C77B712F0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695" y="2698388"/>
            <a:ext cx="2595860" cy="11190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2E6EFB-2819-4213-A1E4-2678F5CF70B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4021377" y="3257920"/>
            <a:ext cx="28513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8C0C26D-5092-4953-B7B4-61EBA168C145}"/>
                  </a:ext>
                </a:extLst>
              </p14:cNvPr>
              <p14:cNvContentPartPr/>
              <p14:nvPr/>
            </p14:nvContentPartPr>
            <p14:xfrm>
              <a:off x="1479953" y="3138825"/>
              <a:ext cx="1322280" cy="758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8C0C26D-5092-4953-B7B4-61EBA168C1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73833" y="3132705"/>
                <a:ext cx="1334520" cy="7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8133372-D9BD-478D-8F51-23D5FB60A03E}"/>
                  </a:ext>
                </a:extLst>
              </p14:cNvPr>
              <p14:cNvContentPartPr/>
              <p14:nvPr/>
            </p14:nvContentPartPr>
            <p14:xfrm>
              <a:off x="6975713" y="3686025"/>
              <a:ext cx="396360" cy="15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8133372-D9BD-478D-8F51-23D5FB60A0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66713" y="3677025"/>
                <a:ext cx="414000" cy="32760"/>
              </a:xfrm>
              <a:prstGeom prst="rect">
                <a:avLst/>
              </a:prstGeom>
            </p:spPr>
          </p:pic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8B977E-B293-41A9-959A-ECA5639B657B}"/>
              </a:ext>
            </a:extLst>
          </p:cNvPr>
          <p:cNvCxnSpPr/>
          <p:nvPr/>
        </p:nvCxnSpPr>
        <p:spPr>
          <a:xfrm>
            <a:off x="3516198" y="4675695"/>
            <a:ext cx="4939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6BE8ADF-5EDB-43D0-8458-2792D4719945}"/>
                  </a:ext>
                </a:extLst>
              </p14:cNvPr>
              <p14:cNvContentPartPr/>
              <p14:nvPr/>
            </p14:nvContentPartPr>
            <p14:xfrm>
              <a:off x="2177633" y="5425905"/>
              <a:ext cx="2366280" cy="32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6BE8ADF-5EDB-43D0-8458-2792D47199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8633" y="5416905"/>
                <a:ext cx="2383920" cy="5004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3816E252-CAE6-4F0C-88B7-2FC0C577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191715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1BA1-ECB4-42B4-B554-BC443BA7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Events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B2AB-BAAD-45E6-8FBD-9D50C9C3C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Whatever is happening is an event.</a:t>
            </a:r>
          </a:p>
          <a:p>
            <a:r>
              <a:rPr lang="en-US" dirty="0"/>
              <a:t>For ex – clicking a button, hovering over a container, color changing etc.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AF193-DC76-45ED-B663-BD68D1FC8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0552"/>
            <a:ext cx="6090197" cy="3657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0578A6-1C34-43FA-AA4A-7C5B1ACB8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514" y="3858293"/>
            <a:ext cx="2667706" cy="218183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9D3698-5594-43E3-841F-06627FADDC91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6928397" y="4949211"/>
            <a:ext cx="22561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07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C177-6469-4089-8FE4-700423D68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7266"/>
            <a:ext cx="10515600" cy="5309697"/>
          </a:xfrm>
        </p:spPr>
        <p:txBody>
          <a:bodyPr/>
          <a:lstStyle/>
          <a:p>
            <a:r>
              <a:rPr lang="en-US" dirty="0"/>
              <a:t>You can also create functions in JavaScript –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0257C-E481-4B19-B909-6E575002A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8" y="2378466"/>
            <a:ext cx="7486249" cy="968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72F7C-7FC9-43AD-B738-5334E9D02DF7}"/>
              </a:ext>
            </a:extLst>
          </p:cNvPr>
          <p:cNvSpPr txBox="1"/>
          <p:nvPr/>
        </p:nvSpPr>
        <p:spPr>
          <a:xfrm>
            <a:off x="1154358" y="3429000"/>
            <a:ext cx="395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.html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C8B0F8-1890-4FD0-BA87-8A4179E85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57" y="4150827"/>
            <a:ext cx="4840961" cy="7888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7FFD4E-CA56-4FE9-83A8-A2663ED61B30}"/>
              </a:ext>
            </a:extLst>
          </p:cNvPr>
          <p:cNvSpPr txBox="1"/>
          <p:nvPr/>
        </p:nvSpPr>
        <p:spPr>
          <a:xfrm flipH="1">
            <a:off x="1154357" y="5107473"/>
            <a:ext cx="231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.js file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146169-9A36-4170-9DC6-35901ADD4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699" y="3755958"/>
            <a:ext cx="2779301" cy="77499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C627AF-7E07-4222-B5B6-2476FD28F626}"/>
              </a:ext>
            </a:extLst>
          </p:cNvPr>
          <p:cNvCxnSpPr>
            <a:stCxn id="5" idx="3"/>
            <a:endCxn id="11" idx="0"/>
          </p:cNvCxnSpPr>
          <p:nvPr/>
        </p:nvCxnSpPr>
        <p:spPr>
          <a:xfrm>
            <a:off x="8640607" y="2862491"/>
            <a:ext cx="2161743" cy="89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D44A8C-7D25-4176-A8DF-42A7CFCF2228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5995318" y="4143457"/>
            <a:ext cx="3417381" cy="40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12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C274-5EA3-4746-B8C8-B73B3D30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28"/>
            <a:ext cx="10515600" cy="90108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Arrow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EE7EA-6354-4DAE-AEA0-57DC322A9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085" y="813061"/>
            <a:ext cx="2574695" cy="243969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EAAADB3-6E9A-4936-9383-E72BEA324D1C}"/>
                  </a:ext>
                </a:extLst>
              </p14:cNvPr>
              <p14:cNvContentPartPr/>
              <p14:nvPr/>
            </p14:nvContentPartPr>
            <p14:xfrm>
              <a:off x="1279515" y="1872605"/>
              <a:ext cx="1915560" cy="1026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EAAADB3-6E9A-4936-9383-E72BEA324D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0515" y="1863605"/>
                <a:ext cx="1933200" cy="10436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872596E-EFF9-459A-9E0F-7365D5888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717" y="1680208"/>
            <a:ext cx="869988" cy="70539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111A68-0857-4E32-97FC-4B533BEFAF3D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3931780" y="2032907"/>
            <a:ext cx="5152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36C23D-2966-4E99-A2F5-15CFDADC8CC5}"/>
              </a:ext>
            </a:extLst>
          </p:cNvPr>
          <p:cNvSpPr txBox="1"/>
          <p:nvPr/>
        </p:nvSpPr>
        <p:spPr>
          <a:xfrm>
            <a:off x="3034070" y="3344696"/>
            <a:ext cx="64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setTimeout and setInterval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5A0361-5F8A-44EE-8070-E55FC22A755C}"/>
              </a:ext>
            </a:extLst>
          </p:cNvPr>
          <p:cNvSpPr txBox="1"/>
          <p:nvPr/>
        </p:nvSpPr>
        <p:spPr>
          <a:xfrm>
            <a:off x="0" y="381985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setTimeout(function, time in ms) – when you want to do perform your task after the some time</a:t>
            </a:r>
          </a:p>
          <a:p>
            <a:r>
              <a:rPr lang="en-US" sz="2400" dirty="0"/>
              <a:t>setInterval(function, time in ms) – when you want to do things repeatedly</a:t>
            </a:r>
          </a:p>
          <a:p>
            <a:r>
              <a:rPr lang="en-US" sz="2400" b="1" dirty="0"/>
              <a:t>Use clearTimeout/clearInterval to stop doing the task by setTimeout(id)/setInterval(id).</a:t>
            </a:r>
          </a:p>
          <a:p>
            <a:r>
              <a:rPr lang="en-US" sz="2400" b="1" dirty="0"/>
              <a:t>Both these functions returns an id which is used to stop their functioning.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A2FFE35-BD6F-433F-86CF-0D02C0812F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5265" y="5354660"/>
            <a:ext cx="2913732" cy="14811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27A584-8AEB-4B0C-9177-DC3748525C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2098" y="5663583"/>
            <a:ext cx="2607511" cy="9120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1E644F6-B5A7-4D03-ABB9-C93512E88E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6934" y="5734098"/>
            <a:ext cx="1327424" cy="19294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FAE23A-E3B5-44D4-B19D-815C1F846A63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4218997" y="6095234"/>
            <a:ext cx="3603101" cy="24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2322682-816E-475E-B147-C4E86E511D82}"/>
                  </a:ext>
                </a:extLst>
              </p14:cNvPr>
              <p14:cNvContentPartPr/>
              <p14:nvPr/>
            </p14:nvContentPartPr>
            <p14:xfrm>
              <a:off x="9728633" y="5925158"/>
              <a:ext cx="273600" cy="33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2322682-816E-475E-B147-C4E86E511D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19633" y="5916158"/>
                <a:ext cx="291240" cy="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16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E3F8-6D47-48A2-BEBB-2705C029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Basic requirements to build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70ED-FAAE-472A-B853-7FDEF11F4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– must to build any website(skeleton).</a:t>
            </a:r>
          </a:p>
          <a:p>
            <a:r>
              <a:rPr lang="en-US" dirty="0"/>
              <a:t>CSS – for designing.</a:t>
            </a:r>
          </a:p>
          <a:p>
            <a:r>
              <a:rPr lang="en-US" dirty="0"/>
              <a:t>JavaScript – for client side scripting.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 – metallic body of car – HTML</a:t>
            </a:r>
          </a:p>
          <a:p>
            <a:r>
              <a:rPr lang="en-US" dirty="0"/>
              <a:t>Color + design of car – CSS</a:t>
            </a:r>
          </a:p>
          <a:p>
            <a:r>
              <a:rPr lang="en-US" dirty="0"/>
              <a:t>Engine -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17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6F55-D6E4-4F84-BCD4-8D17AF6A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Local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60B7-1DAC-48A5-A662-2675ED2AE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storage is used to store data in users computer.</a:t>
            </a:r>
          </a:p>
          <a:p>
            <a:r>
              <a:rPr lang="en-US" dirty="0"/>
              <a:t>The data is in the form of key, value pair.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Backticks – 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BA47B-92FA-492E-966B-7021BB67D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85" y="3194193"/>
            <a:ext cx="4628854" cy="1236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323C5-6B48-4FD7-A540-C9C811994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772" y="3484706"/>
            <a:ext cx="3985605" cy="6553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86D64-0E12-4EA0-8AD5-2934DBC1B3E3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908439" y="3812395"/>
            <a:ext cx="19843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122BA8A-0650-4CDC-940B-D0705A5C1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585" y="5502603"/>
            <a:ext cx="4628854" cy="11820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981ED8-78E1-4795-B7DF-EA938C362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772" y="5973610"/>
            <a:ext cx="3819504" cy="40670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BA53B0-E69D-467B-A65F-CBF266594DE7}"/>
              </a:ext>
            </a:extLst>
          </p:cNvPr>
          <p:cNvCxnSpPr>
            <a:stCxn id="3" idx="2"/>
            <a:endCxn id="13" idx="1"/>
          </p:cNvCxnSpPr>
          <p:nvPr/>
        </p:nvCxnSpPr>
        <p:spPr>
          <a:xfrm>
            <a:off x="6096000" y="6176963"/>
            <a:ext cx="1796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94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5400-F73C-4E49-969B-F8195F78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11736-D43F-48FC-A845-9768AFB8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stand for JavaScript object notation and is used to transfer or store data.</a:t>
            </a:r>
          </a:p>
          <a:p>
            <a:r>
              <a:rPr lang="en-US" dirty="0"/>
              <a:t>JSON.stringify(obj) – for object to JSON.</a:t>
            </a:r>
          </a:p>
          <a:p>
            <a:r>
              <a:rPr lang="en-US" dirty="0"/>
              <a:t>JSON.parse(str) – for JSON to object.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DFBE0-5C46-4AF5-85BF-993FF2C6C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21" y="3682196"/>
            <a:ext cx="4777296" cy="2629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A6D995-CB3C-43E9-9F7A-315CDCEC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488" y="4036845"/>
            <a:ext cx="3939881" cy="19204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2642EB-ED24-4EF5-A11E-4469962873F8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930917" y="4997048"/>
            <a:ext cx="200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29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20D1-62DA-4567-B009-8EBB78CD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How website works?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055489-88B5-4FAD-8491-D9E306DDC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4910"/>
            <a:ext cx="10515600" cy="4132768"/>
          </a:xfrm>
        </p:spPr>
      </p:pic>
    </p:spTree>
    <p:extLst>
      <p:ext uri="{BB962C8B-B14F-4D97-AF65-F5344CB8AC3E}">
        <p14:creationId xmlns:p14="http://schemas.microsoft.com/office/powerpoint/2010/main" val="316947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6A7D-A53C-4355-A65C-7D3BDFFD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FE48-824B-440E-99F3-60BDD481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can be executed in the browser itself.</a:t>
            </a:r>
          </a:p>
          <a:p>
            <a:r>
              <a:rPr lang="en-US" dirty="0"/>
              <a:t>JavaScript and Java are 2 different languages.</a:t>
            </a:r>
          </a:p>
          <a:p>
            <a:r>
              <a:rPr lang="en-US" dirty="0"/>
              <a:t>It can be executed in browser as well as server.</a:t>
            </a:r>
          </a:p>
          <a:p>
            <a:r>
              <a:rPr lang="en-US" dirty="0"/>
              <a:t>JavaScript is a  safe language when used in browser.</a:t>
            </a:r>
          </a:p>
          <a:p>
            <a:endParaRPr lang="en-US" dirty="0"/>
          </a:p>
          <a:p>
            <a:r>
              <a:rPr lang="en-US" dirty="0"/>
              <a:t>To link js page to html page = </a:t>
            </a:r>
            <a:r>
              <a:rPr lang="en-US" dirty="0">
                <a:solidFill>
                  <a:srgbClr val="FF0000"/>
                </a:solidFill>
              </a:rPr>
              <a:t>&lt;script src =“file.js”&gt;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0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33FC-B158-4D77-BAFC-8C66088E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7A65-E372-494D-8C8B-B04256FFB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449"/>
            <a:ext cx="10515600" cy="4351338"/>
          </a:xfrm>
        </p:spPr>
        <p:txBody>
          <a:bodyPr/>
          <a:lstStyle/>
          <a:p>
            <a:r>
              <a:rPr lang="en-US" dirty="0"/>
              <a:t>To print anything on console – </a:t>
            </a:r>
            <a:r>
              <a:rPr lang="en-US" dirty="0">
                <a:solidFill>
                  <a:srgbClr val="FF0000"/>
                </a:solidFill>
              </a:rPr>
              <a:t>Console.log(“Hello World”)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To pop something on screen – </a:t>
            </a:r>
            <a:r>
              <a:rPr lang="en-US" dirty="0">
                <a:solidFill>
                  <a:srgbClr val="FF0000"/>
                </a:solidFill>
              </a:rPr>
              <a:t>alert(“Hello”).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31D28-8076-4253-8A9C-3FB665383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707" y="4810326"/>
            <a:ext cx="3756986" cy="1120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340EBA-383C-4D0E-A196-83A09F3C1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32" y="2481550"/>
            <a:ext cx="3101616" cy="1303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41986F-1332-4F1E-BA22-5683DC877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663" y="2622203"/>
            <a:ext cx="2650251" cy="984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F7CBB4-DCE8-4E86-BEB8-6BD6BAE82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532" y="4716977"/>
            <a:ext cx="2607154" cy="130357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D1D4A8-4E6A-49A2-BBE5-1A3251A30318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781148" y="3114233"/>
            <a:ext cx="2666515" cy="1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840B2-EC74-4CB1-9DAC-89DD02CFF308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4286686" y="5368766"/>
            <a:ext cx="2674021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49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C419-3B79-47E4-9C24-8E2E3468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802"/>
            <a:ext cx="10515600" cy="5121161"/>
          </a:xfrm>
        </p:spPr>
        <p:txBody>
          <a:bodyPr/>
          <a:lstStyle/>
          <a:p>
            <a:r>
              <a:rPr lang="en-US" dirty="0"/>
              <a:t>To print anything on the screen – </a:t>
            </a:r>
            <a:r>
              <a:rPr lang="en-US" dirty="0">
                <a:solidFill>
                  <a:srgbClr val="FF0000"/>
                </a:solidFill>
              </a:rPr>
              <a:t>document.write(“Hello World”)</a:t>
            </a:r>
          </a:p>
          <a:p>
            <a:r>
              <a:rPr lang="en-US" dirty="0"/>
              <a:t>To Print warning on Console –</a:t>
            </a:r>
            <a:r>
              <a:rPr lang="en-US" dirty="0">
                <a:solidFill>
                  <a:srgbClr val="FF0000"/>
                </a:solidFill>
              </a:rPr>
              <a:t> console.warn(“Warning”).</a:t>
            </a:r>
          </a:p>
          <a:p>
            <a:r>
              <a:rPr lang="en-US" dirty="0"/>
              <a:t>To Print error on Console – </a:t>
            </a:r>
            <a:r>
              <a:rPr lang="en-US" dirty="0">
                <a:solidFill>
                  <a:srgbClr val="FF0000"/>
                </a:solidFill>
              </a:rPr>
              <a:t>console.error(“Error”).</a:t>
            </a:r>
          </a:p>
          <a:p>
            <a:r>
              <a:rPr lang="en-US" dirty="0"/>
              <a:t>To clear the Console – </a:t>
            </a:r>
            <a:r>
              <a:rPr lang="en-US" dirty="0">
                <a:solidFill>
                  <a:srgbClr val="FF0000"/>
                </a:solidFill>
              </a:rPr>
              <a:t>console.clear() – </a:t>
            </a:r>
            <a:r>
              <a:rPr lang="en-US" dirty="0"/>
              <a:t>this is a function.</a:t>
            </a:r>
          </a:p>
          <a:p>
            <a:r>
              <a:rPr lang="en-US" dirty="0"/>
              <a:t>To check true/false – </a:t>
            </a:r>
            <a:r>
              <a:rPr lang="en-US" dirty="0">
                <a:solidFill>
                  <a:srgbClr val="FF0000"/>
                </a:solidFill>
              </a:rPr>
              <a:t>console.assert(4==2). 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328241-CB3C-46C8-9463-E005E5B04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176" y="4853630"/>
            <a:ext cx="3617624" cy="1254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7A6B81-05DA-4B39-B371-BBF516C98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6166"/>
            <a:ext cx="4055211" cy="166979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3290D6-8855-4B5D-8495-AD1DEA9E9E91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4893411" y="5481062"/>
            <a:ext cx="28427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4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ACD0-1996-490B-8070-E7217B73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0293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Datatypes</a:t>
            </a:r>
            <a:r>
              <a:rPr lang="en-US" dirty="0"/>
              <a:t>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7A69-D903-4CCD-A006-5ACABFCE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937"/>
            <a:ext cx="10515600" cy="507402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There are 2 types of datatypes – primitive and reference.</a:t>
            </a:r>
          </a:p>
          <a:p>
            <a:r>
              <a:rPr lang="en-US" dirty="0"/>
              <a:t>Primitive – undefined, null, number, strings, Boolean.</a:t>
            </a:r>
          </a:p>
          <a:p>
            <a:r>
              <a:rPr lang="en-US" dirty="0"/>
              <a:t>Reference – arrays and objects(like dictionary in python). </a:t>
            </a:r>
          </a:p>
          <a:p>
            <a:r>
              <a:rPr lang="en-US" dirty="0">
                <a:solidFill>
                  <a:srgbClr val="FF0000"/>
                </a:solidFill>
              </a:rPr>
              <a:t>Var</a:t>
            </a:r>
            <a:r>
              <a:rPr lang="en-US" dirty="0"/>
              <a:t> – to declare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C3F33-EEEC-4F76-B1F2-956B5BB7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21" y="3232368"/>
            <a:ext cx="4185243" cy="208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AD0DC7-DCA2-4500-A431-66367C47E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958" y="4028665"/>
            <a:ext cx="4172463" cy="4917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F9DB01-F166-4AFD-90F0-01E81FA53F1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346064" y="4274543"/>
            <a:ext cx="2157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40DA090-B2C0-4783-B706-008F2F6AD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821" y="5707847"/>
            <a:ext cx="2930502" cy="9851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4FA270-96F0-4802-AB1E-32F3455DA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716" y="6037117"/>
            <a:ext cx="6195654" cy="32664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C5FBFF-DE9E-4A4E-A4FF-FE8AAF24F342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4091323" y="6200438"/>
            <a:ext cx="18003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D9F5-90BA-4DCD-B4B1-44618334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Let vs const vs 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5F46D-F1CD-4AD6-9BF3-3CE1989F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Let</a:t>
            </a:r>
            <a:r>
              <a:rPr lang="en-US" dirty="0"/>
              <a:t> – its scope is within the block level i.e. up to the closing of curly braces while var scope is within the program.</a:t>
            </a:r>
          </a:p>
          <a:p>
            <a:r>
              <a:rPr lang="en-US" dirty="0"/>
              <a:t>And variables with let cannot be </a:t>
            </a:r>
            <a:r>
              <a:rPr lang="en-US" u="sng" dirty="0"/>
              <a:t>redeclared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Const</a:t>
            </a:r>
            <a:r>
              <a:rPr lang="en-US" dirty="0"/>
              <a:t> – you cannot update the value of const once declared.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67031-0B3F-4A80-B33C-6899A6EDF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482" y="3925880"/>
            <a:ext cx="1936533" cy="1145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BEE167-D457-496F-A283-FE1280C54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253" y="4292414"/>
            <a:ext cx="4537342" cy="41248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BDE748-F10B-4589-9A42-5532459A8014}"/>
              </a:ext>
            </a:extLst>
          </p:cNvPr>
          <p:cNvCxnSpPr/>
          <p:nvPr/>
        </p:nvCxnSpPr>
        <p:spPr>
          <a:xfrm>
            <a:off x="3733015" y="4498657"/>
            <a:ext cx="2970238" cy="1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B3A266C-7A33-4B1B-8057-CDE0C30DE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072" y="5644211"/>
            <a:ext cx="2033943" cy="10276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28CB71-33FB-4906-AEF2-C2D9C5EFE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253" y="5959776"/>
            <a:ext cx="4121727" cy="43437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EBB66F-A419-4CF5-8CB0-7DF3C057FF6A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3733015" y="6158049"/>
            <a:ext cx="2970238" cy="1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06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4546-8601-4E3C-9454-9D3E71C5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For Loops in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5D185-37D1-4E9E-8BED-F9AC5D83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one more way you can use for loop – </a:t>
            </a:r>
            <a:r>
              <a:rPr lang="en-US" u="sng" dirty="0">
                <a:solidFill>
                  <a:srgbClr val="FF0000"/>
                </a:solidFill>
              </a:rPr>
              <a:t>ForEach</a:t>
            </a:r>
            <a:r>
              <a:rPr lang="en-US" dirty="0"/>
              <a:t> loop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A6A5E-6B47-459F-8A9F-48507190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91" y="2438313"/>
            <a:ext cx="2438331" cy="1209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EE093-E5B7-482D-B2F3-5041668C8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143" y="2285127"/>
            <a:ext cx="710723" cy="150168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477B66-760F-4FB6-B567-C4D14C0E9952}"/>
              </a:ext>
            </a:extLst>
          </p:cNvPr>
          <p:cNvCxnSpPr>
            <a:endCxn id="9" idx="1"/>
          </p:cNvCxnSpPr>
          <p:nvPr/>
        </p:nvCxnSpPr>
        <p:spPr>
          <a:xfrm flipV="1">
            <a:off x="3737022" y="3035972"/>
            <a:ext cx="4649121" cy="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DA593E3-7A20-4F4A-B91A-A70D108E5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752" y="5031692"/>
            <a:ext cx="2607270" cy="10429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3C4573-42B5-43FD-B5BB-02F37A622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7928" y="4821195"/>
            <a:ext cx="708937" cy="139639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0C4B09-E5A0-4165-8C3F-4B53D16A436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3737022" y="5519390"/>
            <a:ext cx="4650906" cy="3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39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693</Words>
  <Application>Microsoft Office PowerPoint</Application>
  <PresentationFormat>Widescreen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JavaScript Tutorials</vt:lpstr>
      <vt:lpstr>Basic requirements to build a website</vt:lpstr>
      <vt:lpstr>How website works?</vt:lpstr>
      <vt:lpstr>JavaScript</vt:lpstr>
      <vt:lpstr>Basics</vt:lpstr>
      <vt:lpstr>PowerPoint Presentation</vt:lpstr>
      <vt:lpstr>Datatypes in JavaScript</vt:lpstr>
      <vt:lpstr>Let vs const vs var</vt:lpstr>
      <vt:lpstr>For Loops in JavaScript </vt:lpstr>
      <vt:lpstr>While and do While loop</vt:lpstr>
      <vt:lpstr>Array methods</vt:lpstr>
      <vt:lpstr>String methods in JavaScript</vt:lpstr>
      <vt:lpstr>DOM</vt:lpstr>
      <vt:lpstr>PowerPoint Presentation</vt:lpstr>
      <vt:lpstr>PowerPoint Presentation</vt:lpstr>
      <vt:lpstr>Dom manipulation</vt:lpstr>
      <vt:lpstr>Events in JavaScript</vt:lpstr>
      <vt:lpstr>PowerPoint Presentation</vt:lpstr>
      <vt:lpstr>Arrow function</vt:lpstr>
      <vt:lpstr>Local storage</vt:lpstr>
      <vt:lpstr>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Tutorials</dc:title>
  <dc:creator>saurav singh</dc:creator>
  <cp:lastModifiedBy>saurav singh</cp:lastModifiedBy>
  <cp:revision>30</cp:revision>
  <dcterms:created xsi:type="dcterms:W3CDTF">2022-03-04T03:05:25Z</dcterms:created>
  <dcterms:modified xsi:type="dcterms:W3CDTF">2022-03-26T16:54:38Z</dcterms:modified>
</cp:coreProperties>
</file>