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SAGAR" userId="7a14c58f4be45d55" providerId="LiveId" clId="{02824B01-0E07-4E88-A1B6-87C4CA260E15}"/>
    <pc:docChg chg="modSld">
      <pc:chgData name="SAURAV SAGAR" userId="7a14c58f4be45d55" providerId="LiveId" clId="{02824B01-0E07-4E88-A1B6-87C4CA260E15}" dt="2023-02-26T16:47:14.231" v="31" actId="20577"/>
      <pc:docMkLst>
        <pc:docMk/>
      </pc:docMkLst>
      <pc:sldChg chg="addSp modSp mod">
        <pc:chgData name="SAURAV SAGAR" userId="7a14c58f4be45d55" providerId="LiveId" clId="{02824B01-0E07-4E88-A1B6-87C4CA260E15}" dt="2023-02-26T16:47:14.231" v="31" actId="20577"/>
        <pc:sldMkLst>
          <pc:docMk/>
          <pc:sldMk cId="95992585" sldId="256"/>
        </pc:sldMkLst>
        <pc:spChg chg="mod">
          <ac:chgData name="SAURAV SAGAR" userId="7a14c58f4be45d55" providerId="LiveId" clId="{02824B01-0E07-4E88-A1B6-87C4CA260E15}" dt="2023-02-26T16:43:06.775" v="13" actId="1076"/>
          <ac:spMkLst>
            <pc:docMk/>
            <pc:sldMk cId="95992585" sldId="256"/>
            <ac:spMk id="2" creationId="{5A19B5E0-1545-427B-8BB2-3739D38E8248}"/>
          </ac:spMkLst>
        </pc:spChg>
        <pc:spChg chg="mod">
          <ac:chgData name="SAURAV SAGAR" userId="7a14c58f4be45d55" providerId="LiveId" clId="{02824B01-0E07-4E88-A1B6-87C4CA260E15}" dt="2023-02-26T16:47:14.231" v="31" actId="20577"/>
          <ac:spMkLst>
            <pc:docMk/>
            <pc:sldMk cId="95992585" sldId="256"/>
            <ac:spMk id="3" creationId="{ECC144C2-C890-4F3F-BC9F-C542619E3780}"/>
          </ac:spMkLst>
        </pc:spChg>
        <pc:spChg chg="add mod">
          <ac:chgData name="SAURAV SAGAR" userId="7a14c58f4be45d55" providerId="LiveId" clId="{02824B01-0E07-4E88-A1B6-87C4CA260E15}" dt="2023-02-26T16:46:29.823" v="18" actId="14100"/>
          <ac:spMkLst>
            <pc:docMk/>
            <pc:sldMk cId="95992585" sldId="256"/>
            <ac:spMk id="5" creationId="{2A7F8424-44D8-28A4-B2F0-B9B2C312F3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_16764562841160/SalesDashboard_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A19B5E0-1545-427B-8BB2-3739D38E8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751" y="1128177"/>
            <a:ext cx="8428653" cy="944045"/>
          </a:xfrm>
        </p:spPr>
        <p:txBody>
          <a:bodyPr/>
          <a:lstStyle/>
          <a:p>
            <a:r>
              <a:rPr lang="en-us" dirty="0">
                <a:hlinkClick r:id="rId2"/>
              </a:rPr>
              <a:t>Sales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CC144C2-C890-4F3F-BC9F-C542619E3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72222"/>
            <a:ext cx="9144000" cy="1655762"/>
          </a:xfrm>
        </p:spPr>
        <p:txBody>
          <a:bodyPr/>
          <a:lstStyle/>
          <a:p>
            <a:r>
              <a:rPr dirty="0"/>
              <a:t>File created on: 2/26/2023 4:29:02 PM</a:t>
            </a:r>
            <a:endParaRPr lang="en-IN" dirty="0"/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F8424-44D8-28A4-B2F0-B9B2C312F3C7}"/>
              </a:ext>
            </a:extLst>
          </p:cNvPr>
          <p:cNvSpPr txBox="1"/>
          <p:nvPr/>
        </p:nvSpPr>
        <p:spPr>
          <a:xfrm>
            <a:off x="2230016" y="2733869"/>
            <a:ext cx="7893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https://public.tableau.com/views/sales_16764562841160/SalesDashboard_1?:language=en-US&amp;publish=yes&amp;:display_count=n&amp;:origin=viz_share_link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 Sales Dashboard">
            <a:extLst>
              <a:ext uri="{FF2B5EF4-FFF2-40B4-BE49-F238E27FC236}">
                <a16:creationId xmlns:a16="http://schemas.microsoft.com/office/drawing/2014/main" id="{C86C1226-4089-4943-BF96-86D8B3CCB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629"/>
            <a:ext cx="12192000" cy="49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</dc:title>
  <dc:creator/>
  <cp:lastModifiedBy>SAURAV SAGAR</cp:lastModifiedBy>
  <cp:revision>1</cp:revision>
  <dcterms:created xsi:type="dcterms:W3CDTF">2023-02-26T16:29:02Z</dcterms:created>
  <dcterms:modified xsi:type="dcterms:W3CDTF">2023-02-26T16:47:18Z</dcterms:modified>
</cp:coreProperties>
</file>