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V LABADE" userId="396dd722126eb7f7" providerId="LiveId" clId="{ECBA5646-3754-4D1D-A627-19A63575AC6C}"/>
    <pc:docChg chg="undo custSel modSld">
      <pc:chgData name="SAURAV LABADE" userId="396dd722126eb7f7" providerId="LiveId" clId="{ECBA5646-3754-4D1D-A627-19A63575AC6C}" dt="2023-04-02T11:46:59.430" v="95" actId="26606"/>
      <pc:docMkLst>
        <pc:docMk/>
      </pc:docMkLst>
      <pc:sldChg chg="addSp delSp modSp mod setClrOvrMap">
        <pc:chgData name="SAURAV LABADE" userId="396dd722126eb7f7" providerId="LiveId" clId="{ECBA5646-3754-4D1D-A627-19A63575AC6C}" dt="2023-04-02T11:46:00.104" v="93" actId="1076"/>
        <pc:sldMkLst>
          <pc:docMk/>
          <pc:sldMk cId="2159477142" sldId="257"/>
        </pc:sldMkLst>
        <pc:spChg chg="mod">
          <ac:chgData name="SAURAV LABADE" userId="396dd722126eb7f7" providerId="LiveId" clId="{ECBA5646-3754-4D1D-A627-19A63575AC6C}" dt="2023-04-02T11:46:00.104" v="93" actId="1076"/>
          <ac:spMkLst>
            <pc:docMk/>
            <pc:sldMk cId="2159477142" sldId="257"/>
            <ac:spMk id="2" creationId="{A19A3765-9293-32C9-585E-B14B6C8CA527}"/>
          </ac:spMkLst>
        </pc:spChg>
        <pc:spChg chg="add del">
          <ac:chgData name="SAURAV LABADE" userId="396dd722126eb7f7" providerId="LiveId" clId="{ECBA5646-3754-4D1D-A627-19A63575AC6C}" dt="2023-04-02T11:45:52.333" v="92" actId="26606"/>
          <ac:spMkLst>
            <pc:docMk/>
            <pc:sldMk cId="2159477142" sldId="257"/>
            <ac:spMk id="9" creationId="{B819A166-7571-4003-A6B8-B62034C3ED30}"/>
          </ac:spMkLst>
        </pc:spChg>
        <pc:spChg chg="add del">
          <ac:chgData name="SAURAV LABADE" userId="396dd722126eb7f7" providerId="LiveId" clId="{ECBA5646-3754-4D1D-A627-19A63575AC6C}" dt="2023-04-02T11:45:52.264" v="91" actId="26606"/>
          <ac:spMkLst>
            <pc:docMk/>
            <pc:sldMk cId="2159477142" sldId="257"/>
            <ac:spMk id="15" creationId="{D1D34770-47A8-402C-AF23-2B653F2D88C1}"/>
          </ac:spMkLst>
        </pc:spChg>
        <pc:spChg chg="add">
          <ac:chgData name="SAURAV LABADE" userId="396dd722126eb7f7" providerId="LiveId" clId="{ECBA5646-3754-4D1D-A627-19A63575AC6C}" dt="2023-04-02T11:45:52.333" v="92" actId="26606"/>
          <ac:spMkLst>
            <pc:docMk/>
            <pc:sldMk cId="2159477142" sldId="257"/>
            <ac:spMk id="17" creationId="{9228552E-C8B1-4A80-8448-0787CE0FC704}"/>
          </ac:spMkLst>
        </pc:spChg>
        <pc:graphicFrameChg chg="mod modGraphic">
          <ac:chgData name="SAURAV LABADE" userId="396dd722126eb7f7" providerId="LiveId" clId="{ECBA5646-3754-4D1D-A627-19A63575AC6C}" dt="2023-04-02T11:45:52.333" v="92" actId="26606"/>
          <ac:graphicFrameMkLst>
            <pc:docMk/>
            <pc:sldMk cId="2159477142" sldId="257"/>
            <ac:graphicFrameMk id="5" creationId="{BCC12CFE-01C0-0951-5E85-04B2EB882C54}"/>
          </ac:graphicFrameMkLst>
        </pc:graphicFrameChg>
        <pc:picChg chg="add del">
          <ac:chgData name="SAURAV LABADE" userId="396dd722126eb7f7" providerId="LiveId" clId="{ECBA5646-3754-4D1D-A627-19A63575AC6C}" dt="2023-04-02T11:45:52.264" v="91" actId="26606"/>
          <ac:picMkLst>
            <pc:docMk/>
            <pc:sldMk cId="2159477142" sldId="257"/>
            <ac:picMk id="11" creationId="{19814261-4CF5-7D4B-E93E-4B855D98AAC5}"/>
          </ac:picMkLst>
        </pc:picChg>
        <pc:picChg chg="add">
          <ac:chgData name="SAURAV LABADE" userId="396dd722126eb7f7" providerId="LiveId" clId="{ECBA5646-3754-4D1D-A627-19A63575AC6C}" dt="2023-04-02T11:45:52.333" v="92" actId="26606"/>
          <ac:picMkLst>
            <pc:docMk/>
            <pc:sldMk cId="2159477142" sldId="257"/>
            <ac:picMk id="18" creationId="{92C74242-F70A-2551-5473-67579B6956E1}"/>
          </ac:picMkLst>
        </pc:picChg>
      </pc:sldChg>
      <pc:sldChg chg="addSp delSp modSp mod setClrOvrMap">
        <pc:chgData name="SAURAV LABADE" userId="396dd722126eb7f7" providerId="LiveId" clId="{ECBA5646-3754-4D1D-A627-19A63575AC6C}" dt="2023-04-02T11:46:11.025" v="94" actId="26606"/>
        <pc:sldMkLst>
          <pc:docMk/>
          <pc:sldMk cId="4257317782" sldId="259"/>
        </pc:sldMkLst>
        <pc:spChg chg="mod">
          <ac:chgData name="SAURAV LABADE" userId="396dd722126eb7f7" providerId="LiveId" clId="{ECBA5646-3754-4D1D-A627-19A63575AC6C}" dt="2023-04-02T11:46:11.025" v="94" actId="26606"/>
          <ac:spMkLst>
            <pc:docMk/>
            <pc:sldMk cId="4257317782" sldId="259"/>
            <ac:spMk id="2" creationId="{BBA25C6B-E9F6-AAED-79FB-4298B3380921}"/>
          </ac:spMkLst>
        </pc:spChg>
        <pc:spChg chg="mod">
          <ac:chgData name="SAURAV LABADE" userId="396dd722126eb7f7" providerId="LiveId" clId="{ECBA5646-3754-4D1D-A627-19A63575AC6C}" dt="2023-04-02T11:46:11.025" v="94" actId="26606"/>
          <ac:spMkLst>
            <pc:docMk/>
            <pc:sldMk cId="4257317782" sldId="259"/>
            <ac:spMk id="7" creationId="{F08F4E85-419A-1A6E-9DB2-F810FE7A545F}"/>
          </ac:spMkLst>
        </pc:spChg>
        <pc:spChg chg="add">
          <ac:chgData name="SAURAV LABADE" userId="396dd722126eb7f7" providerId="LiveId" clId="{ECBA5646-3754-4D1D-A627-19A63575AC6C}" dt="2023-04-02T11:46:11.025" v="94" actId="26606"/>
          <ac:spMkLst>
            <pc:docMk/>
            <pc:sldMk cId="4257317782" sldId="259"/>
            <ac:spMk id="18" creationId="{9228552E-C8B1-4A80-8448-0787CE0FC704}"/>
          </ac:spMkLst>
        </pc:spChg>
        <pc:picChg chg="mod ord">
          <ac:chgData name="SAURAV LABADE" userId="396dd722126eb7f7" providerId="LiveId" clId="{ECBA5646-3754-4D1D-A627-19A63575AC6C}" dt="2023-04-02T11:46:11.025" v="94" actId="26606"/>
          <ac:picMkLst>
            <pc:docMk/>
            <pc:sldMk cId="4257317782" sldId="259"/>
            <ac:picMk id="9" creationId="{E13A0655-4FFE-EE00-8402-B13E2B74E68E}"/>
          </ac:picMkLst>
        </pc:picChg>
        <pc:cxnChg chg="del">
          <ac:chgData name="SAURAV LABADE" userId="396dd722126eb7f7" providerId="LiveId" clId="{ECBA5646-3754-4D1D-A627-19A63575AC6C}" dt="2023-04-02T11:46:11.025" v="94" actId="26606"/>
          <ac:cxnSpMkLst>
            <pc:docMk/>
            <pc:sldMk cId="4257317782" sldId="259"/>
            <ac:cxnSpMk id="13" creationId="{A7F400EE-A8A5-48AF-B4D6-291B52C6F0B0}"/>
          </ac:cxnSpMkLst>
        </pc:cxnChg>
      </pc:sldChg>
      <pc:sldChg chg="addSp modSp mod setBg">
        <pc:chgData name="SAURAV LABADE" userId="396dd722126eb7f7" providerId="LiveId" clId="{ECBA5646-3754-4D1D-A627-19A63575AC6C}" dt="2023-04-02T11:46:59.430" v="95" actId="26606"/>
        <pc:sldMkLst>
          <pc:docMk/>
          <pc:sldMk cId="2542892921" sldId="261"/>
        </pc:sldMkLst>
        <pc:spChg chg="add">
          <ac:chgData name="SAURAV LABADE" userId="396dd722126eb7f7" providerId="LiveId" clId="{ECBA5646-3754-4D1D-A627-19A63575AC6C}" dt="2023-04-02T11:46:59.430" v="95" actId="26606"/>
          <ac:spMkLst>
            <pc:docMk/>
            <pc:sldMk cId="2542892921" sldId="261"/>
            <ac:spMk id="10" creationId="{AB8C311F-7253-4AED-9701-7FC0708C41C7}"/>
          </ac:spMkLst>
        </pc:spChg>
        <pc:spChg chg="add">
          <ac:chgData name="SAURAV LABADE" userId="396dd722126eb7f7" providerId="LiveId" clId="{ECBA5646-3754-4D1D-A627-19A63575AC6C}" dt="2023-04-02T11:46:59.430" v="95" actId="26606"/>
          <ac:spMkLst>
            <pc:docMk/>
            <pc:sldMk cId="2542892921" sldId="261"/>
            <ac:spMk id="12" creationId="{E2384209-CB15-4CDF-9D31-C44FD9A3F20D}"/>
          </ac:spMkLst>
        </pc:spChg>
        <pc:spChg chg="add">
          <ac:chgData name="SAURAV LABADE" userId="396dd722126eb7f7" providerId="LiveId" clId="{ECBA5646-3754-4D1D-A627-19A63575AC6C}" dt="2023-04-02T11:46:59.430" v="95" actId="26606"/>
          <ac:spMkLst>
            <pc:docMk/>
            <pc:sldMk cId="2542892921" sldId="261"/>
            <ac:spMk id="14" creationId="{2633B3B5-CC90-43F0-8714-D31D1F3F0209}"/>
          </ac:spMkLst>
        </pc:spChg>
        <pc:spChg chg="add">
          <ac:chgData name="SAURAV LABADE" userId="396dd722126eb7f7" providerId="LiveId" clId="{ECBA5646-3754-4D1D-A627-19A63575AC6C}" dt="2023-04-02T11:46:59.430" v="95" actId="26606"/>
          <ac:spMkLst>
            <pc:docMk/>
            <pc:sldMk cId="2542892921" sldId="261"/>
            <ac:spMk id="16" creationId="{A8D57A06-A426-446D-B02C-A2DC6B62E45E}"/>
          </ac:spMkLst>
        </pc:spChg>
        <pc:picChg chg="mod">
          <ac:chgData name="SAURAV LABADE" userId="396dd722126eb7f7" providerId="LiveId" clId="{ECBA5646-3754-4D1D-A627-19A63575AC6C}" dt="2023-04-02T11:46:59.430" v="95" actId="26606"/>
          <ac:picMkLst>
            <pc:docMk/>
            <pc:sldMk cId="2542892921" sldId="261"/>
            <ac:picMk id="5" creationId="{CC85E690-84FB-F03F-E023-9391D5F7747A}"/>
          </ac:picMkLst>
        </pc:picChg>
      </pc:sldChg>
      <pc:sldChg chg="addSp delSp modSp mod modMedia setBg delAnim setClrOvrMap">
        <pc:chgData name="SAURAV LABADE" userId="396dd722126eb7f7" providerId="LiveId" clId="{ECBA5646-3754-4D1D-A627-19A63575AC6C}" dt="2023-04-02T11:45:09.099" v="89" actId="26606"/>
        <pc:sldMkLst>
          <pc:docMk/>
          <pc:sldMk cId="1228089573" sldId="264"/>
        </pc:sldMkLst>
        <pc:spChg chg="mod">
          <ac:chgData name="SAURAV LABADE" userId="396dd722126eb7f7" providerId="LiveId" clId="{ECBA5646-3754-4D1D-A627-19A63575AC6C}" dt="2023-04-02T11:45:09.099" v="89" actId="26606"/>
          <ac:spMkLst>
            <pc:docMk/>
            <pc:sldMk cId="1228089573" sldId="264"/>
            <ac:spMk id="2" creationId="{2CFFBCDA-9EDF-0B70-CB07-9E7F26E0E8EC}"/>
          </ac:spMkLst>
        </pc:spChg>
        <pc:spChg chg="mod">
          <ac:chgData name="SAURAV LABADE" userId="396dd722126eb7f7" providerId="LiveId" clId="{ECBA5646-3754-4D1D-A627-19A63575AC6C}" dt="2023-04-02T11:45:09.099" v="89" actId="26606"/>
          <ac:spMkLst>
            <pc:docMk/>
            <pc:sldMk cId="1228089573" sldId="264"/>
            <ac:spMk id="3" creationId="{A8BB047E-E043-A4E3-0C09-A1ED077CA08C}"/>
          </ac:spMkLst>
        </pc:spChg>
        <pc:spChg chg="add del">
          <ac:chgData name="SAURAV LABADE" userId="396dd722126eb7f7" providerId="LiveId" clId="{ECBA5646-3754-4D1D-A627-19A63575AC6C}" dt="2023-04-02T11:37:27.760" v="3" actId="26606"/>
          <ac:spMkLst>
            <pc:docMk/>
            <pc:sldMk cId="1228089573" sldId="264"/>
            <ac:spMk id="6" creationId="{526E0BFB-CDF1-4990-8C11-AC849311E0A8}"/>
          </ac:spMkLst>
        </pc:spChg>
        <pc:spChg chg="add del">
          <ac:chgData name="SAURAV LABADE" userId="396dd722126eb7f7" providerId="LiveId" clId="{ECBA5646-3754-4D1D-A627-19A63575AC6C}" dt="2023-04-02T11:37:34.035" v="7" actId="26606"/>
          <ac:spMkLst>
            <pc:docMk/>
            <pc:sldMk cId="1228089573" sldId="264"/>
            <ac:spMk id="8" creationId="{D278ADA9-6383-4BDD-80D2-8899A402687B}"/>
          </ac:spMkLst>
        </pc:spChg>
        <pc:spChg chg="add del">
          <ac:chgData name="SAURAV LABADE" userId="396dd722126eb7f7" providerId="LiveId" clId="{ECBA5646-3754-4D1D-A627-19A63575AC6C}" dt="2023-04-02T11:37:34.035" v="7" actId="26606"/>
          <ac:spMkLst>
            <pc:docMk/>
            <pc:sldMk cId="1228089573" sldId="264"/>
            <ac:spMk id="10" creationId="{484B7147-B0F6-40ED-B5A2-FF72BC8198B6}"/>
          </ac:spMkLst>
        </pc:spChg>
        <pc:spChg chg="add del">
          <ac:chgData name="SAURAV LABADE" userId="396dd722126eb7f7" providerId="LiveId" clId="{ECBA5646-3754-4D1D-A627-19A63575AC6C}" dt="2023-04-02T11:37:27.760" v="3" actId="26606"/>
          <ac:spMkLst>
            <pc:docMk/>
            <pc:sldMk cId="1228089573" sldId="264"/>
            <ac:spMk id="11" creationId="{6069A1F8-9BEB-4786-9694-FC48B2D75D21}"/>
          </ac:spMkLst>
        </pc:spChg>
        <pc:spChg chg="add del">
          <ac:chgData name="SAURAV LABADE" userId="396dd722126eb7f7" providerId="LiveId" clId="{ECBA5646-3754-4D1D-A627-19A63575AC6C}" dt="2023-04-02T11:37:34.035" v="7" actId="26606"/>
          <ac:spMkLst>
            <pc:docMk/>
            <pc:sldMk cId="1228089573" sldId="264"/>
            <ac:spMk id="12" creationId="{B36D2DE0-0628-4A9A-A59D-7BA8B5EB3022}"/>
          </ac:spMkLst>
        </pc:spChg>
        <pc:spChg chg="add del">
          <ac:chgData name="SAURAV LABADE" userId="396dd722126eb7f7" providerId="LiveId" clId="{ECBA5646-3754-4D1D-A627-19A63575AC6C}" dt="2023-04-02T11:37:27.760" v="3" actId="26606"/>
          <ac:spMkLst>
            <pc:docMk/>
            <pc:sldMk cId="1228089573" sldId="264"/>
            <ac:spMk id="13" creationId="{AF2F604E-43BE-4DC3-B983-E071523364F8}"/>
          </ac:spMkLst>
        </pc:spChg>
        <pc:spChg chg="add del">
          <ac:chgData name="SAURAV LABADE" userId="396dd722126eb7f7" providerId="LiveId" clId="{ECBA5646-3754-4D1D-A627-19A63575AC6C}" dt="2023-04-02T11:37:34.035" v="7" actId="26606"/>
          <ac:spMkLst>
            <pc:docMk/>
            <pc:sldMk cId="1228089573" sldId="264"/>
            <ac:spMk id="14" creationId="{48E405C9-94BE-41DA-928C-DEC9A8550E9F}"/>
          </ac:spMkLst>
        </pc:spChg>
        <pc:spChg chg="add del">
          <ac:chgData name="SAURAV LABADE" userId="396dd722126eb7f7" providerId="LiveId" clId="{ECBA5646-3754-4D1D-A627-19A63575AC6C}" dt="2023-04-02T11:37:27.760" v="3" actId="26606"/>
          <ac:spMkLst>
            <pc:docMk/>
            <pc:sldMk cId="1228089573" sldId="264"/>
            <ac:spMk id="15" creationId="{08C9B587-E65E-4B52-B37C-ABEBB6E87928}"/>
          </ac:spMkLst>
        </pc:spChg>
        <pc:spChg chg="add del">
          <ac:chgData name="SAURAV LABADE" userId="396dd722126eb7f7" providerId="LiveId" clId="{ECBA5646-3754-4D1D-A627-19A63575AC6C}" dt="2023-04-02T11:37:34.035" v="7" actId="26606"/>
          <ac:spMkLst>
            <pc:docMk/>
            <pc:sldMk cId="1228089573" sldId="264"/>
            <ac:spMk id="16" creationId="{D2091A72-D5BB-42AC-8FD3-F7747D90861E}"/>
          </ac:spMkLst>
        </pc:spChg>
        <pc:spChg chg="add del">
          <ac:chgData name="SAURAV LABADE" userId="396dd722126eb7f7" providerId="LiveId" clId="{ECBA5646-3754-4D1D-A627-19A63575AC6C}" dt="2023-04-02T11:37:30.408" v="5" actId="26606"/>
          <ac:spMkLst>
            <pc:docMk/>
            <pc:sldMk cId="1228089573" sldId="264"/>
            <ac:spMk id="17" creationId="{6CCA5F87-1D1E-45CB-8D83-FC7EEFAD9935}"/>
          </ac:spMkLst>
        </pc:spChg>
        <pc:spChg chg="add del">
          <ac:chgData name="SAURAV LABADE" userId="396dd722126eb7f7" providerId="LiveId" clId="{ECBA5646-3754-4D1D-A627-19A63575AC6C}" dt="2023-04-02T11:37:30.408" v="5" actId="26606"/>
          <ac:spMkLst>
            <pc:docMk/>
            <pc:sldMk cId="1228089573" sldId="264"/>
            <ac:spMk id="19" creationId="{7CCFC2C6-6238-4A2F-93DE-2ADF74AF635E}"/>
          </ac:spMkLst>
        </pc:spChg>
        <pc:spChg chg="add del">
          <ac:chgData name="SAURAV LABADE" userId="396dd722126eb7f7" providerId="LiveId" clId="{ECBA5646-3754-4D1D-A627-19A63575AC6C}" dt="2023-04-02T11:37:30.408" v="5" actId="26606"/>
          <ac:spMkLst>
            <pc:docMk/>
            <pc:sldMk cId="1228089573" sldId="264"/>
            <ac:spMk id="20" creationId="{AF2F604E-43BE-4DC3-B983-E071523364F8}"/>
          </ac:spMkLst>
        </pc:spChg>
        <pc:spChg chg="add del">
          <ac:chgData name="SAURAV LABADE" userId="396dd722126eb7f7" providerId="LiveId" clId="{ECBA5646-3754-4D1D-A627-19A63575AC6C}" dt="2023-04-02T11:37:30.408" v="5" actId="26606"/>
          <ac:spMkLst>
            <pc:docMk/>
            <pc:sldMk cId="1228089573" sldId="264"/>
            <ac:spMk id="21" creationId="{08C9B587-E65E-4B52-B37C-ABEBB6E87928}"/>
          </ac:spMkLst>
        </pc:spChg>
        <pc:spChg chg="add del">
          <ac:chgData name="SAURAV LABADE" userId="396dd722126eb7f7" providerId="LiveId" clId="{ECBA5646-3754-4D1D-A627-19A63575AC6C}" dt="2023-04-02T11:37:34.035" v="7" actId="26606"/>
          <ac:spMkLst>
            <pc:docMk/>
            <pc:sldMk cId="1228089573" sldId="264"/>
            <ac:spMk id="23" creationId="{6ED12BFC-A737-46AF-8411-481112D54B0C}"/>
          </ac:spMkLst>
        </pc:spChg>
        <pc:spChg chg="add del">
          <ac:chgData name="SAURAV LABADE" userId="396dd722126eb7f7" providerId="LiveId" clId="{ECBA5646-3754-4D1D-A627-19A63575AC6C}" dt="2023-04-02T11:37:38.223" v="9" actId="26606"/>
          <ac:spMkLst>
            <pc:docMk/>
            <pc:sldMk cId="1228089573" sldId="264"/>
            <ac:spMk id="25" creationId="{934F1179-B481-4F9E-BCA3-AFB972070F83}"/>
          </ac:spMkLst>
        </pc:spChg>
        <pc:spChg chg="add del">
          <ac:chgData name="SAURAV LABADE" userId="396dd722126eb7f7" providerId="LiveId" clId="{ECBA5646-3754-4D1D-A627-19A63575AC6C}" dt="2023-04-02T11:37:38.223" v="9" actId="26606"/>
          <ac:spMkLst>
            <pc:docMk/>
            <pc:sldMk cId="1228089573" sldId="264"/>
            <ac:spMk id="26" creationId="{827DC2C4-B485-428A-BF4A-472D2967F47F}"/>
          </ac:spMkLst>
        </pc:spChg>
        <pc:spChg chg="add del">
          <ac:chgData name="SAURAV LABADE" userId="396dd722126eb7f7" providerId="LiveId" clId="{ECBA5646-3754-4D1D-A627-19A63575AC6C}" dt="2023-04-02T11:37:38.223" v="9" actId="26606"/>
          <ac:spMkLst>
            <pc:docMk/>
            <pc:sldMk cId="1228089573" sldId="264"/>
            <ac:spMk id="27" creationId="{EE04B5EB-F158-4507-90DD-BD23620C7CC9}"/>
          </ac:spMkLst>
        </pc:spChg>
        <pc:spChg chg="add del">
          <ac:chgData name="SAURAV LABADE" userId="396dd722126eb7f7" providerId="LiveId" clId="{ECBA5646-3754-4D1D-A627-19A63575AC6C}" dt="2023-04-02T11:38:19.281" v="25" actId="26606"/>
          <ac:spMkLst>
            <pc:docMk/>
            <pc:sldMk cId="1228089573" sldId="264"/>
            <ac:spMk id="28" creationId="{26CE109B-4241-4CF1-B587-868774BB4464}"/>
          </ac:spMkLst>
        </pc:spChg>
        <pc:spChg chg="add del">
          <ac:chgData name="SAURAV LABADE" userId="396dd722126eb7f7" providerId="LiveId" clId="{ECBA5646-3754-4D1D-A627-19A63575AC6C}" dt="2023-04-02T11:37:42.523" v="11" actId="26606"/>
          <ac:spMkLst>
            <pc:docMk/>
            <pc:sldMk cId="1228089573" sldId="264"/>
            <ac:spMk id="29" creationId="{71B2258F-86CA-4D4D-8270-BC05FCDEBFB3}"/>
          </ac:spMkLst>
        </pc:spChg>
        <pc:spChg chg="add del">
          <ac:chgData name="SAURAV LABADE" userId="396dd722126eb7f7" providerId="LiveId" clId="{ECBA5646-3754-4D1D-A627-19A63575AC6C}" dt="2023-04-02T11:37:57.254" v="15" actId="26606"/>
          <ac:spMkLst>
            <pc:docMk/>
            <pc:sldMk cId="1228089573" sldId="264"/>
            <ac:spMk id="32" creationId="{C1DD1A8A-57D5-4A81-AD04-532B043C5611}"/>
          </ac:spMkLst>
        </pc:spChg>
        <pc:spChg chg="add del">
          <ac:chgData name="SAURAV LABADE" userId="396dd722126eb7f7" providerId="LiveId" clId="{ECBA5646-3754-4D1D-A627-19A63575AC6C}" dt="2023-04-02T11:37:57.254" v="15" actId="26606"/>
          <ac:spMkLst>
            <pc:docMk/>
            <pc:sldMk cId="1228089573" sldId="264"/>
            <ac:spMk id="34" creationId="{007891EC-4501-44ED-A8C8-B11B6DB767AB}"/>
          </ac:spMkLst>
        </pc:spChg>
        <pc:spChg chg="add del">
          <ac:chgData name="SAURAV LABADE" userId="396dd722126eb7f7" providerId="LiveId" clId="{ECBA5646-3754-4D1D-A627-19A63575AC6C}" dt="2023-04-02T11:37:58.450" v="17" actId="26606"/>
          <ac:spMkLst>
            <pc:docMk/>
            <pc:sldMk cId="1228089573" sldId="264"/>
            <ac:spMk id="36" creationId="{FFD48BC7-DC40-47DE-87EE-9F4B6ECB9ABB}"/>
          </ac:spMkLst>
        </pc:spChg>
        <pc:spChg chg="add del">
          <ac:chgData name="SAURAV LABADE" userId="396dd722126eb7f7" providerId="LiveId" clId="{ECBA5646-3754-4D1D-A627-19A63575AC6C}" dt="2023-04-02T11:37:58.450" v="17" actId="26606"/>
          <ac:spMkLst>
            <pc:docMk/>
            <pc:sldMk cId="1228089573" sldId="264"/>
            <ac:spMk id="37" creationId="{E502BBC7-2C76-46F3-BC24-5985BC13DB88}"/>
          </ac:spMkLst>
        </pc:spChg>
        <pc:spChg chg="add del">
          <ac:chgData name="SAURAV LABADE" userId="396dd722126eb7f7" providerId="LiveId" clId="{ECBA5646-3754-4D1D-A627-19A63575AC6C}" dt="2023-04-02T11:37:58.450" v="17" actId="26606"/>
          <ac:spMkLst>
            <pc:docMk/>
            <pc:sldMk cId="1228089573" sldId="264"/>
            <ac:spMk id="38" creationId="{C7F28D52-2A5F-4D23-81AE-7CB8B591C7AF}"/>
          </ac:spMkLst>
        </pc:spChg>
        <pc:spChg chg="add del">
          <ac:chgData name="SAURAV LABADE" userId="396dd722126eb7f7" providerId="LiveId" clId="{ECBA5646-3754-4D1D-A627-19A63575AC6C}" dt="2023-04-02T11:37:58.450" v="17" actId="26606"/>
          <ac:spMkLst>
            <pc:docMk/>
            <pc:sldMk cId="1228089573" sldId="264"/>
            <ac:spMk id="39" creationId="{3629484E-3792-4B3D-89AD-7C8A1ED0E0D4}"/>
          </ac:spMkLst>
        </pc:spChg>
        <pc:spChg chg="add del">
          <ac:chgData name="SAURAV LABADE" userId="396dd722126eb7f7" providerId="LiveId" clId="{ECBA5646-3754-4D1D-A627-19A63575AC6C}" dt="2023-04-02T11:38:00.254" v="19" actId="26606"/>
          <ac:spMkLst>
            <pc:docMk/>
            <pc:sldMk cId="1228089573" sldId="264"/>
            <ac:spMk id="41" creationId="{A3363022-C969-41E9-8EB2-E4C94908C1FA}"/>
          </ac:spMkLst>
        </pc:spChg>
        <pc:spChg chg="add del">
          <ac:chgData name="SAURAV LABADE" userId="396dd722126eb7f7" providerId="LiveId" clId="{ECBA5646-3754-4D1D-A627-19A63575AC6C}" dt="2023-04-02T11:38:00.254" v="19" actId="26606"/>
          <ac:spMkLst>
            <pc:docMk/>
            <pc:sldMk cId="1228089573" sldId="264"/>
            <ac:spMk id="42" creationId="{8D1AD6B3-BE88-4CEB-BA17-790657CC4729}"/>
          </ac:spMkLst>
        </pc:spChg>
        <pc:spChg chg="add del">
          <ac:chgData name="SAURAV LABADE" userId="396dd722126eb7f7" providerId="LiveId" clId="{ECBA5646-3754-4D1D-A627-19A63575AC6C}" dt="2023-04-02T11:38:02.163" v="21" actId="26606"/>
          <ac:spMkLst>
            <pc:docMk/>
            <pc:sldMk cId="1228089573" sldId="264"/>
            <ac:spMk id="49" creationId="{D278ADA9-6383-4BDD-80D2-8899A402687B}"/>
          </ac:spMkLst>
        </pc:spChg>
        <pc:spChg chg="add del">
          <ac:chgData name="SAURAV LABADE" userId="396dd722126eb7f7" providerId="LiveId" clId="{ECBA5646-3754-4D1D-A627-19A63575AC6C}" dt="2023-04-02T11:38:02.163" v="21" actId="26606"/>
          <ac:spMkLst>
            <pc:docMk/>
            <pc:sldMk cId="1228089573" sldId="264"/>
            <ac:spMk id="50" creationId="{484B7147-B0F6-40ED-B5A2-FF72BC8198B6}"/>
          </ac:spMkLst>
        </pc:spChg>
        <pc:spChg chg="add del">
          <ac:chgData name="SAURAV LABADE" userId="396dd722126eb7f7" providerId="LiveId" clId="{ECBA5646-3754-4D1D-A627-19A63575AC6C}" dt="2023-04-02T11:38:02.163" v="21" actId="26606"/>
          <ac:spMkLst>
            <pc:docMk/>
            <pc:sldMk cId="1228089573" sldId="264"/>
            <ac:spMk id="51" creationId="{B36D2DE0-0628-4A9A-A59D-7BA8B5EB3022}"/>
          </ac:spMkLst>
        </pc:spChg>
        <pc:spChg chg="add del">
          <ac:chgData name="SAURAV LABADE" userId="396dd722126eb7f7" providerId="LiveId" clId="{ECBA5646-3754-4D1D-A627-19A63575AC6C}" dt="2023-04-02T11:38:02.163" v="21" actId="26606"/>
          <ac:spMkLst>
            <pc:docMk/>
            <pc:sldMk cId="1228089573" sldId="264"/>
            <ac:spMk id="52" creationId="{48E405C9-94BE-41DA-928C-DEC9A8550E9F}"/>
          </ac:spMkLst>
        </pc:spChg>
        <pc:spChg chg="add del">
          <ac:chgData name="SAURAV LABADE" userId="396dd722126eb7f7" providerId="LiveId" clId="{ECBA5646-3754-4D1D-A627-19A63575AC6C}" dt="2023-04-02T11:38:02.163" v="21" actId="26606"/>
          <ac:spMkLst>
            <pc:docMk/>
            <pc:sldMk cId="1228089573" sldId="264"/>
            <ac:spMk id="53" creationId="{D2091A72-D5BB-42AC-8FD3-F7747D90861E}"/>
          </ac:spMkLst>
        </pc:spChg>
        <pc:spChg chg="add del">
          <ac:chgData name="SAURAV LABADE" userId="396dd722126eb7f7" providerId="LiveId" clId="{ECBA5646-3754-4D1D-A627-19A63575AC6C}" dt="2023-04-02T11:38:02.163" v="21" actId="26606"/>
          <ac:spMkLst>
            <pc:docMk/>
            <pc:sldMk cId="1228089573" sldId="264"/>
            <ac:spMk id="54" creationId="{6ED12BFC-A737-46AF-8411-481112D54B0C}"/>
          </ac:spMkLst>
        </pc:spChg>
        <pc:spChg chg="add del">
          <ac:chgData name="SAURAV LABADE" userId="396dd722126eb7f7" providerId="LiveId" clId="{ECBA5646-3754-4D1D-A627-19A63575AC6C}" dt="2023-04-02T11:38:12.707" v="23" actId="26606"/>
          <ac:spMkLst>
            <pc:docMk/>
            <pc:sldMk cId="1228089573" sldId="264"/>
            <ac:spMk id="56" creationId="{934F1179-B481-4F9E-BCA3-AFB972070F83}"/>
          </ac:spMkLst>
        </pc:spChg>
        <pc:spChg chg="add del">
          <ac:chgData name="SAURAV LABADE" userId="396dd722126eb7f7" providerId="LiveId" clId="{ECBA5646-3754-4D1D-A627-19A63575AC6C}" dt="2023-04-02T11:38:12.707" v="23" actId="26606"/>
          <ac:spMkLst>
            <pc:docMk/>
            <pc:sldMk cId="1228089573" sldId="264"/>
            <ac:spMk id="57" creationId="{827DC2C4-B485-428A-BF4A-472D2967F47F}"/>
          </ac:spMkLst>
        </pc:spChg>
        <pc:spChg chg="add del">
          <ac:chgData name="SAURAV LABADE" userId="396dd722126eb7f7" providerId="LiveId" clId="{ECBA5646-3754-4D1D-A627-19A63575AC6C}" dt="2023-04-02T11:38:12.707" v="23" actId="26606"/>
          <ac:spMkLst>
            <pc:docMk/>
            <pc:sldMk cId="1228089573" sldId="264"/>
            <ac:spMk id="58" creationId="{EE04B5EB-F158-4507-90DD-BD23620C7CC9}"/>
          </ac:spMkLst>
        </pc:spChg>
        <pc:spChg chg="add del">
          <ac:chgData name="SAURAV LABADE" userId="396dd722126eb7f7" providerId="LiveId" clId="{ECBA5646-3754-4D1D-A627-19A63575AC6C}" dt="2023-04-02T11:38:19.281" v="25" actId="26606"/>
          <ac:spMkLst>
            <pc:docMk/>
            <pc:sldMk cId="1228089573" sldId="264"/>
            <ac:spMk id="60" creationId="{FD4AD0ED-45F1-4AB2-8C18-7DED238A0FC1}"/>
          </ac:spMkLst>
        </pc:spChg>
        <pc:spChg chg="add del">
          <ac:chgData name="SAURAV LABADE" userId="396dd722126eb7f7" providerId="LiveId" clId="{ECBA5646-3754-4D1D-A627-19A63575AC6C}" dt="2023-04-02T11:38:19.281" v="25" actId="26606"/>
          <ac:spMkLst>
            <pc:docMk/>
            <pc:sldMk cId="1228089573" sldId="264"/>
            <ac:spMk id="61" creationId="{B7430622-9855-482E-98A8-1FAECC90908E}"/>
          </ac:spMkLst>
        </pc:spChg>
        <pc:spChg chg="add del">
          <ac:chgData name="SAURAV LABADE" userId="396dd722126eb7f7" providerId="LiveId" clId="{ECBA5646-3754-4D1D-A627-19A63575AC6C}" dt="2023-04-02T11:38:19.281" v="25" actId="26606"/>
          <ac:spMkLst>
            <pc:docMk/>
            <pc:sldMk cId="1228089573" sldId="264"/>
            <ac:spMk id="69" creationId="{73162FBC-1EE8-4355-8B2B-CB9A5B4BD576}"/>
          </ac:spMkLst>
        </pc:spChg>
        <pc:spChg chg="add del">
          <ac:chgData name="SAURAV LABADE" userId="396dd722126eb7f7" providerId="LiveId" clId="{ECBA5646-3754-4D1D-A627-19A63575AC6C}" dt="2023-04-02T11:38:24.068" v="27" actId="26606"/>
          <ac:spMkLst>
            <pc:docMk/>
            <pc:sldMk cId="1228089573" sldId="264"/>
            <ac:spMk id="78" creationId="{71B2258F-86CA-4D4D-8270-BC05FCDEBFB3}"/>
          </ac:spMkLst>
        </pc:spChg>
        <pc:spChg chg="add del">
          <ac:chgData name="SAURAV LABADE" userId="396dd722126eb7f7" providerId="LiveId" clId="{ECBA5646-3754-4D1D-A627-19A63575AC6C}" dt="2023-04-02T11:38:24.554" v="29" actId="26606"/>
          <ac:spMkLst>
            <pc:docMk/>
            <pc:sldMk cId="1228089573" sldId="264"/>
            <ac:spMk id="81" creationId="{65219498-D544-41AC-98FE-8F956EF66A62}"/>
          </ac:spMkLst>
        </pc:spChg>
        <pc:spChg chg="add del">
          <ac:chgData name="SAURAV LABADE" userId="396dd722126eb7f7" providerId="LiveId" clId="{ECBA5646-3754-4D1D-A627-19A63575AC6C}" dt="2023-04-02T11:38:24.554" v="29" actId="26606"/>
          <ac:spMkLst>
            <pc:docMk/>
            <pc:sldMk cId="1228089573" sldId="264"/>
            <ac:spMk id="82" creationId="{F500DBFC-17A9-4E0A-AEE2-A49F9AEEF0FD}"/>
          </ac:spMkLst>
        </pc:spChg>
        <pc:spChg chg="add del">
          <ac:chgData name="SAURAV LABADE" userId="396dd722126eb7f7" providerId="LiveId" clId="{ECBA5646-3754-4D1D-A627-19A63575AC6C}" dt="2023-04-02T11:38:26.843" v="31" actId="26606"/>
          <ac:spMkLst>
            <pc:docMk/>
            <pc:sldMk cId="1228089573" sldId="264"/>
            <ac:spMk id="90" creationId="{FD4AD0ED-45F1-4AB2-8C18-7DED238A0FC1}"/>
          </ac:spMkLst>
        </pc:spChg>
        <pc:spChg chg="add del">
          <ac:chgData name="SAURAV LABADE" userId="396dd722126eb7f7" providerId="LiveId" clId="{ECBA5646-3754-4D1D-A627-19A63575AC6C}" dt="2023-04-02T11:38:26.843" v="31" actId="26606"/>
          <ac:spMkLst>
            <pc:docMk/>
            <pc:sldMk cId="1228089573" sldId="264"/>
            <ac:spMk id="91" creationId="{B7430622-9855-482E-98A8-1FAECC90908E}"/>
          </ac:spMkLst>
        </pc:spChg>
        <pc:spChg chg="add del">
          <ac:chgData name="SAURAV LABADE" userId="396dd722126eb7f7" providerId="LiveId" clId="{ECBA5646-3754-4D1D-A627-19A63575AC6C}" dt="2023-04-02T11:38:26.843" v="31" actId="26606"/>
          <ac:spMkLst>
            <pc:docMk/>
            <pc:sldMk cId="1228089573" sldId="264"/>
            <ac:spMk id="99" creationId="{73162FBC-1EE8-4355-8B2B-CB9A5B4BD576}"/>
          </ac:spMkLst>
        </pc:spChg>
        <pc:spChg chg="add del">
          <ac:chgData name="SAURAV LABADE" userId="396dd722126eb7f7" providerId="LiveId" clId="{ECBA5646-3754-4D1D-A627-19A63575AC6C}" dt="2023-04-02T11:38:26.843" v="31" actId="26606"/>
          <ac:spMkLst>
            <pc:docMk/>
            <pc:sldMk cId="1228089573" sldId="264"/>
            <ac:spMk id="104" creationId="{26CE109B-4241-4CF1-B587-868774BB4464}"/>
          </ac:spMkLst>
        </pc:spChg>
        <pc:spChg chg="add del">
          <ac:chgData name="SAURAV LABADE" userId="396dd722126eb7f7" providerId="LiveId" clId="{ECBA5646-3754-4D1D-A627-19A63575AC6C}" dt="2023-04-02T11:38:28.183" v="33" actId="26606"/>
          <ac:spMkLst>
            <pc:docMk/>
            <pc:sldMk cId="1228089573" sldId="264"/>
            <ac:spMk id="110" creationId="{A8DB9CD9-59B1-4D73-BC4C-98796A48EF9B}"/>
          </ac:spMkLst>
        </pc:spChg>
        <pc:spChg chg="add del">
          <ac:chgData name="SAURAV LABADE" userId="396dd722126eb7f7" providerId="LiveId" clId="{ECBA5646-3754-4D1D-A627-19A63575AC6C}" dt="2023-04-02T11:38:28.183" v="33" actId="26606"/>
          <ac:spMkLst>
            <pc:docMk/>
            <pc:sldMk cId="1228089573" sldId="264"/>
            <ac:spMk id="111" creationId="{8874A6A9-41FF-4E33-AFA8-F9F81436A59E}"/>
          </ac:spMkLst>
        </pc:spChg>
        <pc:spChg chg="add del">
          <ac:chgData name="SAURAV LABADE" userId="396dd722126eb7f7" providerId="LiveId" clId="{ECBA5646-3754-4D1D-A627-19A63575AC6C}" dt="2023-04-02T11:41:32.756" v="54" actId="26606"/>
          <ac:spMkLst>
            <pc:docMk/>
            <pc:sldMk cId="1228089573" sldId="264"/>
            <ac:spMk id="121" creationId="{4E1BEB12-92AF-4445-98AD-4C7756E7C93B}"/>
          </ac:spMkLst>
        </pc:spChg>
        <pc:spChg chg="add del">
          <ac:chgData name="SAURAV LABADE" userId="396dd722126eb7f7" providerId="LiveId" clId="{ECBA5646-3754-4D1D-A627-19A63575AC6C}" dt="2023-04-02T11:41:32.756" v="54" actId="26606"/>
          <ac:spMkLst>
            <pc:docMk/>
            <pc:sldMk cId="1228089573" sldId="264"/>
            <ac:spMk id="122" creationId="{D0522C2C-7B5C-48A7-A969-03941E5D2E76}"/>
          </ac:spMkLst>
        </pc:spChg>
        <pc:spChg chg="add del">
          <ac:chgData name="SAURAV LABADE" userId="396dd722126eb7f7" providerId="LiveId" clId="{ECBA5646-3754-4D1D-A627-19A63575AC6C}" dt="2023-04-02T11:41:32.756" v="54" actId="26606"/>
          <ac:spMkLst>
            <pc:docMk/>
            <pc:sldMk cId="1228089573" sldId="264"/>
            <ac:spMk id="123" creationId="{9C682A1A-5B2D-4111-BBD6-620165633E5B}"/>
          </ac:spMkLst>
        </pc:spChg>
        <pc:spChg chg="add del">
          <ac:chgData name="SAURAV LABADE" userId="396dd722126eb7f7" providerId="LiveId" clId="{ECBA5646-3754-4D1D-A627-19A63575AC6C}" dt="2023-04-02T11:41:32.756" v="54" actId="26606"/>
          <ac:spMkLst>
            <pc:docMk/>
            <pc:sldMk cId="1228089573" sldId="264"/>
            <ac:spMk id="124" creationId="{D6EE29F2-D77F-4BD0-A20B-334D316A1C9D}"/>
          </ac:spMkLst>
        </pc:spChg>
        <pc:spChg chg="add del">
          <ac:chgData name="SAURAV LABADE" userId="396dd722126eb7f7" providerId="LiveId" clId="{ECBA5646-3754-4D1D-A627-19A63575AC6C}" dt="2023-04-02T11:41:32.756" v="54" actId="26606"/>
          <ac:spMkLst>
            <pc:docMk/>
            <pc:sldMk cId="1228089573" sldId="264"/>
            <ac:spMk id="125" creationId="{22D09ED2-868F-42C6-866E-F92E0CEF314F}"/>
          </ac:spMkLst>
        </pc:spChg>
        <pc:spChg chg="add del">
          <ac:chgData name="SAURAV LABADE" userId="396dd722126eb7f7" providerId="LiveId" clId="{ECBA5646-3754-4D1D-A627-19A63575AC6C}" dt="2023-04-02T11:41:28.683" v="47" actId="26606"/>
          <ac:spMkLst>
            <pc:docMk/>
            <pc:sldMk cId="1228089573" sldId="264"/>
            <ac:spMk id="130" creationId="{76906711-0AFB-47DD-A4B6-4E94B38B8C91}"/>
          </ac:spMkLst>
        </pc:spChg>
        <pc:spChg chg="add del">
          <ac:chgData name="SAURAV LABADE" userId="396dd722126eb7f7" providerId="LiveId" clId="{ECBA5646-3754-4D1D-A627-19A63575AC6C}" dt="2023-04-02T11:41:28.683" v="47" actId="26606"/>
          <ac:spMkLst>
            <pc:docMk/>
            <pc:sldMk cId="1228089573" sldId="264"/>
            <ac:spMk id="132" creationId="{AA91F649-894C-41F6-A21D-3D1AC558E934}"/>
          </ac:spMkLst>
        </pc:spChg>
        <pc:spChg chg="add del">
          <ac:chgData name="SAURAV LABADE" userId="396dd722126eb7f7" providerId="LiveId" clId="{ECBA5646-3754-4D1D-A627-19A63575AC6C}" dt="2023-04-02T11:41:28.683" v="47" actId="26606"/>
          <ac:spMkLst>
            <pc:docMk/>
            <pc:sldMk cId="1228089573" sldId="264"/>
            <ac:spMk id="134" creationId="{56037404-66BD-46B5-9323-1B531319671A}"/>
          </ac:spMkLst>
        </pc:spChg>
        <pc:spChg chg="add del">
          <ac:chgData name="SAURAV LABADE" userId="396dd722126eb7f7" providerId="LiveId" clId="{ECBA5646-3754-4D1D-A627-19A63575AC6C}" dt="2023-04-02T11:41:30.222" v="49" actId="26606"/>
          <ac:spMkLst>
            <pc:docMk/>
            <pc:sldMk cId="1228089573" sldId="264"/>
            <ac:spMk id="141" creationId="{17BD7CC6-2F7F-4587-8E92-D041AB2CEB32}"/>
          </ac:spMkLst>
        </pc:spChg>
        <pc:spChg chg="add del">
          <ac:chgData name="SAURAV LABADE" userId="396dd722126eb7f7" providerId="LiveId" clId="{ECBA5646-3754-4D1D-A627-19A63575AC6C}" dt="2023-04-02T11:41:30.222" v="49" actId="26606"/>
          <ac:spMkLst>
            <pc:docMk/>
            <pc:sldMk cId="1228089573" sldId="264"/>
            <ac:spMk id="142" creationId="{A3919D60-F174-4FEB-9E9D-5AF6BD6597C9}"/>
          </ac:spMkLst>
        </pc:spChg>
        <pc:spChg chg="add del">
          <ac:chgData name="SAURAV LABADE" userId="396dd722126eb7f7" providerId="LiveId" clId="{ECBA5646-3754-4D1D-A627-19A63575AC6C}" dt="2023-04-02T11:41:30.222" v="49" actId="26606"/>
          <ac:spMkLst>
            <pc:docMk/>
            <pc:sldMk cId="1228089573" sldId="264"/>
            <ac:spMk id="143" creationId="{BE7ED1F4-19EF-4BC2-A6EA-DF1525142B28}"/>
          </ac:spMkLst>
        </pc:spChg>
        <pc:spChg chg="add del">
          <ac:chgData name="SAURAV LABADE" userId="396dd722126eb7f7" providerId="LiveId" clId="{ECBA5646-3754-4D1D-A627-19A63575AC6C}" dt="2023-04-02T11:41:30.222" v="49" actId="26606"/>
          <ac:spMkLst>
            <pc:docMk/>
            <pc:sldMk cId="1228089573" sldId="264"/>
            <ac:spMk id="156" creationId="{90AE89EB-4F51-4181-9475-7E1048FB378A}"/>
          </ac:spMkLst>
        </pc:spChg>
        <pc:spChg chg="add del">
          <ac:chgData name="SAURAV LABADE" userId="396dd722126eb7f7" providerId="LiveId" clId="{ECBA5646-3754-4D1D-A627-19A63575AC6C}" dt="2023-04-02T11:41:31.718" v="51" actId="26606"/>
          <ac:spMkLst>
            <pc:docMk/>
            <pc:sldMk cId="1228089573" sldId="264"/>
            <ac:spMk id="170" creationId="{08D150C6-094D-421C-A3A5-EFD601F63FC2}"/>
          </ac:spMkLst>
        </pc:spChg>
        <pc:spChg chg="add del">
          <ac:chgData name="SAURAV LABADE" userId="396dd722126eb7f7" providerId="LiveId" clId="{ECBA5646-3754-4D1D-A627-19A63575AC6C}" dt="2023-04-02T11:41:31.718" v="51" actId="26606"/>
          <ac:spMkLst>
            <pc:docMk/>
            <pc:sldMk cId="1228089573" sldId="264"/>
            <ac:spMk id="172" creationId="{C97BB80D-6528-4587-B88F-8DE929799AD9}"/>
          </ac:spMkLst>
        </pc:spChg>
        <pc:spChg chg="add del">
          <ac:chgData name="SAURAV LABADE" userId="396dd722126eb7f7" providerId="LiveId" clId="{ECBA5646-3754-4D1D-A627-19A63575AC6C}" dt="2023-04-02T11:41:31.718" v="51" actId="26606"/>
          <ac:spMkLst>
            <pc:docMk/>
            <pc:sldMk cId="1228089573" sldId="264"/>
            <ac:spMk id="173" creationId="{D2F3E849-003B-4492-8C12-F7CC497F5A9D}"/>
          </ac:spMkLst>
        </pc:spChg>
        <pc:spChg chg="add del">
          <ac:chgData name="SAURAV LABADE" userId="396dd722126eb7f7" providerId="LiveId" clId="{ECBA5646-3754-4D1D-A627-19A63575AC6C}" dt="2023-04-02T11:41:32.744" v="53" actId="26606"/>
          <ac:spMkLst>
            <pc:docMk/>
            <pc:sldMk cId="1228089573" sldId="264"/>
            <ac:spMk id="175" creationId="{6DBF50F6-DD88-4D9F-B7D3-79B989980940}"/>
          </ac:spMkLst>
        </pc:spChg>
        <pc:spChg chg="add del">
          <ac:chgData name="SAURAV LABADE" userId="396dd722126eb7f7" providerId="LiveId" clId="{ECBA5646-3754-4D1D-A627-19A63575AC6C}" dt="2023-04-02T11:41:32.744" v="53" actId="26606"/>
          <ac:spMkLst>
            <pc:docMk/>
            <pc:sldMk cId="1228089573" sldId="264"/>
            <ac:spMk id="176" creationId="{916BBDC2-6929-469E-B7C4-A03E77BF94B0}"/>
          </ac:spMkLst>
        </pc:spChg>
        <pc:spChg chg="add del">
          <ac:chgData name="SAURAV LABADE" userId="396dd722126eb7f7" providerId="LiveId" clId="{ECBA5646-3754-4D1D-A627-19A63575AC6C}" dt="2023-04-02T11:42:03.569" v="58" actId="26606"/>
          <ac:spMkLst>
            <pc:docMk/>
            <pc:sldMk cId="1228089573" sldId="264"/>
            <ac:spMk id="183" creationId="{D0461F72-A27E-48C5-A99A-B5EEDA7456F9}"/>
          </ac:spMkLst>
        </pc:spChg>
        <pc:spChg chg="add del">
          <ac:chgData name="SAURAV LABADE" userId="396dd722126eb7f7" providerId="LiveId" clId="{ECBA5646-3754-4D1D-A627-19A63575AC6C}" dt="2023-04-02T11:42:03.569" v="58" actId="26606"/>
          <ac:spMkLst>
            <pc:docMk/>
            <pc:sldMk cId="1228089573" sldId="264"/>
            <ac:spMk id="184" creationId="{DF382E8D-312B-4792-A211-0BDE37F6F5F7}"/>
          </ac:spMkLst>
        </pc:spChg>
        <pc:spChg chg="add del">
          <ac:chgData name="SAURAV LABADE" userId="396dd722126eb7f7" providerId="LiveId" clId="{ECBA5646-3754-4D1D-A627-19A63575AC6C}" dt="2023-04-02T11:42:03.569" v="58" actId="26606"/>
          <ac:spMkLst>
            <pc:docMk/>
            <pc:sldMk cId="1228089573" sldId="264"/>
            <ac:spMk id="185" creationId="{036F9B07-02BE-4BD5-BA9D-E91B8A456BEA}"/>
          </ac:spMkLst>
        </pc:spChg>
        <pc:spChg chg="add del">
          <ac:chgData name="SAURAV LABADE" userId="396dd722126eb7f7" providerId="LiveId" clId="{ECBA5646-3754-4D1D-A627-19A63575AC6C}" dt="2023-04-02T11:42:03.550" v="57" actId="26606"/>
          <ac:spMkLst>
            <pc:docMk/>
            <pc:sldMk cId="1228089573" sldId="264"/>
            <ac:spMk id="191" creationId="{71B2258F-86CA-4D4D-8270-BC05FCDEBFB3}"/>
          </ac:spMkLst>
        </pc:spChg>
        <pc:spChg chg="add del">
          <ac:chgData name="SAURAV LABADE" userId="396dd722126eb7f7" providerId="LiveId" clId="{ECBA5646-3754-4D1D-A627-19A63575AC6C}" dt="2023-04-02T11:44:21.003" v="78" actId="26606"/>
          <ac:spMkLst>
            <pc:docMk/>
            <pc:sldMk cId="1228089573" sldId="264"/>
            <ac:spMk id="193" creationId="{A5BDD999-C5E1-4B3E-A710-768673819165}"/>
          </ac:spMkLst>
        </pc:spChg>
        <pc:spChg chg="add del">
          <ac:chgData name="SAURAV LABADE" userId="396dd722126eb7f7" providerId="LiveId" clId="{ECBA5646-3754-4D1D-A627-19A63575AC6C}" dt="2023-04-02T11:44:21.003" v="78" actId="26606"/>
          <ac:spMkLst>
            <pc:docMk/>
            <pc:sldMk cId="1228089573" sldId="264"/>
            <ac:spMk id="194" creationId="{3A930249-8242-4E2B-AF17-C01826488321}"/>
          </ac:spMkLst>
        </pc:spChg>
        <pc:spChg chg="add del">
          <ac:chgData name="SAURAV LABADE" userId="396dd722126eb7f7" providerId="LiveId" clId="{ECBA5646-3754-4D1D-A627-19A63575AC6C}" dt="2023-04-02T11:44:20.593" v="77" actId="26606"/>
          <ac:spMkLst>
            <pc:docMk/>
            <pc:sldMk cId="1228089573" sldId="264"/>
            <ac:spMk id="200" creationId="{27BDFED6-6E33-4606-AFE2-886ADB1C018E}"/>
          </ac:spMkLst>
        </pc:spChg>
        <pc:spChg chg="add del">
          <ac:chgData name="SAURAV LABADE" userId="396dd722126eb7f7" providerId="LiveId" clId="{ECBA5646-3754-4D1D-A627-19A63575AC6C}" dt="2023-04-02T11:44:20.593" v="77" actId="26606"/>
          <ac:spMkLst>
            <pc:docMk/>
            <pc:sldMk cId="1228089573" sldId="264"/>
            <ac:spMk id="202" creationId="{890DEF05-784E-4B61-89E4-04C4ECF4E5A0}"/>
          </ac:spMkLst>
        </pc:spChg>
        <pc:spChg chg="add del">
          <ac:chgData name="SAURAV LABADE" userId="396dd722126eb7f7" providerId="LiveId" clId="{ECBA5646-3754-4D1D-A627-19A63575AC6C}" dt="2023-04-02T11:45:09.099" v="89" actId="26606"/>
          <ac:spMkLst>
            <pc:docMk/>
            <pc:sldMk cId="1228089573" sldId="264"/>
            <ac:spMk id="206" creationId="{A8CCCB6D-5162-4AAE-A5E3-3AC55410DBCE}"/>
          </ac:spMkLst>
        </pc:spChg>
        <pc:spChg chg="add del">
          <ac:chgData name="SAURAV LABADE" userId="396dd722126eb7f7" providerId="LiveId" clId="{ECBA5646-3754-4D1D-A627-19A63575AC6C}" dt="2023-04-02T11:45:09.099" v="89" actId="26606"/>
          <ac:spMkLst>
            <pc:docMk/>
            <pc:sldMk cId="1228089573" sldId="264"/>
            <ac:spMk id="207" creationId="{0BCD8C04-CC7B-40EF-82EB-E9821F79BB86}"/>
          </ac:spMkLst>
        </pc:spChg>
        <pc:spChg chg="add del">
          <ac:chgData name="SAURAV LABADE" userId="396dd722126eb7f7" providerId="LiveId" clId="{ECBA5646-3754-4D1D-A627-19A63575AC6C}" dt="2023-04-02T11:44:51.876" v="84" actId="26606"/>
          <ac:spMkLst>
            <pc:docMk/>
            <pc:sldMk cId="1228089573" sldId="264"/>
            <ac:spMk id="212" creationId="{22A397E7-BF60-45B2-84C7-B074B76C37A7}"/>
          </ac:spMkLst>
        </pc:spChg>
        <pc:spChg chg="add del">
          <ac:chgData name="SAURAV LABADE" userId="396dd722126eb7f7" providerId="LiveId" clId="{ECBA5646-3754-4D1D-A627-19A63575AC6C}" dt="2023-04-02T11:44:51.876" v="84" actId="26606"/>
          <ac:spMkLst>
            <pc:docMk/>
            <pc:sldMk cId="1228089573" sldId="264"/>
            <ac:spMk id="214" creationId="{890DEF05-784E-4B61-89E4-04C4ECF4E5A0}"/>
          </ac:spMkLst>
        </pc:spChg>
        <pc:spChg chg="add del">
          <ac:chgData name="SAURAV LABADE" userId="396dd722126eb7f7" providerId="LiveId" clId="{ECBA5646-3754-4D1D-A627-19A63575AC6C}" dt="2023-04-02T11:45:06.339" v="86" actId="26606"/>
          <ac:spMkLst>
            <pc:docMk/>
            <pc:sldMk cId="1228089573" sldId="264"/>
            <ac:spMk id="218" creationId="{657F69E0-C4B0-4BEC-A689-4F8D877F05D4}"/>
          </ac:spMkLst>
        </pc:spChg>
        <pc:spChg chg="add del">
          <ac:chgData name="SAURAV LABADE" userId="396dd722126eb7f7" providerId="LiveId" clId="{ECBA5646-3754-4D1D-A627-19A63575AC6C}" dt="2023-04-02T11:45:06.339" v="86" actId="26606"/>
          <ac:spMkLst>
            <pc:docMk/>
            <pc:sldMk cId="1228089573" sldId="264"/>
            <ac:spMk id="219" creationId="{9F6380B4-6A1C-481E-8408-B4E6C75B9B81}"/>
          </ac:spMkLst>
        </pc:spChg>
        <pc:spChg chg="add del">
          <ac:chgData name="SAURAV LABADE" userId="396dd722126eb7f7" providerId="LiveId" clId="{ECBA5646-3754-4D1D-A627-19A63575AC6C}" dt="2023-04-02T11:45:09.073" v="88" actId="26606"/>
          <ac:spMkLst>
            <pc:docMk/>
            <pc:sldMk cId="1228089573" sldId="264"/>
            <ac:spMk id="221" creationId="{A34066D6-1B59-4642-A86D-39464CEE971B}"/>
          </ac:spMkLst>
        </pc:spChg>
        <pc:spChg chg="add del">
          <ac:chgData name="SAURAV LABADE" userId="396dd722126eb7f7" providerId="LiveId" clId="{ECBA5646-3754-4D1D-A627-19A63575AC6C}" dt="2023-04-02T11:45:09.073" v="88" actId="26606"/>
          <ac:spMkLst>
            <pc:docMk/>
            <pc:sldMk cId="1228089573" sldId="264"/>
            <ac:spMk id="222" creationId="{18E928D9-3091-4385-B979-265D55AD02CE}"/>
          </ac:spMkLst>
        </pc:spChg>
        <pc:spChg chg="add del">
          <ac:chgData name="SAURAV LABADE" userId="396dd722126eb7f7" providerId="LiveId" clId="{ECBA5646-3754-4D1D-A627-19A63575AC6C}" dt="2023-04-02T11:45:09.073" v="88" actId="26606"/>
          <ac:spMkLst>
            <pc:docMk/>
            <pc:sldMk cId="1228089573" sldId="264"/>
            <ac:spMk id="223" creationId="{7D602432-D774-4CF5-94E8-7D52D01059D2}"/>
          </ac:spMkLst>
        </pc:spChg>
        <pc:spChg chg="add del">
          <ac:chgData name="SAURAV LABADE" userId="396dd722126eb7f7" providerId="LiveId" clId="{ECBA5646-3754-4D1D-A627-19A63575AC6C}" dt="2023-04-02T11:45:09.073" v="88" actId="26606"/>
          <ac:spMkLst>
            <pc:docMk/>
            <pc:sldMk cId="1228089573" sldId="264"/>
            <ac:spMk id="224" creationId="{CBF9EBB4-5078-47B2-AAA0-DF4A88D8182A}"/>
          </ac:spMkLst>
        </pc:spChg>
        <pc:spChg chg="add">
          <ac:chgData name="SAURAV LABADE" userId="396dd722126eb7f7" providerId="LiveId" clId="{ECBA5646-3754-4D1D-A627-19A63575AC6C}" dt="2023-04-02T11:45:09.099" v="89" actId="26606"/>
          <ac:spMkLst>
            <pc:docMk/>
            <pc:sldMk cId="1228089573" sldId="264"/>
            <ac:spMk id="226" creationId="{22A397E7-BF60-45B2-84C7-B074B76C37A7}"/>
          </ac:spMkLst>
        </pc:spChg>
        <pc:spChg chg="add">
          <ac:chgData name="SAURAV LABADE" userId="396dd722126eb7f7" providerId="LiveId" clId="{ECBA5646-3754-4D1D-A627-19A63575AC6C}" dt="2023-04-02T11:45:09.099" v="89" actId="26606"/>
          <ac:spMkLst>
            <pc:docMk/>
            <pc:sldMk cId="1228089573" sldId="264"/>
            <ac:spMk id="227" creationId="{890DEF05-784E-4B61-89E4-04C4ECF4E5A0}"/>
          </ac:spMkLst>
        </pc:spChg>
        <pc:grpChg chg="add del">
          <ac:chgData name="SAURAV LABADE" userId="396dd722126eb7f7" providerId="LiveId" clId="{ECBA5646-3754-4D1D-A627-19A63575AC6C}" dt="2023-04-02T11:38:19.281" v="25" actId="26606"/>
          <ac:grpSpMkLst>
            <pc:docMk/>
            <pc:sldMk cId="1228089573" sldId="264"/>
            <ac:grpSpMk id="22" creationId="{C2940EF9-7ECF-49BA-8F14-5EBC7ADE07FD}"/>
          </ac:grpSpMkLst>
        </pc:grpChg>
        <pc:grpChg chg="add del">
          <ac:chgData name="SAURAV LABADE" userId="396dd722126eb7f7" providerId="LiveId" clId="{ECBA5646-3754-4D1D-A627-19A63575AC6C}" dt="2023-04-02T11:38:00.254" v="19" actId="26606"/>
          <ac:grpSpMkLst>
            <pc:docMk/>
            <pc:sldMk cId="1228089573" sldId="264"/>
            <ac:grpSpMk id="44" creationId="{89D1390B-7E13-4B4F-9CB2-391063412E54}"/>
          </ac:grpSpMkLst>
        </pc:grpChg>
        <pc:grpChg chg="add del">
          <ac:chgData name="SAURAV LABADE" userId="396dd722126eb7f7" providerId="LiveId" clId="{ECBA5646-3754-4D1D-A627-19A63575AC6C}" dt="2023-04-02T11:38:19.281" v="25" actId="26606"/>
          <ac:grpSpMkLst>
            <pc:docMk/>
            <pc:sldMk cId="1228089573" sldId="264"/>
            <ac:grpSpMk id="62" creationId="{715C76D5-716D-420A-ABDC-55BF6D9ED2C2}"/>
          </ac:grpSpMkLst>
        </pc:grpChg>
        <pc:grpChg chg="add del">
          <ac:chgData name="SAURAV LABADE" userId="396dd722126eb7f7" providerId="LiveId" clId="{ECBA5646-3754-4D1D-A627-19A63575AC6C}" dt="2023-04-02T11:38:19.281" v="25" actId="26606"/>
          <ac:grpSpMkLst>
            <pc:docMk/>
            <pc:sldMk cId="1228089573" sldId="264"/>
            <ac:grpSpMk id="73" creationId="{DD107650-C271-404F-98D8-BB8E7E030643}"/>
          </ac:grpSpMkLst>
        </pc:grpChg>
        <pc:grpChg chg="add del">
          <ac:chgData name="SAURAV LABADE" userId="396dd722126eb7f7" providerId="LiveId" clId="{ECBA5646-3754-4D1D-A627-19A63575AC6C}" dt="2023-04-02T11:38:24.554" v="29" actId="26606"/>
          <ac:grpSpMkLst>
            <pc:docMk/>
            <pc:sldMk cId="1228089573" sldId="264"/>
            <ac:grpSpMk id="83" creationId="{D74613BB-817C-4C4F-8A24-4936F2F064C0}"/>
          </ac:grpSpMkLst>
        </pc:grpChg>
        <pc:grpChg chg="add del">
          <ac:chgData name="SAURAV LABADE" userId="396dd722126eb7f7" providerId="LiveId" clId="{ECBA5646-3754-4D1D-A627-19A63575AC6C}" dt="2023-04-02T11:38:26.843" v="31" actId="26606"/>
          <ac:grpSpMkLst>
            <pc:docMk/>
            <pc:sldMk cId="1228089573" sldId="264"/>
            <ac:grpSpMk id="92" creationId="{715C76D5-716D-420A-ABDC-55BF6D9ED2C2}"/>
          </ac:grpSpMkLst>
        </pc:grpChg>
        <pc:grpChg chg="add del">
          <ac:chgData name="SAURAV LABADE" userId="396dd722126eb7f7" providerId="LiveId" clId="{ECBA5646-3754-4D1D-A627-19A63575AC6C}" dt="2023-04-02T11:38:26.843" v="31" actId="26606"/>
          <ac:grpSpMkLst>
            <pc:docMk/>
            <pc:sldMk cId="1228089573" sldId="264"/>
            <ac:grpSpMk id="100" creationId="{C2940EF9-7ECF-49BA-8F14-5EBC7ADE07FD}"/>
          </ac:grpSpMkLst>
        </pc:grpChg>
        <pc:grpChg chg="add del">
          <ac:chgData name="SAURAV LABADE" userId="396dd722126eb7f7" providerId="LiveId" clId="{ECBA5646-3754-4D1D-A627-19A63575AC6C}" dt="2023-04-02T11:38:26.843" v="31" actId="26606"/>
          <ac:grpSpMkLst>
            <pc:docMk/>
            <pc:sldMk cId="1228089573" sldId="264"/>
            <ac:grpSpMk id="105" creationId="{DD107650-C271-404F-98D8-BB8E7E030643}"/>
          </ac:grpSpMkLst>
        </pc:grpChg>
        <pc:grpChg chg="add del">
          <ac:chgData name="SAURAV LABADE" userId="396dd722126eb7f7" providerId="LiveId" clId="{ECBA5646-3754-4D1D-A627-19A63575AC6C}" dt="2023-04-02T11:38:28.183" v="33" actId="26606"/>
          <ac:grpSpMkLst>
            <pc:docMk/>
            <pc:sldMk cId="1228089573" sldId="264"/>
            <ac:grpSpMk id="112" creationId="{721D730E-1F97-4071-B143-B05E6D2599BC}"/>
          </ac:grpSpMkLst>
        </pc:grpChg>
        <pc:grpChg chg="add del">
          <ac:chgData name="SAURAV LABADE" userId="396dd722126eb7f7" providerId="LiveId" clId="{ECBA5646-3754-4D1D-A627-19A63575AC6C}" dt="2023-04-02T11:41:32.744" v="53" actId="26606"/>
          <ac:grpSpMkLst>
            <pc:docMk/>
            <pc:sldMk cId="1228089573" sldId="264"/>
            <ac:grpSpMk id="140" creationId="{FDFEDBF7-8E2C-46B8-9095-AE1D77E21773}"/>
          </ac:grpSpMkLst>
        </pc:grpChg>
        <pc:grpChg chg="add del">
          <ac:chgData name="SAURAV LABADE" userId="396dd722126eb7f7" providerId="LiveId" clId="{ECBA5646-3754-4D1D-A627-19A63575AC6C}" dt="2023-04-02T11:41:30.222" v="49" actId="26606"/>
          <ac:grpSpMkLst>
            <pc:docMk/>
            <pc:sldMk cId="1228089573" sldId="264"/>
            <ac:grpSpMk id="144" creationId="{98EF7474-F1F7-47A7-AF33-E38A86EBF6D3}"/>
          </ac:grpSpMkLst>
        </pc:grpChg>
        <pc:grpChg chg="add del">
          <ac:chgData name="SAURAV LABADE" userId="396dd722126eb7f7" providerId="LiveId" clId="{ECBA5646-3754-4D1D-A627-19A63575AC6C}" dt="2023-04-02T11:41:30.222" v="49" actId="26606"/>
          <ac:grpSpMkLst>
            <pc:docMk/>
            <pc:sldMk cId="1228089573" sldId="264"/>
            <ac:grpSpMk id="149" creationId="{0EE7C14F-442F-4416-A4A9-6DA10263A4BA}"/>
          </ac:grpSpMkLst>
        </pc:grpChg>
        <pc:grpChg chg="add del">
          <ac:chgData name="SAURAV LABADE" userId="396dd722126eb7f7" providerId="LiveId" clId="{ECBA5646-3754-4D1D-A627-19A63575AC6C}" dt="2023-04-02T11:41:30.222" v="49" actId="26606"/>
          <ac:grpSpMkLst>
            <pc:docMk/>
            <pc:sldMk cId="1228089573" sldId="264"/>
            <ac:grpSpMk id="150" creationId="{C912E1BF-76C2-49D5-A5AC-1CE20255C4B6}"/>
          </ac:grpSpMkLst>
        </pc:grpChg>
        <pc:grpChg chg="add del">
          <ac:chgData name="SAURAV LABADE" userId="396dd722126eb7f7" providerId="LiveId" clId="{ECBA5646-3754-4D1D-A627-19A63575AC6C}" dt="2023-04-02T11:41:30.222" v="49" actId="26606"/>
          <ac:grpSpMkLst>
            <pc:docMk/>
            <pc:sldMk cId="1228089573" sldId="264"/>
            <ac:grpSpMk id="158" creationId="{B78285A0-9022-40FD-B520-91444BA163DE}"/>
          </ac:grpSpMkLst>
        </pc:grpChg>
        <pc:grpChg chg="add del">
          <ac:chgData name="SAURAV LABADE" userId="396dd722126eb7f7" providerId="LiveId" clId="{ECBA5646-3754-4D1D-A627-19A63575AC6C}" dt="2023-04-02T11:41:30.222" v="49" actId="26606"/>
          <ac:grpSpMkLst>
            <pc:docMk/>
            <pc:sldMk cId="1228089573" sldId="264"/>
            <ac:grpSpMk id="164" creationId="{91CD8CAA-4614-4393-ADD7-7FDFD8ABD762}"/>
          </ac:grpSpMkLst>
        </pc:grpChg>
        <pc:grpChg chg="add del">
          <ac:chgData name="SAURAV LABADE" userId="396dd722126eb7f7" providerId="LiveId" clId="{ECBA5646-3754-4D1D-A627-19A63575AC6C}" dt="2023-04-02T11:41:32.744" v="53" actId="26606"/>
          <ac:grpSpMkLst>
            <pc:docMk/>
            <pc:sldMk cId="1228089573" sldId="264"/>
            <ac:grpSpMk id="177" creationId="{C344E6B5-C9F5-4338-9E33-003B12373104}"/>
          </ac:grpSpMkLst>
        </pc:grpChg>
        <pc:picChg chg="del">
          <ac:chgData name="SAURAV LABADE" userId="396dd722126eb7f7" providerId="LiveId" clId="{ECBA5646-3754-4D1D-A627-19A63575AC6C}" dt="2023-04-01T17:16:42.465" v="0" actId="21"/>
          <ac:picMkLst>
            <pc:docMk/>
            <pc:sldMk cId="1228089573" sldId="264"/>
            <ac:picMk id="5" creationId="{B21555C8-21A1-FA0A-D60E-9CBBFE08DCC7}"/>
          </ac:picMkLst>
        </pc:picChg>
        <pc:picChg chg="add del">
          <ac:chgData name="SAURAV LABADE" userId="396dd722126eb7f7" providerId="LiveId" clId="{ECBA5646-3754-4D1D-A627-19A63575AC6C}" dt="2023-04-02T11:37:27.760" v="3" actId="26606"/>
          <ac:picMkLst>
            <pc:docMk/>
            <pc:sldMk cId="1228089573" sldId="264"/>
            <ac:picMk id="7" creationId="{985C2123-4854-65F2-F6CE-A94CBC00532D}"/>
          </ac:picMkLst>
        </pc:picChg>
        <pc:picChg chg="add del mod ord">
          <ac:chgData name="SAURAV LABADE" userId="396dd722126eb7f7" providerId="LiveId" clId="{ECBA5646-3754-4D1D-A627-19A63575AC6C}" dt="2023-04-02T11:41:39.989" v="55" actId="21"/>
          <ac:picMkLst>
            <pc:docMk/>
            <pc:sldMk cId="1228089573" sldId="264"/>
            <ac:picMk id="9" creationId="{A9EBF554-E7A7-1EB7-CF34-330134846051}"/>
          </ac:picMkLst>
        </pc:picChg>
        <pc:picChg chg="add del">
          <ac:chgData name="SAURAV LABADE" userId="396dd722126eb7f7" providerId="LiveId" clId="{ECBA5646-3754-4D1D-A627-19A63575AC6C}" dt="2023-04-02T11:37:30.408" v="5" actId="26606"/>
          <ac:picMkLst>
            <pc:docMk/>
            <pc:sldMk cId="1228089573" sldId="264"/>
            <ac:picMk id="18" creationId="{72D10280-BC58-ACE1-D870-194A5531ACCC}"/>
          </ac:picMkLst>
        </pc:picChg>
        <pc:picChg chg="add del">
          <ac:chgData name="SAURAV LABADE" userId="396dd722126eb7f7" providerId="LiveId" clId="{ECBA5646-3754-4D1D-A627-19A63575AC6C}" dt="2023-04-02T11:37:42.523" v="11" actId="26606"/>
          <ac:picMkLst>
            <pc:docMk/>
            <pc:sldMk cId="1228089573" sldId="264"/>
            <ac:picMk id="30" creationId="{0EDCF49D-0897-176A-F248-038323812DA7}"/>
          </ac:picMkLst>
        </pc:picChg>
        <pc:picChg chg="add del mod">
          <ac:chgData name="SAURAV LABADE" userId="396dd722126eb7f7" providerId="LiveId" clId="{ECBA5646-3754-4D1D-A627-19A63575AC6C}" dt="2023-04-02T11:37:57.254" v="15" actId="26606"/>
          <ac:picMkLst>
            <pc:docMk/>
            <pc:sldMk cId="1228089573" sldId="264"/>
            <ac:picMk id="33" creationId="{46B85F0C-BE15-0614-3014-B9AF4ACB7941}"/>
          </ac:picMkLst>
        </pc:picChg>
        <pc:picChg chg="add mod ord">
          <ac:chgData name="SAURAV LABADE" userId="396dd722126eb7f7" providerId="LiveId" clId="{ECBA5646-3754-4D1D-A627-19A63575AC6C}" dt="2023-04-02T11:45:09.099" v="89" actId="26606"/>
          <ac:picMkLst>
            <pc:docMk/>
            <pc:sldMk cId="1228089573" sldId="264"/>
            <ac:picMk id="40" creationId="{7A4F403A-2270-4E0C-3070-799E57AB88F6}"/>
          </ac:picMkLst>
        </pc:picChg>
        <pc:picChg chg="add del">
          <ac:chgData name="SAURAV LABADE" userId="396dd722126eb7f7" providerId="LiveId" clId="{ECBA5646-3754-4D1D-A627-19A63575AC6C}" dt="2023-04-02T11:38:00.254" v="19" actId="26606"/>
          <ac:picMkLst>
            <pc:docMk/>
            <pc:sldMk cId="1228089573" sldId="264"/>
            <ac:picMk id="43" creationId="{96B73036-299D-1037-D14B-8193EDEAE46B}"/>
          </ac:picMkLst>
        </pc:picChg>
        <pc:picChg chg="add del">
          <ac:chgData name="SAURAV LABADE" userId="396dd722126eb7f7" providerId="LiveId" clId="{ECBA5646-3754-4D1D-A627-19A63575AC6C}" dt="2023-04-02T11:38:24.068" v="27" actId="26606"/>
          <ac:picMkLst>
            <pc:docMk/>
            <pc:sldMk cId="1228089573" sldId="264"/>
            <ac:picMk id="79" creationId="{0EDCF49D-0897-176A-F248-038323812DA7}"/>
          </ac:picMkLst>
        </pc:picChg>
        <pc:picChg chg="add del">
          <ac:chgData name="SAURAV LABADE" userId="396dd722126eb7f7" providerId="LiveId" clId="{ECBA5646-3754-4D1D-A627-19A63575AC6C}" dt="2023-04-02T11:38:24.554" v="29" actId="26606"/>
          <ac:picMkLst>
            <pc:docMk/>
            <pc:sldMk cId="1228089573" sldId="264"/>
            <ac:picMk id="88" creationId="{BF9C6043-E454-F88D-5E24-3DE2F07B92CB}"/>
          </ac:picMkLst>
        </pc:picChg>
        <pc:picChg chg="add del">
          <ac:chgData name="SAURAV LABADE" userId="396dd722126eb7f7" providerId="LiveId" clId="{ECBA5646-3754-4D1D-A627-19A63575AC6C}" dt="2023-04-02T11:41:31.718" v="51" actId="26606"/>
          <ac:picMkLst>
            <pc:docMk/>
            <pc:sldMk cId="1228089573" sldId="264"/>
            <ac:picMk id="171" creationId="{162D4572-9A7D-4F5C-8592-71CEDD98A2E7}"/>
          </ac:picMkLst>
        </pc:picChg>
        <pc:picChg chg="add del">
          <ac:chgData name="SAURAV LABADE" userId="396dd722126eb7f7" providerId="LiveId" clId="{ECBA5646-3754-4D1D-A627-19A63575AC6C}" dt="2023-04-02T11:42:03.550" v="57" actId="26606"/>
          <ac:picMkLst>
            <pc:docMk/>
            <pc:sldMk cId="1228089573" sldId="264"/>
            <ac:picMk id="187" creationId="{88C84809-F2C5-5978-10E9-03F5AEF62A6A}"/>
          </ac:picMkLst>
        </pc:picChg>
        <pc:picChg chg="add del mod">
          <ac:chgData name="SAURAV LABADE" userId="396dd722126eb7f7" providerId="LiveId" clId="{ECBA5646-3754-4D1D-A627-19A63575AC6C}" dt="2023-04-02T11:44:31.931" v="79" actId="21"/>
          <ac:picMkLst>
            <pc:docMk/>
            <pc:sldMk cId="1228089573" sldId="264"/>
            <ac:picMk id="195" creationId="{D2E99C48-8C87-3F99-8EA1-CCBB5B496809}"/>
          </ac:picMkLst>
        </pc:picChg>
        <pc:cxnChg chg="add del">
          <ac:chgData name="SAURAV LABADE" userId="396dd722126eb7f7" providerId="LiveId" clId="{ECBA5646-3754-4D1D-A627-19A63575AC6C}" dt="2023-04-02T11:44:20.593" v="77" actId="26606"/>
          <ac:cxnSpMkLst>
            <pc:docMk/>
            <pc:sldMk cId="1228089573" sldId="264"/>
            <ac:cxnSpMk id="204" creationId="{C41BAEC7-F7B0-4224-8B18-8F74B7D87F0B}"/>
          </ac:cxnSpMkLst>
        </pc:cxnChg>
        <pc:cxnChg chg="add del">
          <ac:chgData name="SAURAV LABADE" userId="396dd722126eb7f7" providerId="LiveId" clId="{ECBA5646-3754-4D1D-A627-19A63575AC6C}" dt="2023-04-02T11:44:51.876" v="84" actId="26606"/>
          <ac:cxnSpMkLst>
            <pc:docMk/>
            <pc:sldMk cId="1228089573" sldId="264"/>
            <ac:cxnSpMk id="216" creationId="{C41BAEC7-F7B0-4224-8B18-8F74B7D87F0B}"/>
          </ac:cxnSpMkLst>
        </pc:cxnChg>
        <pc:cxnChg chg="add">
          <ac:chgData name="SAURAV LABADE" userId="396dd722126eb7f7" providerId="LiveId" clId="{ECBA5646-3754-4D1D-A627-19A63575AC6C}" dt="2023-04-02T11:45:09.099" v="89" actId="26606"/>
          <ac:cxnSpMkLst>
            <pc:docMk/>
            <pc:sldMk cId="1228089573" sldId="264"/>
            <ac:cxnSpMk id="228" creationId="{C41BAEC7-F7B0-4224-8B18-8F74B7D87F0B}"/>
          </ac:cxnSpMkLst>
        </pc:cxnChg>
      </pc:sldChg>
    </pc:docChg>
  </pc:docChgLst>
  <pc:docChgLst>
    <pc:chgData name="SAURAV LABADE" userId="396dd722126eb7f7" providerId="LiveId" clId="{EF1DE26A-7E40-46F2-9DD8-F4D7E66307C5}"/>
    <pc:docChg chg="undo custSel addSld delSld modSld sldOrd">
      <pc:chgData name="SAURAV LABADE" userId="396dd722126eb7f7" providerId="LiveId" clId="{EF1DE26A-7E40-46F2-9DD8-F4D7E66307C5}" dt="2023-02-13T16:29:52.028" v="980" actId="1076"/>
      <pc:docMkLst>
        <pc:docMk/>
      </pc:docMkLst>
      <pc:sldChg chg="new del">
        <pc:chgData name="SAURAV LABADE" userId="396dd722126eb7f7" providerId="LiveId" clId="{EF1DE26A-7E40-46F2-9DD8-F4D7E66307C5}" dt="2023-01-24T17:56:20.265" v="10" actId="2696"/>
        <pc:sldMkLst>
          <pc:docMk/>
          <pc:sldMk cId="532249538" sldId="256"/>
        </pc:sldMkLst>
      </pc:sldChg>
      <pc:sldChg chg="addSp delSp modSp new mod setBg">
        <pc:chgData name="SAURAV LABADE" userId="396dd722126eb7f7" providerId="LiveId" clId="{EF1DE26A-7E40-46F2-9DD8-F4D7E66307C5}" dt="2023-01-24T18:13:21.865" v="199"/>
        <pc:sldMkLst>
          <pc:docMk/>
          <pc:sldMk cId="2159477142" sldId="257"/>
        </pc:sldMkLst>
        <pc:spChg chg="mod">
          <ac:chgData name="SAURAV LABADE" userId="396dd722126eb7f7" providerId="LiveId" clId="{EF1DE26A-7E40-46F2-9DD8-F4D7E66307C5}" dt="2023-01-24T18:13:13.667" v="198" actId="26606"/>
          <ac:spMkLst>
            <pc:docMk/>
            <pc:sldMk cId="2159477142" sldId="257"/>
            <ac:spMk id="2" creationId="{A19A3765-9293-32C9-585E-B14B6C8CA527}"/>
          </ac:spMkLst>
        </pc:spChg>
        <pc:spChg chg="del mod">
          <ac:chgData name="SAURAV LABADE" userId="396dd722126eb7f7" providerId="LiveId" clId="{EF1DE26A-7E40-46F2-9DD8-F4D7E66307C5}" dt="2023-01-24T18:13:13.667" v="198" actId="26606"/>
          <ac:spMkLst>
            <pc:docMk/>
            <pc:sldMk cId="2159477142" sldId="257"/>
            <ac:spMk id="3" creationId="{746441D7-3CF4-971E-43E0-F1A60C9B3FEA}"/>
          </ac:spMkLst>
        </pc:spChg>
        <pc:spChg chg="add">
          <ac:chgData name="SAURAV LABADE" userId="396dd722126eb7f7" providerId="LiveId" clId="{EF1DE26A-7E40-46F2-9DD8-F4D7E66307C5}" dt="2023-01-24T18:13:13.667" v="198" actId="26606"/>
          <ac:spMkLst>
            <pc:docMk/>
            <pc:sldMk cId="2159477142" sldId="257"/>
            <ac:spMk id="9" creationId="{B819A166-7571-4003-A6B8-B62034C3ED30}"/>
          </ac:spMkLst>
        </pc:spChg>
        <pc:graphicFrameChg chg="add mod">
          <ac:chgData name="SAURAV LABADE" userId="396dd722126eb7f7" providerId="LiveId" clId="{EF1DE26A-7E40-46F2-9DD8-F4D7E66307C5}" dt="2023-01-24T18:13:21.865" v="199"/>
          <ac:graphicFrameMkLst>
            <pc:docMk/>
            <pc:sldMk cId="2159477142" sldId="257"/>
            <ac:graphicFrameMk id="5" creationId="{BCC12CFE-01C0-0951-5E85-04B2EB882C54}"/>
          </ac:graphicFrameMkLst>
        </pc:graphicFrameChg>
      </pc:sldChg>
      <pc:sldChg chg="addSp modSp new mod ord setBg">
        <pc:chgData name="SAURAV LABADE" userId="396dd722126eb7f7" providerId="LiveId" clId="{EF1DE26A-7E40-46F2-9DD8-F4D7E66307C5}" dt="2023-02-13T16:29:10.673" v="979"/>
        <pc:sldMkLst>
          <pc:docMk/>
          <pc:sldMk cId="4056112767" sldId="258"/>
        </pc:sldMkLst>
        <pc:spChg chg="mod">
          <ac:chgData name="SAURAV LABADE" userId="396dd722126eb7f7" providerId="LiveId" clId="{EF1DE26A-7E40-46F2-9DD8-F4D7E66307C5}" dt="2023-01-24T18:14:34.053" v="232" actId="26606"/>
          <ac:spMkLst>
            <pc:docMk/>
            <pc:sldMk cId="4056112767" sldId="258"/>
            <ac:spMk id="2" creationId="{17829D35-176D-C25D-EB43-A61FDEC1A306}"/>
          </ac:spMkLst>
        </pc:spChg>
        <pc:spChg chg="mod">
          <ac:chgData name="SAURAV LABADE" userId="396dd722126eb7f7" providerId="LiveId" clId="{EF1DE26A-7E40-46F2-9DD8-F4D7E66307C5}" dt="2023-01-24T18:15:08.535" v="281" actId="5793"/>
          <ac:spMkLst>
            <pc:docMk/>
            <pc:sldMk cId="4056112767" sldId="258"/>
            <ac:spMk id="3" creationId="{811C51DB-8823-04F4-1E52-D7CC186116C5}"/>
          </ac:spMkLst>
        </pc:spChg>
        <pc:spChg chg="add">
          <ac:chgData name="SAURAV LABADE" userId="396dd722126eb7f7" providerId="LiveId" clId="{EF1DE26A-7E40-46F2-9DD8-F4D7E66307C5}" dt="2023-01-24T18:14:34.053" v="232" actId="26606"/>
          <ac:spMkLst>
            <pc:docMk/>
            <pc:sldMk cId="4056112767" sldId="258"/>
            <ac:spMk id="8" creationId="{1B15ED52-F352-441B-82BF-E0EA34836D08}"/>
          </ac:spMkLst>
        </pc:spChg>
        <pc:spChg chg="add">
          <ac:chgData name="SAURAV LABADE" userId="396dd722126eb7f7" providerId="LiveId" clId="{EF1DE26A-7E40-46F2-9DD8-F4D7E66307C5}" dt="2023-01-24T18:14:34.053" v="232" actId="26606"/>
          <ac:spMkLst>
            <pc:docMk/>
            <pc:sldMk cId="4056112767" sldId="258"/>
            <ac:spMk id="10" creationId="{3B2E3793-BFE6-45A2-9B7B-E18844431C99}"/>
          </ac:spMkLst>
        </pc:spChg>
        <pc:spChg chg="add">
          <ac:chgData name="SAURAV LABADE" userId="396dd722126eb7f7" providerId="LiveId" clId="{EF1DE26A-7E40-46F2-9DD8-F4D7E66307C5}" dt="2023-01-24T18:14:34.053" v="232" actId="26606"/>
          <ac:spMkLst>
            <pc:docMk/>
            <pc:sldMk cId="4056112767" sldId="258"/>
            <ac:spMk id="12" creationId="{BC4C4868-CB8F-4AF9-9CDB-8108F2C19B67}"/>
          </ac:spMkLst>
        </pc:spChg>
        <pc:spChg chg="add">
          <ac:chgData name="SAURAV LABADE" userId="396dd722126eb7f7" providerId="LiveId" clId="{EF1DE26A-7E40-46F2-9DD8-F4D7E66307C5}" dt="2023-01-24T18:14:34.053" v="232" actId="26606"/>
          <ac:spMkLst>
            <pc:docMk/>
            <pc:sldMk cId="4056112767" sldId="258"/>
            <ac:spMk id="14" creationId="{375E0459-6403-40CD-989D-56A4407CA12E}"/>
          </ac:spMkLst>
        </pc:spChg>
        <pc:spChg chg="add">
          <ac:chgData name="SAURAV LABADE" userId="396dd722126eb7f7" providerId="LiveId" clId="{EF1DE26A-7E40-46F2-9DD8-F4D7E66307C5}" dt="2023-01-24T18:14:34.053" v="232" actId="26606"/>
          <ac:spMkLst>
            <pc:docMk/>
            <pc:sldMk cId="4056112767" sldId="258"/>
            <ac:spMk id="16" creationId="{53E5B1A8-3AC9-4BD1-9BBC-78CA94F2D1BA}"/>
          </ac:spMkLst>
        </pc:spChg>
      </pc:sldChg>
      <pc:sldChg chg="addSp delSp modSp new mod setBg">
        <pc:chgData name="SAURAV LABADE" userId="396dd722126eb7f7" providerId="LiveId" clId="{EF1DE26A-7E40-46F2-9DD8-F4D7E66307C5}" dt="2023-01-24T18:24:07.746" v="636" actId="20577"/>
        <pc:sldMkLst>
          <pc:docMk/>
          <pc:sldMk cId="4257317782" sldId="259"/>
        </pc:sldMkLst>
        <pc:spChg chg="mod">
          <ac:chgData name="SAURAV LABADE" userId="396dd722126eb7f7" providerId="LiveId" clId="{EF1DE26A-7E40-46F2-9DD8-F4D7E66307C5}" dt="2023-01-24T18:22:05.910" v="503" actId="26606"/>
          <ac:spMkLst>
            <pc:docMk/>
            <pc:sldMk cId="4257317782" sldId="259"/>
            <ac:spMk id="2" creationId="{BBA25C6B-E9F6-AAED-79FB-4298B3380921}"/>
          </ac:spMkLst>
        </pc:spChg>
        <pc:spChg chg="del">
          <ac:chgData name="SAURAV LABADE" userId="396dd722126eb7f7" providerId="LiveId" clId="{EF1DE26A-7E40-46F2-9DD8-F4D7E66307C5}" dt="2023-01-24T18:16:50.536" v="283" actId="22"/>
          <ac:spMkLst>
            <pc:docMk/>
            <pc:sldMk cId="4257317782" sldId="259"/>
            <ac:spMk id="3" creationId="{85E42AC1-A0D1-5530-E289-45772040865B}"/>
          </ac:spMkLst>
        </pc:spChg>
        <pc:spChg chg="add mod">
          <ac:chgData name="SAURAV LABADE" userId="396dd722126eb7f7" providerId="LiveId" clId="{EF1DE26A-7E40-46F2-9DD8-F4D7E66307C5}" dt="2023-01-24T18:24:07.746" v="636" actId="20577"/>
          <ac:spMkLst>
            <pc:docMk/>
            <pc:sldMk cId="4257317782" sldId="259"/>
            <ac:spMk id="7" creationId="{F08F4E85-419A-1A6E-9DB2-F810FE7A545F}"/>
          </ac:spMkLst>
        </pc:spChg>
        <pc:spChg chg="add del">
          <ac:chgData name="SAURAV LABADE" userId="396dd722126eb7f7" providerId="LiveId" clId="{EF1DE26A-7E40-46F2-9DD8-F4D7E66307C5}" dt="2023-01-24T18:21:52.458" v="502"/>
          <ac:spMkLst>
            <pc:docMk/>
            <pc:sldMk cId="4257317782" sldId="259"/>
            <ac:spMk id="8" creationId="{7C864BAB-333F-376E-3763-17FA8D0049B2}"/>
          </ac:spMkLst>
        </pc:spChg>
        <pc:picChg chg="add del mod ord">
          <ac:chgData name="SAURAV LABADE" userId="396dd722126eb7f7" providerId="LiveId" clId="{EF1DE26A-7E40-46F2-9DD8-F4D7E66307C5}" dt="2023-01-24T18:17:21.372" v="291" actId="21"/>
          <ac:picMkLst>
            <pc:docMk/>
            <pc:sldMk cId="4257317782" sldId="259"/>
            <ac:picMk id="5" creationId="{AEAD194F-539E-A4DA-A35B-34F1A4BD1875}"/>
          </ac:picMkLst>
        </pc:picChg>
        <pc:picChg chg="add">
          <ac:chgData name="SAURAV LABADE" userId="396dd722126eb7f7" providerId="LiveId" clId="{EF1DE26A-7E40-46F2-9DD8-F4D7E66307C5}" dt="2023-01-24T18:22:05.910" v="503" actId="26606"/>
          <ac:picMkLst>
            <pc:docMk/>
            <pc:sldMk cId="4257317782" sldId="259"/>
            <ac:picMk id="9" creationId="{E13A0655-4FFE-EE00-8402-B13E2B74E68E}"/>
          </ac:picMkLst>
        </pc:picChg>
        <pc:cxnChg chg="add">
          <ac:chgData name="SAURAV LABADE" userId="396dd722126eb7f7" providerId="LiveId" clId="{EF1DE26A-7E40-46F2-9DD8-F4D7E66307C5}" dt="2023-01-24T18:22:05.910" v="503" actId="26606"/>
          <ac:cxnSpMkLst>
            <pc:docMk/>
            <pc:sldMk cId="4257317782" sldId="259"/>
            <ac:cxnSpMk id="13" creationId="{A7F400EE-A8A5-48AF-B4D6-291B52C6F0B0}"/>
          </ac:cxnSpMkLst>
        </pc:cxnChg>
      </pc:sldChg>
      <pc:sldChg chg="addSp delSp modSp new mod setBg">
        <pc:chgData name="SAURAV LABADE" userId="396dd722126eb7f7" providerId="LiveId" clId="{EF1DE26A-7E40-46F2-9DD8-F4D7E66307C5}" dt="2023-01-24T18:53:26.308" v="659" actId="14100"/>
        <pc:sldMkLst>
          <pc:docMk/>
          <pc:sldMk cId="2680825405" sldId="260"/>
        </pc:sldMkLst>
        <pc:spChg chg="add del">
          <ac:chgData name="SAURAV LABADE" userId="396dd722126eb7f7" providerId="LiveId" clId="{EF1DE26A-7E40-46F2-9DD8-F4D7E66307C5}" dt="2023-01-24T18:53:21.560" v="658" actId="26606"/>
          <ac:spMkLst>
            <pc:docMk/>
            <pc:sldMk cId="2680825405" sldId="260"/>
            <ac:spMk id="2" creationId="{957C08E9-85E1-11C9-F96D-EAA16DF2A951}"/>
          </ac:spMkLst>
        </pc:spChg>
        <pc:spChg chg="add del">
          <ac:chgData name="SAURAV LABADE" userId="396dd722126eb7f7" providerId="LiveId" clId="{EF1DE26A-7E40-46F2-9DD8-F4D7E66307C5}" dt="2023-01-24T18:53:21.560" v="658" actId="26606"/>
          <ac:spMkLst>
            <pc:docMk/>
            <pc:sldMk cId="2680825405" sldId="260"/>
            <ac:spMk id="3" creationId="{8E0C0C61-7520-1FD7-E6D6-45EEDAC485A4}"/>
          </ac:spMkLst>
        </pc:spChg>
        <pc:spChg chg="add del">
          <ac:chgData name="SAURAV LABADE" userId="396dd722126eb7f7" providerId="LiveId" clId="{EF1DE26A-7E40-46F2-9DD8-F4D7E66307C5}" dt="2023-01-24T18:53:21.560" v="658" actId="26606"/>
          <ac:spMkLst>
            <pc:docMk/>
            <pc:sldMk cId="2680825405" sldId="260"/>
            <ac:spMk id="9" creationId="{32BC26D8-82FB-445E-AA49-62A77D7C1EE0}"/>
          </ac:spMkLst>
        </pc:spChg>
        <pc:spChg chg="add del">
          <ac:chgData name="SAURAV LABADE" userId="396dd722126eb7f7" providerId="LiveId" clId="{EF1DE26A-7E40-46F2-9DD8-F4D7E66307C5}" dt="2023-01-24T18:53:21.560" v="658" actId="26606"/>
          <ac:spMkLst>
            <pc:docMk/>
            <pc:sldMk cId="2680825405" sldId="260"/>
            <ac:spMk id="11" creationId="{CB44330D-EA18-4254-AA95-EB49948539B8}"/>
          </ac:spMkLst>
        </pc:spChg>
        <pc:picChg chg="add mod">
          <ac:chgData name="SAURAV LABADE" userId="396dd722126eb7f7" providerId="LiveId" clId="{EF1DE26A-7E40-46F2-9DD8-F4D7E66307C5}" dt="2023-01-24T18:53:26.308" v="659" actId="14100"/>
          <ac:picMkLst>
            <pc:docMk/>
            <pc:sldMk cId="2680825405" sldId="260"/>
            <ac:picMk id="4" creationId="{06F28329-E642-59FF-8C92-33E31436A9AD}"/>
          </ac:picMkLst>
        </pc:picChg>
      </pc:sldChg>
      <pc:sldChg chg="addSp delSp modSp new mod">
        <pc:chgData name="SAURAV LABADE" userId="396dd722126eb7f7" providerId="LiveId" clId="{EF1DE26A-7E40-46F2-9DD8-F4D7E66307C5}" dt="2023-02-13T16:29:52.028" v="980" actId="1076"/>
        <pc:sldMkLst>
          <pc:docMk/>
          <pc:sldMk cId="2542892921" sldId="261"/>
        </pc:sldMkLst>
        <pc:spChg chg="del">
          <ac:chgData name="SAURAV LABADE" userId="396dd722126eb7f7" providerId="LiveId" clId="{EF1DE26A-7E40-46F2-9DD8-F4D7E66307C5}" dt="2023-01-24T18:47:51.598" v="638" actId="21"/>
          <ac:spMkLst>
            <pc:docMk/>
            <pc:sldMk cId="2542892921" sldId="261"/>
            <ac:spMk id="2" creationId="{DF84609A-24D0-38A1-ED5B-DB0BD658D1AD}"/>
          </ac:spMkLst>
        </pc:spChg>
        <pc:spChg chg="del">
          <ac:chgData name="SAURAV LABADE" userId="396dd722126eb7f7" providerId="LiveId" clId="{EF1DE26A-7E40-46F2-9DD8-F4D7E66307C5}" dt="2023-01-24T18:47:45.720" v="637" actId="22"/>
          <ac:spMkLst>
            <pc:docMk/>
            <pc:sldMk cId="2542892921" sldId="261"/>
            <ac:spMk id="3" creationId="{FAFE3172-11AB-C012-230C-392086413FC5}"/>
          </ac:spMkLst>
        </pc:spChg>
        <pc:picChg chg="add mod ord">
          <ac:chgData name="SAURAV LABADE" userId="396dd722126eb7f7" providerId="LiveId" clId="{EF1DE26A-7E40-46F2-9DD8-F4D7E66307C5}" dt="2023-02-13T16:29:52.028" v="980" actId="1076"/>
          <ac:picMkLst>
            <pc:docMk/>
            <pc:sldMk cId="2542892921" sldId="261"/>
            <ac:picMk id="5" creationId="{CC85E690-84FB-F03F-E023-9391D5F7747A}"/>
          </ac:picMkLst>
        </pc:picChg>
      </pc:sldChg>
      <pc:sldChg chg="addSp delSp modSp new mod">
        <pc:chgData name="SAURAV LABADE" userId="396dd722126eb7f7" providerId="LiveId" clId="{EF1DE26A-7E40-46F2-9DD8-F4D7E66307C5}" dt="2023-01-26T10:20:53.965" v="969" actId="20577"/>
        <pc:sldMkLst>
          <pc:docMk/>
          <pc:sldMk cId="1819125754" sldId="262"/>
        </pc:sldMkLst>
        <pc:spChg chg="mod">
          <ac:chgData name="SAURAV LABADE" userId="396dd722126eb7f7" providerId="LiveId" clId="{EF1DE26A-7E40-46F2-9DD8-F4D7E66307C5}" dt="2023-01-24T19:02:47.476" v="687" actId="20577"/>
          <ac:spMkLst>
            <pc:docMk/>
            <pc:sldMk cId="1819125754" sldId="262"/>
            <ac:spMk id="2" creationId="{82DFAB80-41EA-113E-E537-A410B560B29D}"/>
          </ac:spMkLst>
        </pc:spChg>
        <pc:spChg chg="del">
          <ac:chgData name="SAURAV LABADE" userId="396dd722126eb7f7" providerId="LiveId" clId="{EF1DE26A-7E40-46F2-9DD8-F4D7E66307C5}" dt="2023-01-24T19:03:24.260" v="688" actId="3680"/>
          <ac:spMkLst>
            <pc:docMk/>
            <pc:sldMk cId="1819125754" sldId="262"/>
            <ac:spMk id="3" creationId="{323A787D-177B-A286-0A7E-2129C381780B}"/>
          </ac:spMkLst>
        </pc:spChg>
        <pc:graphicFrameChg chg="add mod modGraphic">
          <ac:chgData name="SAURAV LABADE" userId="396dd722126eb7f7" providerId="LiveId" clId="{EF1DE26A-7E40-46F2-9DD8-F4D7E66307C5}" dt="2023-01-26T10:19:50.704" v="876" actId="14100"/>
          <ac:graphicFrameMkLst>
            <pc:docMk/>
            <pc:sldMk cId="1819125754" sldId="262"/>
            <ac:graphicFrameMk id="3" creationId="{2EDBE990-DFBB-30B5-852B-0545351EA6AA}"/>
          </ac:graphicFrameMkLst>
        </pc:graphicFrameChg>
        <pc:graphicFrameChg chg="add mod ord modGraphic">
          <ac:chgData name="SAURAV LABADE" userId="396dd722126eb7f7" providerId="LiveId" clId="{EF1DE26A-7E40-46F2-9DD8-F4D7E66307C5}" dt="2023-01-26T10:15:34.683" v="788" actId="20577"/>
          <ac:graphicFrameMkLst>
            <pc:docMk/>
            <pc:sldMk cId="1819125754" sldId="262"/>
            <ac:graphicFrameMk id="4" creationId="{DA6673DA-8943-64F9-7AB3-87660A8CEC67}"/>
          </ac:graphicFrameMkLst>
        </pc:graphicFrameChg>
        <pc:graphicFrameChg chg="add mod modGraphic">
          <ac:chgData name="SAURAV LABADE" userId="396dd722126eb7f7" providerId="LiveId" clId="{EF1DE26A-7E40-46F2-9DD8-F4D7E66307C5}" dt="2023-01-26T10:20:53.965" v="969" actId="20577"/>
          <ac:graphicFrameMkLst>
            <pc:docMk/>
            <pc:sldMk cId="1819125754" sldId="262"/>
            <ac:graphicFrameMk id="5" creationId="{933C6C4C-4815-3161-08DE-DE3C8AE85867}"/>
          </ac:graphicFrameMkLst>
        </pc:graphicFrameChg>
      </pc:sldChg>
      <pc:sldChg chg="new ord">
        <pc:chgData name="SAURAV LABADE" userId="396dd722126eb7f7" providerId="LiveId" clId="{EF1DE26A-7E40-46F2-9DD8-F4D7E66307C5}" dt="2023-02-13T16:29:08.120" v="977"/>
        <pc:sldMkLst>
          <pc:docMk/>
          <pc:sldMk cId="1956237929" sldId="263"/>
        </pc:sldMkLst>
      </pc:sldChg>
      <pc:sldChg chg="delSp add setBg delDesignElem">
        <pc:chgData name="SAURAV LABADE" userId="396dd722126eb7f7" providerId="LiveId" clId="{EF1DE26A-7E40-46F2-9DD8-F4D7E66307C5}" dt="2023-01-24T17:56:17.763" v="9"/>
        <pc:sldMkLst>
          <pc:docMk/>
          <pc:sldMk cId="1228089573" sldId="264"/>
        </pc:sldMkLst>
        <pc:spChg chg="del">
          <ac:chgData name="SAURAV LABADE" userId="396dd722126eb7f7" providerId="LiveId" clId="{EF1DE26A-7E40-46F2-9DD8-F4D7E66307C5}" dt="2023-01-24T17:56:17.763" v="9"/>
          <ac:spMkLst>
            <pc:docMk/>
            <pc:sldMk cId="1228089573" sldId="264"/>
            <ac:spMk id="9" creationId="{E49CC64F-7275-4E33-961B-0C5CDC439875}"/>
          </ac:spMkLst>
        </pc:spChg>
      </pc:sldChg>
      <pc:sldChg chg="new">
        <pc:chgData name="SAURAV LABADE" userId="396dd722126eb7f7" providerId="LiveId" clId="{EF1DE26A-7E40-46F2-9DD8-F4D7E66307C5}" dt="2023-01-24T18:52:14.232" v="645" actId="680"/>
        <pc:sldMkLst>
          <pc:docMk/>
          <pc:sldMk cId="3397587542" sldId="265"/>
        </pc:sldMkLst>
      </pc:sldChg>
      <pc:sldChg chg="new">
        <pc:chgData name="SAURAV LABADE" userId="396dd722126eb7f7" providerId="LiveId" clId="{EF1DE26A-7E40-46F2-9DD8-F4D7E66307C5}" dt="2023-01-24T18:52:14.635" v="646" actId="680"/>
        <pc:sldMkLst>
          <pc:docMk/>
          <pc:sldMk cId="2011641434" sldId="266"/>
        </pc:sldMkLst>
      </pc:sldChg>
      <pc:sldChg chg="new">
        <pc:chgData name="SAURAV LABADE" userId="396dd722126eb7f7" providerId="LiveId" clId="{EF1DE26A-7E40-46F2-9DD8-F4D7E66307C5}" dt="2023-01-24T18:52:14.956" v="647" actId="680"/>
        <pc:sldMkLst>
          <pc:docMk/>
          <pc:sldMk cId="2960902258" sldId="267"/>
        </pc:sldMkLst>
      </pc:sldChg>
      <pc:sldChg chg="new">
        <pc:chgData name="SAURAV LABADE" userId="396dd722126eb7f7" providerId="LiveId" clId="{EF1DE26A-7E40-46F2-9DD8-F4D7E66307C5}" dt="2023-01-24T18:52:15.269" v="648" actId="680"/>
        <pc:sldMkLst>
          <pc:docMk/>
          <pc:sldMk cId="1240546554" sldId="268"/>
        </pc:sldMkLst>
      </pc:sldChg>
      <pc:sldChg chg="new">
        <pc:chgData name="SAURAV LABADE" userId="396dd722126eb7f7" providerId="LiveId" clId="{EF1DE26A-7E40-46F2-9DD8-F4D7E66307C5}" dt="2023-01-24T18:52:15.599" v="649" actId="680"/>
        <pc:sldMkLst>
          <pc:docMk/>
          <pc:sldMk cId="3739262400" sldId="269"/>
        </pc:sldMkLst>
      </pc:sldChg>
      <pc:sldChg chg="new">
        <pc:chgData name="SAURAV LABADE" userId="396dd722126eb7f7" providerId="LiveId" clId="{EF1DE26A-7E40-46F2-9DD8-F4D7E66307C5}" dt="2023-01-24T18:52:15.777" v="650" actId="680"/>
        <pc:sldMkLst>
          <pc:docMk/>
          <pc:sldMk cId="3037481457" sldId="270"/>
        </pc:sldMkLst>
      </pc:sldChg>
      <pc:sldChg chg="new">
        <pc:chgData name="SAURAV LABADE" userId="396dd722126eb7f7" providerId="LiveId" clId="{EF1DE26A-7E40-46F2-9DD8-F4D7E66307C5}" dt="2023-01-24T18:52:16.556" v="651" actId="680"/>
        <pc:sldMkLst>
          <pc:docMk/>
          <pc:sldMk cId="3981830815" sldId="271"/>
        </pc:sldMkLst>
      </pc:sldChg>
      <pc:sldChg chg="new">
        <pc:chgData name="SAURAV LABADE" userId="396dd722126eb7f7" providerId="LiveId" clId="{EF1DE26A-7E40-46F2-9DD8-F4D7E66307C5}" dt="2023-01-24T18:52:16.851" v="652" actId="680"/>
        <pc:sldMkLst>
          <pc:docMk/>
          <pc:sldMk cId="1058475396" sldId="272"/>
        </pc:sldMkLst>
      </pc:sldChg>
      <pc:sldChg chg="new">
        <pc:chgData name="SAURAV LABADE" userId="396dd722126eb7f7" providerId="LiveId" clId="{EF1DE26A-7E40-46F2-9DD8-F4D7E66307C5}" dt="2023-01-24T18:52:17.292" v="653" actId="680"/>
        <pc:sldMkLst>
          <pc:docMk/>
          <pc:sldMk cId="1945395861" sldId="273"/>
        </pc:sldMkLst>
      </pc:sldChg>
      <pc:sldChg chg="new">
        <pc:chgData name="SAURAV LABADE" userId="396dd722126eb7f7" providerId="LiveId" clId="{EF1DE26A-7E40-46F2-9DD8-F4D7E66307C5}" dt="2023-01-24T18:52:17.611" v="654" actId="680"/>
        <pc:sldMkLst>
          <pc:docMk/>
          <pc:sldMk cId="1110102192" sldId="274"/>
        </pc:sldMkLst>
      </pc:sldChg>
      <pc:sldChg chg="new">
        <pc:chgData name="SAURAV LABADE" userId="396dd722126eb7f7" providerId="LiveId" clId="{EF1DE26A-7E40-46F2-9DD8-F4D7E66307C5}" dt="2023-01-24T18:52:17.948" v="655" actId="680"/>
        <pc:sldMkLst>
          <pc:docMk/>
          <pc:sldMk cId="1406496244" sldId="27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55EF1-D598-40A2-A82C-D6555900AA3B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498CD1-8454-41B8-92D5-D33A16B35060}">
      <dgm:prSet/>
      <dgm:spPr/>
      <dgm:t>
        <a:bodyPr/>
        <a:lstStyle/>
        <a:p>
          <a:r>
            <a:rPr lang="en-US"/>
            <a:t>Shashank Shukla</a:t>
          </a:r>
        </a:p>
      </dgm:t>
    </dgm:pt>
    <dgm:pt modelId="{D8401187-4057-4D30-94A1-65DB32BFD89B}" type="parTrans" cxnId="{4FD561F8-6899-4649-B79D-948AF56EE138}">
      <dgm:prSet/>
      <dgm:spPr/>
      <dgm:t>
        <a:bodyPr/>
        <a:lstStyle/>
        <a:p>
          <a:endParaRPr lang="en-US"/>
        </a:p>
      </dgm:t>
    </dgm:pt>
    <dgm:pt modelId="{0BB30D18-5848-4588-AE65-8A9FBA475CF7}" type="sibTrans" cxnId="{4FD561F8-6899-4649-B79D-948AF56EE138}">
      <dgm:prSet/>
      <dgm:spPr/>
      <dgm:t>
        <a:bodyPr/>
        <a:lstStyle/>
        <a:p>
          <a:endParaRPr lang="en-US"/>
        </a:p>
      </dgm:t>
    </dgm:pt>
    <dgm:pt modelId="{1BFF68F4-3E04-4A9D-B609-A207E878B9FB}">
      <dgm:prSet/>
      <dgm:spPr/>
      <dgm:t>
        <a:bodyPr/>
        <a:lstStyle/>
        <a:p>
          <a:r>
            <a:rPr lang="en-US" dirty="0" err="1"/>
            <a:t>Saahil</a:t>
          </a:r>
          <a:r>
            <a:rPr lang="en-US" dirty="0"/>
            <a:t> Khan</a:t>
          </a:r>
        </a:p>
      </dgm:t>
    </dgm:pt>
    <dgm:pt modelId="{441B5B0F-2BAF-42F4-9703-FE5BB56D2D40}" type="parTrans" cxnId="{172F17DA-6B6D-43A4-85CD-E3A6FD4D9436}">
      <dgm:prSet/>
      <dgm:spPr/>
      <dgm:t>
        <a:bodyPr/>
        <a:lstStyle/>
        <a:p>
          <a:endParaRPr lang="en-US"/>
        </a:p>
      </dgm:t>
    </dgm:pt>
    <dgm:pt modelId="{4CE4B8D7-485A-40C6-975E-C71BBB6DBEB7}" type="sibTrans" cxnId="{172F17DA-6B6D-43A4-85CD-E3A6FD4D9436}">
      <dgm:prSet/>
      <dgm:spPr/>
      <dgm:t>
        <a:bodyPr/>
        <a:lstStyle/>
        <a:p>
          <a:endParaRPr lang="en-US"/>
        </a:p>
      </dgm:t>
    </dgm:pt>
    <dgm:pt modelId="{037B2C4D-674A-44EA-9D59-F3CD9E3B3A49}">
      <dgm:prSet/>
      <dgm:spPr/>
      <dgm:t>
        <a:bodyPr/>
        <a:lstStyle/>
        <a:p>
          <a:r>
            <a:rPr lang="en-US" dirty="0"/>
            <a:t>Saurav </a:t>
          </a:r>
          <a:r>
            <a:rPr lang="en-US" dirty="0" err="1"/>
            <a:t>Labade</a:t>
          </a:r>
          <a:r>
            <a:rPr lang="en-US" dirty="0"/>
            <a:t> </a:t>
          </a:r>
        </a:p>
      </dgm:t>
    </dgm:pt>
    <dgm:pt modelId="{76636480-D24C-4767-813D-8B336071F690}" type="parTrans" cxnId="{75DE86D3-0EC4-49BB-B35F-82C76897D475}">
      <dgm:prSet/>
      <dgm:spPr/>
      <dgm:t>
        <a:bodyPr/>
        <a:lstStyle/>
        <a:p>
          <a:endParaRPr lang="en-US"/>
        </a:p>
      </dgm:t>
    </dgm:pt>
    <dgm:pt modelId="{1855A5F8-DB99-4A47-BF38-BF24636AAE16}" type="sibTrans" cxnId="{75DE86D3-0EC4-49BB-B35F-82C76897D475}">
      <dgm:prSet/>
      <dgm:spPr/>
      <dgm:t>
        <a:bodyPr/>
        <a:lstStyle/>
        <a:p>
          <a:endParaRPr lang="en-US"/>
        </a:p>
      </dgm:t>
    </dgm:pt>
    <dgm:pt modelId="{DF7A70B0-8E49-4BB1-9B19-9F446408DF19}">
      <dgm:prSet/>
      <dgm:spPr/>
      <dgm:t>
        <a:bodyPr/>
        <a:lstStyle/>
        <a:p>
          <a:r>
            <a:rPr lang="en-US"/>
            <a:t>Abhishek Anand . </a:t>
          </a:r>
        </a:p>
      </dgm:t>
    </dgm:pt>
    <dgm:pt modelId="{1DA37730-A1C7-40E7-9918-098EA01CD935}" type="parTrans" cxnId="{98BD41E8-635D-4E72-B4E8-2FD884EB0C3B}">
      <dgm:prSet/>
      <dgm:spPr/>
      <dgm:t>
        <a:bodyPr/>
        <a:lstStyle/>
        <a:p>
          <a:endParaRPr lang="en-US"/>
        </a:p>
      </dgm:t>
    </dgm:pt>
    <dgm:pt modelId="{554F8FB2-8C57-40A1-B1CF-643182643CC0}" type="sibTrans" cxnId="{98BD41E8-635D-4E72-B4E8-2FD884EB0C3B}">
      <dgm:prSet/>
      <dgm:spPr/>
      <dgm:t>
        <a:bodyPr/>
        <a:lstStyle/>
        <a:p>
          <a:endParaRPr lang="en-US"/>
        </a:p>
      </dgm:t>
    </dgm:pt>
    <dgm:pt modelId="{882F4E89-4737-4A86-A12D-0574EDE3E62B}" type="pres">
      <dgm:prSet presAssocID="{9FF55EF1-D598-40A2-A82C-D6555900AA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671E0E-AF35-47A5-9D39-B73F2325DD46}" type="pres">
      <dgm:prSet presAssocID="{56498CD1-8454-41B8-92D5-D33A16B35060}" presName="root" presStyleCnt="0"/>
      <dgm:spPr/>
    </dgm:pt>
    <dgm:pt modelId="{19F78016-6E57-4072-950D-50BAB99E191E}" type="pres">
      <dgm:prSet presAssocID="{56498CD1-8454-41B8-92D5-D33A16B35060}" presName="rootComposite" presStyleCnt="0"/>
      <dgm:spPr/>
    </dgm:pt>
    <dgm:pt modelId="{8E3D6B5A-452A-4969-AA97-FCB7C5AF1A54}" type="pres">
      <dgm:prSet presAssocID="{56498CD1-8454-41B8-92D5-D33A16B35060}" presName="rootText" presStyleLbl="node1" presStyleIdx="0" presStyleCnt="4"/>
      <dgm:spPr/>
    </dgm:pt>
    <dgm:pt modelId="{A4E06A75-4FDC-4E5A-B02A-CDD200B629D6}" type="pres">
      <dgm:prSet presAssocID="{56498CD1-8454-41B8-92D5-D33A16B35060}" presName="rootConnector" presStyleLbl="node1" presStyleIdx="0" presStyleCnt="4"/>
      <dgm:spPr/>
    </dgm:pt>
    <dgm:pt modelId="{30C0F3E1-C68F-4B89-A6AF-4BB44A0D0480}" type="pres">
      <dgm:prSet presAssocID="{56498CD1-8454-41B8-92D5-D33A16B35060}" presName="childShape" presStyleCnt="0"/>
      <dgm:spPr/>
    </dgm:pt>
    <dgm:pt modelId="{C8049C19-C3D3-46D1-A474-66BA69B3DDE0}" type="pres">
      <dgm:prSet presAssocID="{1BFF68F4-3E04-4A9D-B609-A207E878B9FB}" presName="root" presStyleCnt="0"/>
      <dgm:spPr/>
    </dgm:pt>
    <dgm:pt modelId="{60BA6F51-A281-42A0-A08F-83C7A6AF1295}" type="pres">
      <dgm:prSet presAssocID="{1BFF68F4-3E04-4A9D-B609-A207E878B9FB}" presName="rootComposite" presStyleCnt="0"/>
      <dgm:spPr/>
    </dgm:pt>
    <dgm:pt modelId="{7DC20E7C-695C-4F0B-B790-47F914F735C7}" type="pres">
      <dgm:prSet presAssocID="{1BFF68F4-3E04-4A9D-B609-A207E878B9FB}" presName="rootText" presStyleLbl="node1" presStyleIdx="1" presStyleCnt="4"/>
      <dgm:spPr/>
    </dgm:pt>
    <dgm:pt modelId="{4CD27115-3F71-42D3-875D-D83543329008}" type="pres">
      <dgm:prSet presAssocID="{1BFF68F4-3E04-4A9D-B609-A207E878B9FB}" presName="rootConnector" presStyleLbl="node1" presStyleIdx="1" presStyleCnt="4"/>
      <dgm:spPr/>
    </dgm:pt>
    <dgm:pt modelId="{279E5CAB-5F1C-41D5-82B2-C15616EFAEC3}" type="pres">
      <dgm:prSet presAssocID="{1BFF68F4-3E04-4A9D-B609-A207E878B9FB}" presName="childShape" presStyleCnt="0"/>
      <dgm:spPr/>
    </dgm:pt>
    <dgm:pt modelId="{2608BE97-698A-42DE-BE92-BC1A97EAA38E}" type="pres">
      <dgm:prSet presAssocID="{037B2C4D-674A-44EA-9D59-F3CD9E3B3A49}" presName="root" presStyleCnt="0"/>
      <dgm:spPr/>
    </dgm:pt>
    <dgm:pt modelId="{8E4076D7-411F-474B-B7FD-FCF4DAA4DDC6}" type="pres">
      <dgm:prSet presAssocID="{037B2C4D-674A-44EA-9D59-F3CD9E3B3A49}" presName="rootComposite" presStyleCnt="0"/>
      <dgm:spPr/>
    </dgm:pt>
    <dgm:pt modelId="{AC4F8BE4-20C3-4FF0-94E8-4540530D8676}" type="pres">
      <dgm:prSet presAssocID="{037B2C4D-674A-44EA-9D59-F3CD9E3B3A49}" presName="rootText" presStyleLbl="node1" presStyleIdx="2" presStyleCnt="4"/>
      <dgm:spPr/>
    </dgm:pt>
    <dgm:pt modelId="{4A648544-2F53-43CC-84B7-444B8EDC59FF}" type="pres">
      <dgm:prSet presAssocID="{037B2C4D-674A-44EA-9D59-F3CD9E3B3A49}" presName="rootConnector" presStyleLbl="node1" presStyleIdx="2" presStyleCnt="4"/>
      <dgm:spPr/>
    </dgm:pt>
    <dgm:pt modelId="{DA7A1449-23EA-43E2-A00B-953A852117F7}" type="pres">
      <dgm:prSet presAssocID="{037B2C4D-674A-44EA-9D59-F3CD9E3B3A49}" presName="childShape" presStyleCnt="0"/>
      <dgm:spPr/>
    </dgm:pt>
    <dgm:pt modelId="{43B98481-96C1-4FEE-ABD2-863A64B3CEE7}" type="pres">
      <dgm:prSet presAssocID="{DF7A70B0-8E49-4BB1-9B19-9F446408DF19}" presName="root" presStyleCnt="0"/>
      <dgm:spPr/>
    </dgm:pt>
    <dgm:pt modelId="{086BF2A0-5107-40BA-802B-56573639C944}" type="pres">
      <dgm:prSet presAssocID="{DF7A70B0-8E49-4BB1-9B19-9F446408DF19}" presName="rootComposite" presStyleCnt="0"/>
      <dgm:spPr/>
    </dgm:pt>
    <dgm:pt modelId="{77BF2E1B-7BEE-44E5-8905-443267FA911B}" type="pres">
      <dgm:prSet presAssocID="{DF7A70B0-8E49-4BB1-9B19-9F446408DF19}" presName="rootText" presStyleLbl="node1" presStyleIdx="3" presStyleCnt="4"/>
      <dgm:spPr/>
    </dgm:pt>
    <dgm:pt modelId="{28EA9406-6AF8-43B7-A0D9-FC8054ACDEA0}" type="pres">
      <dgm:prSet presAssocID="{DF7A70B0-8E49-4BB1-9B19-9F446408DF19}" presName="rootConnector" presStyleLbl="node1" presStyleIdx="3" presStyleCnt="4"/>
      <dgm:spPr/>
    </dgm:pt>
    <dgm:pt modelId="{CF3AB8EA-4386-49C4-862C-6986A342DC68}" type="pres">
      <dgm:prSet presAssocID="{DF7A70B0-8E49-4BB1-9B19-9F446408DF19}" presName="childShape" presStyleCnt="0"/>
      <dgm:spPr/>
    </dgm:pt>
  </dgm:ptLst>
  <dgm:cxnLst>
    <dgm:cxn modelId="{A48AF706-1989-4ADB-9D0C-FB6542C52032}" type="presOf" srcId="{1BFF68F4-3E04-4A9D-B609-A207E878B9FB}" destId="{4CD27115-3F71-42D3-875D-D83543329008}" srcOrd="1" destOrd="0" presId="urn:microsoft.com/office/officeart/2005/8/layout/hierarchy3"/>
    <dgm:cxn modelId="{336B6010-053F-474B-B483-CA9E07D9D64F}" type="presOf" srcId="{037B2C4D-674A-44EA-9D59-F3CD9E3B3A49}" destId="{AC4F8BE4-20C3-4FF0-94E8-4540530D8676}" srcOrd="0" destOrd="0" presId="urn:microsoft.com/office/officeart/2005/8/layout/hierarchy3"/>
    <dgm:cxn modelId="{0A9F5028-0871-4C07-BCF3-1B0A17079604}" type="presOf" srcId="{DF7A70B0-8E49-4BB1-9B19-9F446408DF19}" destId="{77BF2E1B-7BEE-44E5-8905-443267FA911B}" srcOrd="0" destOrd="0" presId="urn:microsoft.com/office/officeart/2005/8/layout/hierarchy3"/>
    <dgm:cxn modelId="{F7C70E38-48EC-4DAF-9511-2F2FD441F1BE}" type="presOf" srcId="{56498CD1-8454-41B8-92D5-D33A16B35060}" destId="{A4E06A75-4FDC-4E5A-B02A-CDD200B629D6}" srcOrd="1" destOrd="0" presId="urn:microsoft.com/office/officeart/2005/8/layout/hierarchy3"/>
    <dgm:cxn modelId="{315A285F-9853-4D19-9B81-E0E7F67BD556}" type="presOf" srcId="{1BFF68F4-3E04-4A9D-B609-A207E878B9FB}" destId="{7DC20E7C-695C-4F0B-B790-47F914F735C7}" srcOrd="0" destOrd="0" presId="urn:microsoft.com/office/officeart/2005/8/layout/hierarchy3"/>
    <dgm:cxn modelId="{DC410C91-0879-45CA-B502-DE407C47C1B3}" type="presOf" srcId="{9FF55EF1-D598-40A2-A82C-D6555900AA3B}" destId="{882F4E89-4737-4A86-A12D-0574EDE3E62B}" srcOrd="0" destOrd="0" presId="urn:microsoft.com/office/officeart/2005/8/layout/hierarchy3"/>
    <dgm:cxn modelId="{C19BE896-B3A9-44EC-9F55-2C314AF1D3C0}" type="presOf" srcId="{56498CD1-8454-41B8-92D5-D33A16B35060}" destId="{8E3D6B5A-452A-4969-AA97-FCB7C5AF1A54}" srcOrd="0" destOrd="0" presId="urn:microsoft.com/office/officeart/2005/8/layout/hierarchy3"/>
    <dgm:cxn modelId="{DF37C6A5-9136-496D-963F-1891837624E2}" type="presOf" srcId="{DF7A70B0-8E49-4BB1-9B19-9F446408DF19}" destId="{28EA9406-6AF8-43B7-A0D9-FC8054ACDEA0}" srcOrd="1" destOrd="0" presId="urn:microsoft.com/office/officeart/2005/8/layout/hierarchy3"/>
    <dgm:cxn modelId="{17B659D2-0E9C-418D-B7A6-08FF97333D91}" type="presOf" srcId="{037B2C4D-674A-44EA-9D59-F3CD9E3B3A49}" destId="{4A648544-2F53-43CC-84B7-444B8EDC59FF}" srcOrd="1" destOrd="0" presId="urn:microsoft.com/office/officeart/2005/8/layout/hierarchy3"/>
    <dgm:cxn modelId="{75DE86D3-0EC4-49BB-B35F-82C76897D475}" srcId="{9FF55EF1-D598-40A2-A82C-D6555900AA3B}" destId="{037B2C4D-674A-44EA-9D59-F3CD9E3B3A49}" srcOrd="2" destOrd="0" parTransId="{76636480-D24C-4767-813D-8B336071F690}" sibTransId="{1855A5F8-DB99-4A47-BF38-BF24636AAE16}"/>
    <dgm:cxn modelId="{172F17DA-6B6D-43A4-85CD-E3A6FD4D9436}" srcId="{9FF55EF1-D598-40A2-A82C-D6555900AA3B}" destId="{1BFF68F4-3E04-4A9D-B609-A207E878B9FB}" srcOrd="1" destOrd="0" parTransId="{441B5B0F-2BAF-42F4-9703-FE5BB56D2D40}" sibTransId="{4CE4B8D7-485A-40C6-975E-C71BBB6DBEB7}"/>
    <dgm:cxn modelId="{98BD41E8-635D-4E72-B4E8-2FD884EB0C3B}" srcId="{9FF55EF1-D598-40A2-A82C-D6555900AA3B}" destId="{DF7A70B0-8E49-4BB1-9B19-9F446408DF19}" srcOrd="3" destOrd="0" parTransId="{1DA37730-A1C7-40E7-9918-098EA01CD935}" sibTransId="{554F8FB2-8C57-40A1-B1CF-643182643CC0}"/>
    <dgm:cxn modelId="{4FD561F8-6899-4649-B79D-948AF56EE138}" srcId="{9FF55EF1-D598-40A2-A82C-D6555900AA3B}" destId="{56498CD1-8454-41B8-92D5-D33A16B35060}" srcOrd="0" destOrd="0" parTransId="{D8401187-4057-4D30-94A1-65DB32BFD89B}" sibTransId="{0BB30D18-5848-4588-AE65-8A9FBA475CF7}"/>
    <dgm:cxn modelId="{30B078DA-A1FF-47C3-82DC-66ED64A296BA}" type="presParOf" srcId="{882F4E89-4737-4A86-A12D-0574EDE3E62B}" destId="{AF671E0E-AF35-47A5-9D39-B73F2325DD46}" srcOrd="0" destOrd="0" presId="urn:microsoft.com/office/officeart/2005/8/layout/hierarchy3"/>
    <dgm:cxn modelId="{AD05E7CE-4280-4783-961F-263779CD39FF}" type="presParOf" srcId="{AF671E0E-AF35-47A5-9D39-B73F2325DD46}" destId="{19F78016-6E57-4072-950D-50BAB99E191E}" srcOrd="0" destOrd="0" presId="urn:microsoft.com/office/officeart/2005/8/layout/hierarchy3"/>
    <dgm:cxn modelId="{DB29ED10-B8F2-4678-8258-FBE4171C7B17}" type="presParOf" srcId="{19F78016-6E57-4072-950D-50BAB99E191E}" destId="{8E3D6B5A-452A-4969-AA97-FCB7C5AF1A54}" srcOrd="0" destOrd="0" presId="urn:microsoft.com/office/officeart/2005/8/layout/hierarchy3"/>
    <dgm:cxn modelId="{BEF29C0A-62D4-4649-BE02-B34A4C3AE4AF}" type="presParOf" srcId="{19F78016-6E57-4072-950D-50BAB99E191E}" destId="{A4E06A75-4FDC-4E5A-B02A-CDD200B629D6}" srcOrd="1" destOrd="0" presId="urn:microsoft.com/office/officeart/2005/8/layout/hierarchy3"/>
    <dgm:cxn modelId="{08D0BBA8-837A-4066-8E5D-268050629B3D}" type="presParOf" srcId="{AF671E0E-AF35-47A5-9D39-B73F2325DD46}" destId="{30C0F3E1-C68F-4B89-A6AF-4BB44A0D0480}" srcOrd="1" destOrd="0" presId="urn:microsoft.com/office/officeart/2005/8/layout/hierarchy3"/>
    <dgm:cxn modelId="{2E11FDBB-7628-4F87-8922-744F856A95EE}" type="presParOf" srcId="{882F4E89-4737-4A86-A12D-0574EDE3E62B}" destId="{C8049C19-C3D3-46D1-A474-66BA69B3DDE0}" srcOrd="1" destOrd="0" presId="urn:microsoft.com/office/officeart/2005/8/layout/hierarchy3"/>
    <dgm:cxn modelId="{12EE05C0-0218-4626-B7BA-9117FD4992A3}" type="presParOf" srcId="{C8049C19-C3D3-46D1-A474-66BA69B3DDE0}" destId="{60BA6F51-A281-42A0-A08F-83C7A6AF1295}" srcOrd="0" destOrd="0" presId="urn:microsoft.com/office/officeart/2005/8/layout/hierarchy3"/>
    <dgm:cxn modelId="{8A9D8D13-1BF1-4945-8F8C-735DCFA38970}" type="presParOf" srcId="{60BA6F51-A281-42A0-A08F-83C7A6AF1295}" destId="{7DC20E7C-695C-4F0B-B790-47F914F735C7}" srcOrd="0" destOrd="0" presId="urn:microsoft.com/office/officeart/2005/8/layout/hierarchy3"/>
    <dgm:cxn modelId="{381CDFE8-C705-4EA7-9862-D7BFCD8DCE65}" type="presParOf" srcId="{60BA6F51-A281-42A0-A08F-83C7A6AF1295}" destId="{4CD27115-3F71-42D3-875D-D83543329008}" srcOrd="1" destOrd="0" presId="urn:microsoft.com/office/officeart/2005/8/layout/hierarchy3"/>
    <dgm:cxn modelId="{A6414B8B-D9D0-497C-AD00-A5632666EE83}" type="presParOf" srcId="{C8049C19-C3D3-46D1-A474-66BA69B3DDE0}" destId="{279E5CAB-5F1C-41D5-82B2-C15616EFAEC3}" srcOrd="1" destOrd="0" presId="urn:microsoft.com/office/officeart/2005/8/layout/hierarchy3"/>
    <dgm:cxn modelId="{56AAF8E9-F3DD-4618-B590-3E9DF4A6FC89}" type="presParOf" srcId="{882F4E89-4737-4A86-A12D-0574EDE3E62B}" destId="{2608BE97-698A-42DE-BE92-BC1A97EAA38E}" srcOrd="2" destOrd="0" presId="urn:microsoft.com/office/officeart/2005/8/layout/hierarchy3"/>
    <dgm:cxn modelId="{85D7AF5A-E77B-4274-BC4E-9F8112300C06}" type="presParOf" srcId="{2608BE97-698A-42DE-BE92-BC1A97EAA38E}" destId="{8E4076D7-411F-474B-B7FD-FCF4DAA4DDC6}" srcOrd="0" destOrd="0" presId="urn:microsoft.com/office/officeart/2005/8/layout/hierarchy3"/>
    <dgm:cxn modelId="{D89B96CE-E3AB-4155-9B9E-02E1D0015EA8}" type="presParOf" srcId="{8E4076D7-411F-474B-B7FD-FCF4DAA4DDC6}" destId="{AC4F8BE4-20C3-4FF0-94E8-4540530D8676}" srcOrd="0" destOrd="0" presId="urn:microsoft.com/office/officeart/2005/8/layout/hierarchy3"/>
    <dgm:cxn modelId="{5461D5E4-8C7B-41F8-BAED-C8CF3A55B8D6}" type="presParOf" srcId="{8E4076D7-411F-474B-B7FD-FCF4DAA4DDC6}" destId="{4A648544-2F53-43CC-84B7-444B8EDC59FF}" srcOrd="1" destOrd="0" presId="urn:microsoft.com/office/officeart/2005/8/layout/hierarchy3"/>
    <dgm:cxn modelId="{D03363F8-E6C3-42E7-92C7-89A631FEBF4E}" type="presParOf" srcId="{2608BE97-698A-42DE-BE92-BC1A97EAA38E}" destId="{DA7A1449-23EA-43E2-A00B-953A852117F7}" srcOrd="1" destOrd="0" presId="urn:microsoft.com/office/officeart/2005/8/layout/hierarchy3"/>
    <dgm:cxn modelId="{5239ED38-CDC6-4A92-B4FE-AB69512BF1D1}" type="presParOf" srcId="{882F4E89-4737-4A86-A12D-0574EDE3E62B}" destId="{43B98481-96C1-4FEE-ABD2-863A64B3CEE7}" srcOrd="3" destOrd="0" presId="urn:microsoft.com/office/officeart/2005/8/layout/hierarchy3"/>
    <dgm:cxn modelId="{C30AF159-5C72-4EA8-BFAC-9B604386C2C0}" type="presParOf" srcId="{43B98481-96C1-4FEE-ABD2-863A64B3CEE7}" destId="{086BF2A0-5107-40BA-802B-56573639C944}" srcOrd="0" destOrd="0" presId="urn:microsoft.com/office/officeart/2005/8/layout/hierarchy3"/>
    <dgm:cxn modelId="{E3DDB775-F5E0-4D47-BA57-2C2F0B1D3373}" type="presParOf" srcId="{086BF2A0-5107-40BA-802B-56573639C944}" destId="{77BF2E1B-7BEE-44E5-8905-443267FA911B}" srcOrd="0" destOrd="0" presId="urn:microsoft.com/office/officeart/2005/8/layout/hierarchy3"/>
    <dgm:cxn modelId="{CBDFDCA0-AA35-4952-B3C0-37B911E6B30B}" type="presParOf" srcId="{086BF2A0-5107-40BA-802B-56573639C944}" destId="{28EA9406-6AF8-43B7-A0D9-FC8054ACDEA0}" srcOrd="1" destOrd="0" presId="urn:microsoft.com/office/officeart/2005/8/layout/hierarchy3"/>
    <dgm:cxn modelId="{F8EC21AE-A8C2-4FA6-9522-CD77612C4742}" type="presParOf" srcId="{43B98481-96C1-4FEE-ABD2-863A64B3CEE7}" destId="{CF3AB8EA-4386-49C4-862C-6986A342DC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D6B5A-452A-4969-AA97-FCB7C5AF1A54}">
      <dsp:nvSpPr>
        <dsp:cNvPr id="0" name=""/>
        <dsp:cNvSpPr/>
      </dsp:nvSpPr>
      <dsp:spPr>
        <a:xfrm>
          <a:off x="1925" y="1622419"/>
          <a:ext cx="2212999" cy="1106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Shashank Shukla</a:t>
          </a:r>
        </a:p>
      </dsp:txBody>
      <dsp:txXfrm>
        <a:off x="34333" y="1654827"/>
        <a:ext cx="2148183" cy="1041683"/>
      </dsp:txXfrm>
    </dsp:sp>
    <dsp:sp modelId="{7DC20E7C-695C-4F0B-B790-47F914F735C7}">
      <dsp:nvSpPr>
        <dsp:cNvPr id="0" name=""/>
        <dsp:cNvSpPr/>
      </dsp:nvSpPr>
      <dsp:spPr>
        <a:xfrm>
          <a:off x="2768175" y="1622419"/>
          <a:ext cx="2212999" cy="1106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Saahil</a:t>
          </a:r>
          <a:r>
            <a:rPr lang="en-US" sz="3400" kern="1200" dirty="0"/>
            <a:t> Khan</a:t>
          </a:r>
        </a:p>
      </dsp:txBody>
      <dsp:txXfrm>
        <a:off x="2800583" y="1654827"/>
        <a:ext cx="2148183" cy="1041683"/>
      </dsp:txXfrm>
    </dsp:sp>
    <dsp:sp modelId="{AC4F8BE4-20C3-4FF0-94E8-4540530D8676}">
      <dsp:nvSpPr>
        <dsp:cNvPr id="0" name=""/>
        <dsp:cNvSpPr/>
      </dsp:nvSpPr>
      <dsp:spPr>
        <a:xfrm>
          <a:off x="5534424" y="1622419"/>
          <a:ext cx="2212999" cy="1106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Saurav </a:t>
          </a:r>
          <a:r>
            <a:rPr lang="en-US" sz="3400" kern="1200" dirty="0" err="1"/>
            <a:t>Labade</a:t>
          </a:r>
          <a:r>
            <a:rPr lang="en-US" sz="3400" kern="1200" dirty="0"/>
            <a:t> </a:t>
          </a:r>
        </a:p>
      </dsp:txBody>
      <dsp:txXfrm>
        <a:off x="5566832" y="1654827"/>
        <a:ext cx="2148183" cy="1041683"/>
      </dsp:txXfrm>
    </dsp:sp>
    <dsp:sp modelId="{77BF2E1B-7BEE-44E5-8905-443267FA911B}">
      <dsp:nvSpPr>
        <dsp:cNvPr id="0" name=""/>
        <dsp:cNvSpPr/>
      </dsp:nvSpPr>
      <dsp:spPr>
        <a:xfrm>
          <a:off x="8300674" y="1622419"/>
          <a:ext cx="2212999" cy="1106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Abhishek Anand . </a:t>
          </a:r>
        </a:p>
      </dsp:txBody>
      <dsp:txXfrm>
        <a:off x="8333082" y="1654827"/>
        <a:ext cx="2148183" cy="1041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6889-5405-83F4-A87F-3EDC8241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A069C-A8C0-9880-5623-CFF285D66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08657-4F29-7C06-3E21-9F029393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9E0A-F329-4CFE-A1B3-54D8F114193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257D-CB57-B9BB-CB36-8A252E7C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83501-FC7C-4EA4-344C-D13D8D10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D131-E159-43C1-B15B-24462D0A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07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F94B-ABA7-AA43-FEF8-D43E4561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C2C70-415D-7516-0FB2-4C9C96A6F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242C-95F1-7159-D4AD-9627A479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9E0A-F329-4CFE-A1B3-54D8F114193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8F317-CC7E-9468-33AD-D18B611E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6FAB7-9BCB-3148-ED9C-148F3D70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D131-E159-43C1-B15B-24462D0A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27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D30EC-36B9-B608-3688-EE86A3FBC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56F00-EF18-45F4-0E8D-9E0FDF98E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7BA3F-ED21-2DF5-33CC-2ED6D98B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9E0A-F329-4CFE-A1B3-54D8F114193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BD13C-7900-1392-1B21-24EB9199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F76DF-DF02-14BE-9740-A2EFC517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D131-E159-43C1-B15B-24462D0A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14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8E3-7985-0B42-4DA3-B516B84F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6B1C-703F-18EC-27A4-75C51DF1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ED232-ECB8-9E3F-887A-124BB0B8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9E0A-F329-4CFE-A1B3-54D8F114193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D210-1B0F-5268-3946-4E8FE363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5067-F1BA-14FE-4C58-664F4A15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D131-E159-43C1-B15B-24462D0A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02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2E53-74FF-B576-B137-7740F5B1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70A32-A940-BA68-2BF1-31A8AEB9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85437-4F65-DAF0-BF39-2894E662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9E0A-F329-4CFE-A1B3-54D8F114193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674EB-7890-17E6-928B-CC615BF8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272F4-DEF3-177E-7C58-31FE3368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D131-E159-43C1-B15B-24462D0A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2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36F8-0707-48E5-3390-DB041EBB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1EE9-0DC8-AEB7-9C5B-6A8743D48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04CF2-FBD8-7EC0-A20C-8594A9223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5942D-5B13-89F3-7E5E-4A6BCDDE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9E0A-F329-4CFE-A1B3-54D8F114193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2C5C2-C788-3541-1723-3110EB62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3EC5E-749A-4F51-137A-5BE09BDC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D131-E159-43C1-B15B-24462D0A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2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F6EE-D83E-6132-A920-600A151D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6EBDA-105A-693B-6986-FEC9FB72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C3AF9-BCF2-EDC5-0484-C026C1A4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F3A34-55AA-8875-1B67-932628EB2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008E0-4B34-ED75-D239-110CE1801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63378D-17B9-D075-4B9B-E5D208FB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9E0A-F329-4CFE-A1B3-54D8F114193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6DBA9-7EBE-16E0-86C7-9A9C3B4E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2B069-73E2-B762-DD1B-B816192C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D131-E159-43C1-B15B-24462D0A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2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F666-FCDD-F908-8802-89878EEC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E15D5-3466-0C6A-9FA6-83CB7B17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9E0A-F329-4CFE-A1B3-54D8F114193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2C910-C5C5-7489-0DB9-901BFA12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ED7E4-2322-D1CE-407D-82CAABCE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D131-E159-43C1-B15B-24462D0A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7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D4F08-DA53-A226-EFF5-AC3995EC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9E0A-F329-4CFE-A1B3-54D8F114193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16741-9210-1E40-9952-523599E4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85D3D-E4EA-949A-47B1-79E34F2F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D131-E159-43C1-B15B-24462D0A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65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565E-A5EA-01F7-09FC-D84D92F1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8BE43-A645-6E8D-1052-CD6E57327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9E19B-931A-4D93-682B-08084D6BE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55C2F-BE5D-03CC-1FC8-2415C3C3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9E0A-F329-4CFE-A1B3-54D8F114193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BDE82-72A9-E0B1-DC1E-6C8E40E1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8DD9-9F21-2112-7A9E-31313698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D131-E159-43C1-B15B-24462D0A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5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5645-8E3F-F44C-46F5-DBB4B55B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006F0-5631-D85B-3F70-7EED9F1E6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D996D-1675-D247-A6D3-1150782CC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BB5DA-69A8-9CB4-3BDE-8CBDD983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9E0A-F329-4CFE-A1B3-54D8F114193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93DC1-8884-9782-0C8D-EE9AF856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07B27-5421-BA00-AC3D-590CE546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D131-E159-43C1-B15B-24462D0A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91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F1A99-6DB8-4AED-259C-16E7E20C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E48F-8254-105D-9A80-9B218DB37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D64B9-8FEA-D465-C190-9905058A4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9E0A-F329-4CFE-A1B3-54D8F114193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A79-C6B3-E84D-0EB2-36404DF34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FF45-1540-2192-125D-DB0A1551A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6D131-E159-43C1-B15B-24462D0A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28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21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A4F403A-2270-4E0C-3070-799E57AB8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4" r="13103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27" name="Rectangle 21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FBCDA-9EDF-0B70-CB07-9E7F26E0E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</a:rPr>
              <a:t>JOB ANALYTICS PROJECT </a:t>
            </a:r>
            <a:endParaRPr lang="en-IN" sz="5000" b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B047E-E043-A4E3-0C09-A1ED077CA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ON LINKEDIN </a:t>
            </a:r>
            <a:endParaRPr lang="en-IN" sz="2000">
              <a:solidFill>
                <a:schemeClr val="bg1"/>
              </a:solidFill>
            </a:endParaRPr>
          </a:p>
        </p:txBody>
      </p:sp>
      <p:cxnSp>
        <p:nvCxnSpPr>
          <p:cNvPr id="228" name="Straight Connector 21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08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3A89-47C0-2393-325E-6EDA6308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C810-64B4-D718-7830-F3DEF56C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64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783E-BA42-D6E3-A036-76909550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9A71-7B6F-3117-7296-F18162B80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90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1E93-AB3B-45FC-59A2-EFED8614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62B9-EF67-693A-87D7-3F5D58073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54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BD4C-B47A-A54C-F0A2-32FAA549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4AC8-B9F7-169C-7516-4A57AE93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6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7266-A014-6BBA-2D0E-CFB6A501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7474-3C24-5D7F-8720-D9008E326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48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7CC-9758-AC06-0364-41F15ACF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8870A-4830-DB22-B264-B97DC55FA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83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ECDE-32CB-B713-C00C-A1725D4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1C14-C146-FD64-D5D3-CB6C92A6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7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04F5-35BA-8015-6E66-D7CE8B1C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D7F67-BFB2-BA54-A137-8D9DD10C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39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75E3-254F-518D-D801-F0EA68F9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5325-C972-A835-88CE-3D7819B5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102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AED6-62C5-A054-EC26-6B8AC115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6C18-D1D7-7D70-7D74-846F707A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9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92C74242-F70A-2551-5473-67579B6956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9A3765-9293-32C9-585E-B14B6C8C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Members </a:t>
            </a:r>
            <a:br>
              <a:rPr lang="en-US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C12CFE-01C0-0951-5E85-04B2EB882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9225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9477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omputer script on a screen">
            <a:extLst>
              <a:ext uri="{FF2B5EF4-FFF2-40B4-BE49-F238E27FC236}">
                <a16:creationId xmlns:a16="http://schemas.microsoft.com/office/drawing/2014/main" id="{E13A0655-4FFE-EE00-8402-B13E2B74E6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A25C6B-E9F6-AAED-79FB-4298B338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Steps</a:t>
            </a:r>
            <a:r>
              <a:rPr lang="en-US">
                <a:solidFill>
                  <a:srgbClr val="FFFFFF"/>
                </a:solidFill>
              </a:rPr>
              <a:t>: 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8F4E85-419A-1A6E-9DB2-F810FE7A5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 scrap the data from the professional networking site LinkedIn, using the python library , BeautifulSoup (or similar) and make 3 tables using the data. </a:t>
            </a:r>
          </a:p>
          <a:p>
            <a:r>
              <a:rPr lang="en-US">
                <a:solidFill>
                  <a:srgbClr val="FFFFFF"/>
                </a:solidFill>
              </a:rPr>
              <a:t>And we then collate the information into 3 tables using the data. </a:t>
            </a:r>
          </a:p>
          <a:p>
            <a:r>
              <a:rPr lang="en-US">
                <a:solidFill>
                  <a:srgbClr val="FFFFFF"/>
                </a:solidFill>
              </a:rPr>
              <a:t>1) Jobs</a:t>
            </a:r>
          </a:p>
          <a:p>
            <a:r>
              <a:rPr lang="en-US">
                <a:solidFill>
                  <a:srgbClr val="FFFFFF"/>
                </a:solidFill>
              </a:rPr>
              <a:t>2)Company </a:t>
            </a:r>
          </a:p>
          <a:p>
            <a:r>
              <a:rPr lang="en-US">
                <a:solidFill>
                  <a:srgbClr val="FFFFFF"/>
                </a:solidFill>
              </a:rPr>
              <a:t>3)Involvement . </a:t>
            </a:r>
          </a:p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1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8E9-85E1-11C9-F96D-EAA16DF2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C0C61-7520-1FD7-E6D6-45EEDAC48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6F28329-E642-59FF-8C92-33E31436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2" y="150831"/>
            <a:ext cx="11000345" cy="613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2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5E690-84FB-F03F-E023-9391D5F77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68629"/>
            <a:ext cx="11277600" cy="592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9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AB80-41EA-113E-E537-A410B560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: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6673DA-8943-64F9-7AB3-87660A8CE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725114"/>
              </p:ext>
            </p:extLst>
          </p:nvPr>
        </p:nvGraphicFramePr>
        <p:xfrm>
          <a:off x="838201" y="1866507"/>
          <a:ext cx="2800546" cy="240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546">
                  <a:extLst>
                    <a:ext uri="{9D8B030D-6E8A-4147-A177-3AD203B41FA5}">
                      <a16:colId xmlns:a16="http://schemas.microsoft.com/office/drawing/2014/main" val="1730622147"/>
                    </a:ext>
                  </a:extLst>
                </a:gridCol>
              </a:tblGrid>
              <a:tr h="394988">
                <a:tc>
                  <a:txBody>
                    <a:bodyPr/>
                    <a:lstStyle/>
                    <a:p>
                      <a:r>
                        <a:rPr lang="en-US" dirty="0"/>
                        <a:t>Jobs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124435"/>
                  </a:ext>
                </a:extLst>
              </a:tr>
              <a:tr h="428897">
                <a:tc>
                  <a:txBody>
                    <a:bodyPr/>
                    <a:lstStyle/>
                    <a:p>
                      <a:r>
                        <a:rPr lang="en-US" dirty="0"/>
                        <a:t>Job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685911"/>
                  </a:ext>
                </a:extLst>
              </a:tr>
              <a:tr h="394988">
                <a:tc>
                  <a:txBody>
                    <a:bodyPr/>
                    <a:lstStyle/>
                    <a:p>
                      <a:r>
                        <a:rPr lang="en-US" dirty="0"/>
                        <a:t>Company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52376"/>
                  </a:ext>
                </a:extLst>
              </a:tr>
              <a:tr h="394988"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05286"/>
                  </a:ext>
                </a:extLst>
              </a:tr>
              <a:tr h="394988"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14705"/>
                  </a:ext>
                </a:extLst>
              </a:tr>
              <a:tr h="394988">
                <a:tc>
                  <a:txBody>
                    <a:bodyPr/>
                    <a:lstStyle/>
                    <a:p>
                      <a:r>
                        <a:rPr lang="en-US" dirty="0" err="1"/>
                        <a:t>Details_id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92768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EDBE990-DFBB-30B5-852B-0545351EA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39618"/>
              </p:ext>
            </p:extLst>
          </p:nvPr>
        </p:nvGraphicFramePr>
        <p:xfrm>
          <a:off x="4596091" y="1866506"/>
          <a:ext cx="2756816" cy="2328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816">
                  <a:extLst>
                    <a:ext uri="{9D8B030D-6E8A-4147-A177-3AD203B41FA5}">
                      <a16:colId xmlns:a16="http://schemas.microsoft.com/office/drawing/2014/main" val="664504088"/>
                    </a:ext>
                  </a:extLst>
                </a:gridCol>
              </a:tblGrid>
              <a:tr h="488003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61717"/>
                  </a:ext>
                </a:extLst>
              </a:tr>
              <a:tr h="488003">
                <a:tc>
                  <a:txBody>
                    <a:bodyPr/>
                    <a:lstStyle/>
                    <a:p>
                      <a:r>
                        <a:rPr lang="en-US" dirty="0" err="1"/>
                        <a:t>Company_Id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392617"/>
                  </a:ext>
                </a:extLst>
              </a:tr>
              <a:tr h="488003">
                <a:tc>
                  <a:txBody>
                    <a:bodyPr/>
                    <a:lstStyle/>
                    <a:p>
                      <a:r>
                        <a:rPr lang="en-US" dirty="0" err="1"/>
                        <a:t>Company_Name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71627"/>
                  </a:ext>
                </a:extLst>
              </a:tr>
              <a:tr h="376411">
                <a:tc>
                  <a:txBody>
                    <a:bodyPr/>
                    <a:lstStyle/>
                    <a:p>
                      <a:r>
                        <a:rPr lang="en-US" dirty="0"/>
                        <a:t>Industry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231804"/>
                  </a:ext>
                </a:extLst>
              </a:tr>
              <a:tr h="488003">
                <a:tc>
                  <a:txBody>
                    <a:bodyPr/>
                    <a:lstStyle/>
                    <a:p>
                      <a:r>
                        <a:rPr lang="en-US" dirty="0" err="1"/>
                        <a:t>Number_of_employees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16514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3C6C4C-4815-3161-08DE-DE3C8AE85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88298"/>
              </p:ext>
            </p:extLst>
          </p:nvPr>
        </p:nvGraphicFramePr>
        <p:xfrm>
          <a:off x="7942606" y="1866506"/>
          <a:ext cx="32375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584">
                  <a:extLst>
                    <a:ext uri="{9D8B030D-6E8A-4147-A177-3AD203B41FA5}">
                      <a16:colId xmlns:a16="http://schemas.microsoft.com/office/drawing/2014/main" val="78829177"/>
                    </a:ext>
                  </a:extLst>
                </a:gridCol>
              </a:tblGrid>
              <a:tr h="362059">
                <a:tc>
                  <a:txBody>
                    <a:bodyPr/>
                    <a:lstStyle/>
                    <a:p>
                      <a:r>
                        <a:rPr lang="en-US" dirty="0"/>
                        <a:t>Details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318272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r>
                        <a:rPr lang="en-US" dirty="0" err="1"/>
                        <a:t>Details_id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39896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r>
                        <a:rPr lang="en-US" dirty="0" err="1"/>
                        <a:t>Involment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18229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50641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r>
                        <a:rPr lang="en-US" dirty="0" err="1"/>
                        <a:t>Total_Applicants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0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12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29D35-176D-C25D-EB43-A61FDEC1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Goal 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51DB-8823-04F4-1E52-D7CC18611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5611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C575-CD47-41E4-1B1E-3D70E963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CFC4-D57E-0795-95A5-CC5C1613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23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BAFB-9439-DD9E-8F88-0118E754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8AA42-8561-6F41-F26E-708382E41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58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106</Words>
  <Application>Microsoft Office PowerPoint</Application>
  <PresentationFormat>Widescreen</PresentationFormat>
  <Paragraphs>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JOB ANALYTICS PROJECT </vt:lpstr>
      <vt:lpstr>Group Members  </vt:lpstr>
      <vt:lpstr>Steps: </vt:lpstr>
      <vt:lpstr>PowerPoint Presentation</vt:lpstr>
      <vt:lpstr>PowerPoint Presentation</vt:lpstr>
      <vt:lpstr>Tables : </vt:lpstr>
      <vt:lpstr>Goal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ANALYTICS PROJECT </dc:title>
  <dc:creator>SAURAV LABADE</dc:creator>
  <cp:lastModifiedBy>SAURAV LABADE</cp:lastModifiedBy>
  <cp:revision>1</cp:revision>
  <dcterms:created xsi:type="dcterms:W3CDTF">2023-01-24T17:55:35Z</dcterms:created>
  <dcterms:modified xsi:type="dcterms:W3CDTF">2023-04-02T11:47:18Z</dcterms:modified>
</cp:coreProperties>
</file>