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sldIdLst>
    <p:sldId id="256" r:id="rId2"/>
    <p:sldId id="257" r:id="rId3"/>
    <p:sldId id="266" r:id="rId4"/>
    <p:sldId id="267" r:id="rId5"/>
    <p:sldId id="259" r:id="rId6"/>
    <p:sldId id="260" r:id="rId7"/>
    <p:sldId id="269" r:id="rId8"/>
    <p:sldId id="270" r:id="rId9"/>
    <p:sldId id="271" r:id="rId10"/>
    <p:sldId id="261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V LABADE" userId="396dd722126eb7f7" providerId="LiveId" clId="{DA2D187F-51BD-4261-A790-00FB983BCA27}"/>
    <pc:docChg chg="undo custSel addSld delSld modSld">
      <pc:chgData name="SAURAV LABADE" userId="396dd722126eb7f7" providerId="LiveId" clId="{DA2D187F-51BD-4261-A790-00FB983BCA27}" dt="2023-02-20T14:10:19.823" v="2486" actId="1076"/>
      <pc:docMkLst>
        <pc:docMk/>
      </pc:docMkLst>
      <pc:sldChg chg="delSp modSp mod delDesignElem">
        <pc:chgData name="SAURAV LABADE" userId="396dd722126eb7f7" providerId="LiveId" clId="{DA2D187F-51BD-4261-A790-00FB983BCA27}" dt="2023-02-20T09:32:52.904" v="1795" actId="27636"/>
        <pc:sldMkLst>
          <pc:docMk/>
          <pc:sldMk cId="2818579614" sldId="256"/>
        </pc:sldMkLst>
        <pc:spChg chg="mod">
          <ac:chgData name="SAURAV LABADE" userId="396dd722126eb7f7" providerId="LiveId" clId="{DA2D187F-51BD-4261-A790-00FB983BCA27}" dt="2023-02-20T09:32:52.904" v="1795" actId="27636"/>
          <ac:spMkLst>
            <pc:docMk/>
            <pc:sldMk cId="2818579614" sldId="256"/>
            <ac:spMk id="2" creationId="{CDDCDF8B-A108-13CB-24D1-8169B6C1D02A}"/>
          </ac:spMkLst>
        </pc:spChg>
        <pc:spChg chg="del">
          <ac:chgData name="SAURAV LABADE" userId="396dd722126eb7f7" providerId="LiveId" clId="{DA2D187F-51BD-4261-A790-00FB983BCA27}" dt="2023-02-20T09:31:49.839" v="1784"/>
          <ac:spMkLst>
            <pc:docMk/>
            <pc:sldMk cId="2818579614" sldId="256"/>
            <ac:spMk id="36" creationId="{ACE9E2ED-2BB1-46AE-A037-86EC1BFB3373}"/>
          </ac:spMkLst>
        </pc:spChg>
        <pc:spChg chg="del">
          <ac:chgData name="SAURAV LABADE" userId="396dd722126eb7f7" providerId="LiveId" clId="{DA2D187F-51BD-4261-A790-00FB983BCA27}" dt="2023-02-20T09:31:49.839" v="1784"/>
          <ac:spMkLst>
            <pc:docMk/>
            <pc:sldMk cId="2818579614" sldId="256"/>
            <ac:spMk id="37" creationId="{D28B54C3-B57B-472A-B96E-1FCB67093DC2}"/>
          </ac:spMkLst>
        </pc:spChg>
        <pc:spChg chg="del">
          <ac:chgData name="SAURAV LABADE" userId="396dd722126eb7f7" providerId="LiveId" clId="{DA2D187F-51BD-4261-A790-00FB983BCA27}" dt="2023-02-20T09:31:49.839" v="1784"/>
          <ac:spMkLst>
            <pc:docMk/>
            <pc:sldMk cId="2818579614" sldId="256"/>
            <ac:spMk id="38" creationId="{C4C9F2B0-1044-46EB-8AEB-C3BFFDE6C2CC}"/>
          </ac:spMkLst>
        </pc:spChg>
        <pc:spChg chg="del">
          <ac:chgData name="SAURAV LABADE" userId="396dd722126eb7f7" providerId="LiveId" clId="{DA2D187F-51BD-4261-A790-00FB983BCA27}" dt="2023-02-20T09:31:49.839" v="1784"/>
          <ac:spMkLst>
            <pc:docMk/>
            <pc:sldMk cId="2818579614" sldId="256"/>
            <ac:spMk id="39" creationId="{7DB3C429-F8DA-49B9-AF84-21996FCF78B5}"/>
          </ac:spMkLst>
        </pc:spChg>
      </pc:sldChg>
      <pc:sldChg chg="addSp delSp modSp mod delDesignElem">
        <pc:chgData name="SAURAV LABADE" userId="396dd722126eb7f7" providerId="LiveId" clId="{DA2D187F-51BD-4261-A790-00FB983BCA27}" dt="2023-02-20T09:31:49.839" v="1784"/>
        <pc:sldMkLst>
          <pc:docMk/>
          <pc:sldMk cId="3748463621" sldId="257"/>
        </pc:sldMkLst>
        <pc:spChg chg="mod">
          <ac:chgData name="SAURAV LABADE" userId="396dd722126eb7f7" providerId="LiveId" clId="{DA2D187F-51BD-4261-A790-00FB983BCA27}" dt="2023-02-20T08:51:16.403" v="158" actId="26606"/>
          <ac:spMkLst>
            <pc:docMk/>
            <pc:sldMk cId="3748463621" sldId="257"/>
            <ac:spMk id="2" creationId="{B8217151-8754-D7FD-6A3E-B8FE9DD3E604}"/>
          </ac:spMkLst>
        </pc:spChg>
        <pc:spChg chg="add del">
          <ac:chgData name="SAURAV LABADE" userId="396dd722126eb7f7" providerId="LiveId" clId="{DA2D187F-51BD-4261-A790-00FB983BCA27}" dt="2023-02-20T08:51:16.403" v="158" actId="26606"/>
          <ac:spMkLst>
            <pc:docMk/>
            <pc:sldMk cId="3748463621" sldId="257"/>
            <ac:spMk id="8" creationId="{45C5CC17-FF17-43CF-B073-D9051465D5CC}"/>
          </ac:spMkLst>
        </pc:spChg>
        <pc:spChg chg="add del">
          <ac:chgData name="SAURAV LABADE" userId="396dd722126eb7f7" providerId="LiveId" clId="{DA2D187F-51BD-4261-A790-00FB983BCA27}" dt="2023-02-20T08:51:16.403" v="158" actId="26606"/>
          <ac:spMkLst>
            <pc:docMk/>
            <pc:sldMk cId="3748463621" sldId="257"/>
            <ac:spMk id="10" creationId="{1EBE2DDC-0D14-44E6-A1AB-2EEC09507435}"/>
          </ac:spMkLst>
        </pc:spChg>
        <pc:spChg chg="add del">
          <ac:chgData name="SAURAV LABADE" userId="396dd722126eb7f7" providerId="LiveId" clId="{DA2D187F-51BD-4261-A790-00FB983BCA27}" dt="2023-02-20T08:51:16.403" v="158" actId="26606"/>
          <ac:spMkLst>
            <pc:docMk/>
            <pc:sldMk cId="3748463621" sldId="257"/>
            <ac:spMk id="12" creationId="{A8543D98-0AA2-43B4-B508-DC1DB7F3DC9A}"/>
          </ac:spMkLst>
        </pc:spChg>
        <pc:spChg chg="add del">
          <ac:chgData name="SAURAV LABADE" userId="396dd722126eb7f7" providerId="LiveId" clId="{DA2D187F-51BD-4261-A790-00FB983BCA27}" dt="2023-02-20T08:51:16.403" v="158" actId="26606"/>
          <ac:spMkLst>
            <pc:docMk/>
            <pc:sldMk cId="3748463621" sldId="257"/>
            <ac:spMk id="14" creationId="{89723C1D-9A1A-465B-8164-483BF5426613}"/>
          </ac:spMkLst>
        </pc:spChg>
        <pc:spChg chg="add del">
          <ac:chgData name="SAURAV LABADE" userId="396dd722126eb7f7" providerId="LiveId" clId="{DA2D187F-51BD-4261-A790-00FB983BCA27}" dt="2023-02-20T08:51:16.403" v="158" actId="26606"/>
          <ac:spMkLst>
            <pc:docMk/>
            <pc:sldMk cId="3748463621" sldId="257"/>
            <ac:spMk id="15" creationId="{C1B070A3-59CA-2C1C-38AB-8CC113FD1FBE}"/>
          </ac:spMkLst>
        </pc:spChg>
        <pc:spChg chg="add del">
          <ac:chgData name="SAURAV LABADE" userId="396dd722126eb7f7" providerId="LiveId" clId="{DA2D187F-51BD-4261-A790-00FB983BCA27}" dt="2023-02-20T08:51:16.403" v="158" actId="26606"/>
          <ac:spMkLst>
            <pc:docMk/>
            <pc:sldMk cId="3748463621" sldId="257"/>
            <ac:spMk id="16" creationId="{A6680484-5F73-4078-85C2-415205B1A4C0}"/>
          </ac:spMkLst>
        </pc:spChg>
        <pc:spChg chg="add del">
          <ac:chgData name="SAURAV LABADE" userId="396dd722126eb7f7" providerId="LiveId" clId="{DA2D187F-51BD-4261-A790-00FB983BCA27}" dt="2023-02-20T08:51:12.059" v="153" actId="26606"/>
          <ac:spMkLst>
            <pc:docMk/>
            <pc:sldMk cId="3748463621" sldId="257"/>
            <ac:spMk id="21" creationId="{45C5CC17-FF17-43CF-B073-D9051465D5CC}"/>
          </ac:spMkLst>
        </pc:spChg>
        <pc:spChg chg="add del">
          <ac:chgData name="SAURAV LABADE" userId="396dd722126eb7f7" providerId="LiveId" clId="{DA2D187F-51BD-4261-A790-00FB983BCA27}" dt="2023-02-20T08:51:07.802" v="145" actId="26606"/>
          <ac:spMkLst>
            <pc:docMk/>
            <pc:sldMk cId="3748463621" sldId="257"/>
            <ac:spMk id="22" creationId="{040BF4A1-714C-419E-A19F-578DE93BE02F}"/>
          </ac:spMkLst>
        </pc:spChg>
        <pc:spChg chg="add del">
          <ac:chgData name="SAURAV LABADE" userId="396dd722126eb7f7" providerId="LiveId" clId="{DA2D187F-51BD-4261-A790-00FB983BCA27}" dt="2023-02-20T08:51:12.059" v="153" actId="26606"/>
          <ac:spMkLst>
            <pc:docMk/>
            <pc:sldMk cId="3748463621" sldId="257"/>
            <ac:spMk id="23" creationId="{1EBE2DDC-0D14-44E6-A1AB-2EEC09507435}"/>
          </ac:spMkLst>
        </pc:spChg>
        <pc:spChg chg="add del">
          <ac:chgData name="SAURAV LABADE" userId="396dd722126eb7f7" providerId="LiveId" clId="{DA2D187F-51BD-4261-A790-00FB983BCA27}" dt="2023-02-20T08:51:07.802" v="145" actId="26606"/>
          <ac:spMkLst>
            <pc:docMk/>
            <pc:sldMk cId="3748463621" sldId="257"/>
            <ac:spMk id="24" creationId="{2F91A9BD-D57F-4941-931F-40597AB37017}"/>
          </ac:spMkLst>
        </pc:spChg>
        <pc:spChg chg="add del">
          <ac:chgData name="SAURAV LABADE" userId="396dd722126eb7f7" providerId="LiveId" clId="{DA2D187F-51BD-4261-A790-00FB983BCA27}" dt="2023-02-20T08:51:12.059" v="153" actId="26606"/>
          <ac:spMkLst>
            <pc:docMk/>
            <pc:sldMk cId="3748463621" sldId="257"/>
            <ac:spMk id="25" creationId="{A8543D98-0AA2-43B4-B508-DC1DB7F3DC9A}"/>
          </ac:spMkLst>
        </pc:spChg>
        <pc:spChg chg="add del">
          <ac:chgData name="SAURAV LABADE" userId="396dd722126eb7f7" providerId="LiveId" clId="{DA2D187F-51BD-4261-A790-00FB983BCA27}" dt="2023-02-20T08:51:07.802" v="145" actId="26606"/>
          <ac:spMkLst>
            <pc:docMk/>
            <pc:sldMk cId="3748463621" sldId="257"/>
            <ac:spMk id="26" creationId="{C54DB264-9467-4730-B9E9-C9A97DD66920}"/>
          </ac:spMkLst>
        </pc:spChg>
        <pc:spChg chg="add del">
          <ac:chgData name="SAURAV LABADE" userId="396dd722126eb7f7" providerId="LiveId" clId="{DA2D187F-51BD-4261-A790-00FB983BCA27}" dt="2023-02-20T08:51:12.059" v="153" actId="26606"/>
          <ac:spMkLst>
            <pc:docMk/>
            <pc:sldMk cId="3748463621" sldId="257"/>
            <ac:spMk id="27" creationId="{89723C1D-9A1A-465B-8164-483BF5426613}"/>
          </ac:spMkLst>
        </pc:spChg>
        <pc:spChg chg="add del">
          <ac:chgData name="SAURAV LABADE" userId="396dd722126eb7f7" providerId="LiveId" clId="{DA2D187F-51BD-4261-A790-00FB983BCA27}" dt="2023-02-20T08:51:07.802" v="145" actId="26606"/>
          <ac:spMkLst>
            <pc:docMk/>
            <pc:sldMk cId="3748463621" sldId="257"/>
            <ac:spMk id="28" creationId="{BB097F88-2120-47B4-B891-5B28F66BBD4A}"/>
          </ac:spMkLst>
        </pc:spChg>
        <pc:spChg chg="add del">
          <ac:chgData name="SAURAV LABADE" userId="396dd722126eb7f7" providerId="LiveId" clId="{DA2D187F-51BD-4261-A790-00FB983BCA27}" dt="2023-02-20T08:51:12.059" v="153" actId="26606"/>
          <ac:spMkLst>
            <pc:docMk/>
            <pc:sldMk cId="3748463621" sldId="257"/>
            <ac:spMk id="29" creationId="{A6680484-5F73-4078-85C2-415205B1A4C0}"/>
          </ac:spMkLst>
        </pc:spChg>
        <pc:spChg chg="add del">
          <ac:chgData name="SAURAV LABADE" userId="396dd722126eb7f7" providerId="LiveId" clId="{DA2D187F-51BD-4261-A790-00FB983BCA27}" dt="2023-02-20T08:51:07.802" v="145" actId="26606"/>
          <ac:spMkLst>
            <pc:docMk/>
            <pc:sldMk cId="3748463621" sldId="257"/>
            <ac:spMk id="30" creationId="{BF9338F5-05AB-4DC5-BD1C-1A9F26C38A7A}"/>
          </ac:spMkLst>
        </pc:spChg>
        <pc:spChg chg="add del">
          <ac:chgData name="SAURAV LABADE" userId="396dd722126eb7f7" providerId="LiveId" clId="{DA2D187F-51BD-4261-A790-00FB983BCA27}" dt="2023-02-20T08:51:09.036" v="147" actId="26606"/>
          <ac:spMkLst>
            <pc:docMk/>
            <pc:sldMk cId="3748463621" sldId="257"/>
            <ac:spMk id="32" creationId="{06E6C0C3-A448-4D8B-86C7-3C83B7E4A600}"/>
          </ac:spMkLst>
        </pc:spChg>
        <pc:spChg chg="add del">
          <ac:chgData name="SAURAV LABADE" userId="396dd722126eb7f7" providerId="LiveId" clId="{DA2D187F-51BD-4261-A790-00FB983BCA27}" dt="2023-02-20T08:51:09.036" v="147" actId="26606"/>
          <ac:spMkLst>
            <pc:docMk/>
            <pc:sldMk cId="3748463621" sldId="257"/>
            <ac:spMk id="33" creationId="{EF1326A3-CBDD-4503-8C40-806B4ABF4F2A}"/>
          </ac:spMkLst>
        </pc:spChg>
        <pc:spChg chg="add del">
          <ac:chgData name="SAURAV LABADE" userId="396dd722126eb7f7" providerId="LiveId" clId="{DA2D187F-51BD-4261-A790-00FB983BCA27}" dt="2023-02-20T08:51:09.036" v="147" actId="26606"/>
          <ac:spMkLst>
            <pc:docMk/>
            <pc:sldMk cId="3748463621" sldId="257"/>
            <ac:spMk id="34" creationId="{5910698D-E436-464E-9DE4-F9FB349FD9E6}"/>
          </ac:spMkLst>
        </pc:spChg>
        <pc:spChg chg="add del">
          <ac:chgData name="SAURAV LABADE" userId="396dd722126eb7f7" providerId="LiveId" clId="{DA2D187F-51BD-4261-A790-00FB983BCA27}" dt="2023-02-20T08:51:09.854" v="149" actId="26606"/>
          <ac:spMkLst>
            <pc:docMk/>
            <pc:sldMk cId="3748463621" sldId="257"/>
            <ac:spMk id="37" creationId="{E383CC5D-71E8-4CB2-8E4A-F1E4FF6DC9D6}"/>
          </ac:spMkLst>
        </pc:spChg>
        <pc:spChg chg="add del">
          <ac:chgData name="SAURAV LABADE" userId="396dd722126eb7f7" providerId="LiveId" clId="{DA2D187F-51BD-4261-A790-00FB983BCA27}" dt="2023-02-20T08:51:09.854" v="149" actId="26606"/>
          <ac:spMkLst>
            <pc:docMk/>
            <pc:sldMk cId="3748463621" sldId="257"/>
            <ac:spMk id="38" creationId="{E2DA5AC1-43C5-4243-9028-07DBB80D0C95}"/>
          </ac:spMkLst>
        </pc:spChg>
        <pc:spChg chg="add del">
          <ac:chgData name="SAURAV LABADE" userId="396dd722126eb7f7" providerId="LiveId" clId="{DA2D187F-51BD-4261-A790-00FB983BCA27}" dt="2023-02-20T08:51:09.854" v="149" actId="26606"/>
          <ac:spMkLst>
            <pc:docMk/>
            <pc:sldMk cId="3748463621" sldId="257"/>
            <ac:spMk id="39" creationId="{8A4EDA1C-27A1-4C83-ACE4-6675EC9245B1}"/>
          </ac:spMkLst>
        </pc:spChg>
        <pc:spChg chg="add del">
          <ac:chgData name="SAURAV LABADE" userId="396dd722126eb7f7" providerId="LiveId" clId="{DA2D187F-51BD-4261-A790-00FB983BCA27}" dt="2023-02-20T08:51:09.854" v="149" actId="26606"/>
          <ac:spMkLst>
            <pc:docMk/>
            <pc:sldMk cId="3748463621" sldId="257"/>
            <ac:spMk id="40" creationId="{1C2185E4-B584-4B9D-9440-DEA0FB9D94DF}"/>
          </ac:spMkLst>
        </pc:spChg>
        <pc:spChg chg="add del">
          <ac:chgData name="SAURAV LABADE" userId="396dd722126eb7f7" providerId="LiveId" clId="{DA2D187F-51BD-4261-A790-00FB983BCA27}" dt="2023-02-20T08:51:09.854" v="149" actId="26606"/>
          <ac:spMkLst>
            <pc:docMk/>
            <pc:sldMk cId="3748463621" sldId="257"/>
            <ac:spMk id="41" creationId="{FF33EC8A-EE0A-4395-97E2-DAD467CF734C}"/>
          </ac:spMkLst>
        </pc:spChg>
        <pc:spChg chg="add del">
          <ac:chgData name="SAURAV LABADE" userId="396dd722126eb7f7" providerId="LiveId" clId="{DA2D187F-51BD-4261-A790-00FB983BCA27}" dt="2023-02-20T08:51:09.854" v="149" actId="26606"/>
          <ac:spMkLst>
            <pc:docMk/>
            <pc:sldMk cId="3748463621" sldId="257"/>
            <ac:spMk id="42" creationId="{FF85DA95-16A4-404E-9BFF-27F8E4FC78AA}"/>
          </ac:spMkLst>
        </pc:spChg>
        <pc:spChg chg="add del">
          <ac:chgData name="SAURAV LABADE" userId="396dd722126eb7f7" providerId="LiveId" clId="{DA2D187F-51BD-4261-A790-00FB983BCA27}" dt="2023-02-20T08:51:10.538" v="151" actId="26606"/>
          <ac:spMkLst>
            <pc:docMk/>
            <pc:sldMk cId="3748463621" sldId="257"/>
            <ac:spMk id="45" creationId="{06E6C0C3-A448-4D8B-86C7-3C83B7E4A600}"/>
          </ac:spMkLst>
        </pc:spChg>
        <pc:spChg chg="add del">
          <ac:chgData name="SAURAV LABADE" userId="396dd722126eb7f7" providerId="LiveId" clId="{DA2D187F-51BD-4261-A790-00FB983BCA27}" dt="2023-02-20T08:51:10.538" v="151" actId="26606"/>
          <ac:spMkLst>
            <pc:docMk/>
            <pc:sldMk cId="3748463621" sldId="257"/>
            <ac:spMk id="46" creationId="{EF1326A3-CBDD-4503-8C40-806B4ABF4F2A}"/>
          </ac:spMkLst>
        </pc:spChg>
        <pc:spChg chg="add del">
          <ac:chgData name="SAURAV LABADE" userId="396dd722126eb7f7" providerId="LiveId" clId="{DA2D187F-51BD-4261-A790-00FB983BCA27}" dt="2023-02-20T08:51:10.538" v="151" actId="26606"/>
          <ac:spMkLst>
            <pc:docMk/>
            <pc:sldMk cId="3748463621" sldId="257"/>
            <ac:spMk id="47" creationId="{5910698D-E436-464E-9DE4-F9FB349FD9E6}"/>
          </ac:spMkLst>
        </pc:spChg>
        <pc:spChg chg="add del">
          <ac:chgData name="SAURAV LABADE" userId="396dd722126eb7f7" providerId="LiveId" clId="{DA2D187F-51BD-4261-A790-00FB983BCA27}" dt="2023-02-20T08:51:12.059" v="153" actId="26606"/>
          <ac:spMkLst>
            <pc:docMk/>
            <pc:sldMk cId="3748463621" sldId="257"/>
            <ac:spMk id="50" creationId="{C1B070A3-59CA-2C1C-38AB-8CC113FD1FBE}"/>
          </ac:spMkLst>
        </pc:spChg>
        <pc:spChg chg="add del">
          <ac:chgData name="SAURAV LABADE" userId="396dd722126eb7f7" providerId="LiveId" clId="{DA2D187F-51BD-4261-A790-00FB983BCA27}" dt="2023-02-20T08:51:15.514" v="155" actId="26606"/>
          <ac:spMkLst>
            <pc:docMk/>
            <pc:sldMk cId="3748463621" sldId="257"/>
            <ac:spMk id="52" creationId="{06E6C0C3-A448-4D8B-86C7-3C83B7E4A600}"/>
          </ac:spMkLst>
        </pc:spChg>
        <pc:spChg chg="add del">
          <ac:chgData name="SAURAV LABADE" userId="396dd722126eb7f7" providerId="LiveId" clId="{DA2D187F-51BD-4261-A790-00FB983BCA27}" dt="2023-02-20T08:51:15.514" v="155" actId="26606"/>
          <ac:spMkLst>
            <pc:docMk/>
            <pc:sldMk cId="3748463621" sldId="257"/>
            <ac:spMk id="53" creationId="{EF1326A3-CBDD-4503-8C40-806B4ABF4F2A}"/>
          </ac:spMkLst>
        </pc:spChg>
        <pc:spChg chg="add del">
          <ac:chgData name="SAURAV LABADE" userId="396dd722126eb7f7" providerId="LiveId" clId="{DA2D187F-51BD-4261-A790-00FB983BCA27}" dt="2023-02-20T08:51:15.514" v="155" actId="26606"/>
          <ac:spMkLst>
            <pc:docMk/>
            <pc:sldMk cId="3748463621" sldId="257"/>
            <ac:spMk id="54" creationId="{5910698D-E436-464E-9DE4-F9FB349FD9E6}"/>
          </ac:spMkLst>
        </pc:spChg>
        <pc:spChg chg="add del">
          <ac:chgData name="SAURAV LABADE" userId="396dd722126eb7f7" providerId="LiveId" clId="{DA2D187F-51BD-4261-A790-00FB983BCA27}" dt="2023-02-20T08:51:16.370" v="157" actId="26606"/>
          <ac:spMkLst>
            <pc:docMk/>
            <pc:sldMk cId="3748463621" sldId="257"/>
            <ac:spMk id="57" creationId="{06E6C0C3-A448-4D8B-86C7-3C83B7E4A600}"/>
          </ac:spMkLst>
        </pc:spChg>
        <pc:spChg chg="add del">
          <ac:chgData name="SAURAV LABADE" userId="396dd722126eb7f7" providerId="LiveId" clId="{DA2D187F-51BD-4261-A790-00FB983BCA27}" dt="2023-02-20T08:51:16.370" v="157" actId="26606"/>
          <ac:spMkLst>
            <pc:docMk/>
            <pc:sldMk cId="3748463621" sldId="257"/>
            <ac:spMk id="58" creationId="{EF1326A3-CBDD-4503-8C40-806B4ABF4F2A}"/>
          </ac:spMkLst>
        </pc:spChg>
        <pc:spChg chg="add del">
          <ac:chgData name="SAURAV LABADE" userId="396dd722126eb7f7" providerId="LiveId" clId="{DA2D187F-51BD-4261-A790-00FB983BCA27}" dt="2023-02-20T08:51:16.370" v="157" actId="26606"/>
          <ac:spMkLst>
            <pc:docMk/>
            <pc:sldMk cId="3748463621" sldId="257"/>
            <ac:spMk id="59" creationId="{5910698D-E436-464E-9DE4-F9FB349FD9E6}"/>
          </ac:spMkLst>
        </pc:spChg>
        <pc:spChg chg="add del">
          <ac:chgData name="SAURAV LABADE" userId="396dd722126eb7f7" providerId="LiveId" clId="{DA2D187F-51BD-4261-A790-00FB983BCA27}" dt="2023-02-20T09:31:49.839" v="1784"/>
          <ac:spMkLst>
            <pc:docMk/>
            <pc:sldMk cId="3748463621" sldId="257"/>
            <ac:spMk id="62" creationId="{06E6C0C3-A448-4D8B-86C7-3C83B7E4A600}"/>
          </ac:spMkLst>
        </pc:spChg>
        <pc:spChg chg="add del">
          <ac:chgData name="SAURAV LABADE" userId="396dd722126eb7f7" providerId="LiveId" clId="{DA2D187F-51BD-4261-A790-00FB983BCA27}" dt="2023-02-20T09:31:49.839" v="1784"/>
          <ac:spMkLst>
            <pc:docMk/>
            <pc:sldMk cId="3748463621" sldId="257"/>
            <ac:spMk id="63" creationId="{EF1326A3-CBDD-4503-8C40-806B4ABF4F2A}"/>
          </ac:spMkLst>
        </pc:spChg>
        <pc:spChg chg="add del">
          <ac:chgData name="SAURAV LABADE" userId="396dd722126eb7f7" providerId="LiveId" clId="{DA2D187F-51BD-4261-A790-00FB983BCA27}" dt="2023-02-20T09:31:49.839" v="1784"/>
          <ac:spMkLst>
            <pc:docMk/>
            <pc:sldMk cId="3748463621" sldId="257"/>
            <ac:spMk id="64" creationId="{5910698D-E436-464E-9DE4-F9FB349FD9E6}"/>
          </ac:spMkLst>
        </pc:spChg>
        <pc:graphicFrameChg chg="add del">
          <ac:chgData name="SAURAV LABADE" userId="396dd722126eb7f7" providerId="LiveId" clId="{DA2D187F-51BD-4261-A790-00FB983BCA27}" dt="2023-02-20T08:51:07.802" v="145" actId="26606"/>
          <ac:graphicFrameMkLst>
            <pc:docMk/>
            <pc:sldMk cId="3748463621" sldId="257"/>
            <ac:graphicFrameMk id="18" creationId="{ADEC13DB-D2E9-DA73-B366-0047648AE280}"/>
          </ac:graphicFrameMkLst>
        </pc:graphicFrameChg>
        <pc:graphicFrameChg chg="add del">
          <ac:chgData name="SAURAV LABADE" userId="396dd722126eb7f7" providerId="LiveId" clId="{DA2D187F-51BD-4261-A790-00FB983BCA27}" dt="2023-02-20T08:51:09.036" v="147" actId="26606"/>
          <ac:graphicFrameMkLst>
            <pc:docMk/>
            <pc:sldMk cId="3748463621" sldId="257"/>
            <ac:graphicFrameMk id="35" creationId="{1B8840F9-3C03-7483-0D54-5B1583433090}"/>
          </ac:graphicFrameMkLst>
        </pc:graphicFrameChg>
        <pc:graphicFrameChg chg="add del">
          <ac:chgData name="SAURAV LABADE" userId="396dd722126eb7f7" providerId="LiveId" clId="{DA2D187F-51BD-4261-A790-00FB983BCA27}" dt="2023-02-20T08:51:09.854" v="149" actId="26606"/>
          <ac:graphicFrameMkLst>
            <pc:docMk/>
            <pc:sldMk cId="3748463621" sldId="257"/>
            <ac:graphicFrameMk id="43" creationId="{C6DB5042-40DC-CD35-19AE-A2EBB9F018CC}"/>
          </ac:graphicFrameMkLst>
        </pc:graphicFrameChg>
        <pc:graphicFrameChg chg="add del">
          <ac:chgData name="SAURAV LABADE" userId="396dd722126eb7f7" providerId="LiveId" clId="{DA2D187F-51BD-4261-A790-00FB983BCA27}" dt="2023-02-20T08:51:10.538" v="151" actId="26606"/>
          <ac:graphicFrameMkLst>
            <pc:docMk/>
            <pc:sldMk cId="3748463621" sldId="257"/>
            <ac:graphicFrameMk id="48" creationId="{1B8840F9-3C03-7483-0D54-5B1583433090}"/>
          </ac:graphicFrameMkLst>
        </pc:graphicFrameChg>
        <pc:graphicFrameChg chg="add del">
          <ac:chgData name="SAURAV LABADE" userId="396dd722126eb7f7" providerId="LiveId" clId="{DA2D187F-51BD-4261-A790-00FB983BCA27}" dt="2023-02-20T08:51:15.514" v="155" actId="26606"/>
          <ac:graphicFrameMkLst>
            <pc:docMk/>
            <pc:sldMk cId="3748463621" sldId="257"/>
            <ac:graphicFrameMk id="55" creationId="{A3819B98-2CE7-801F-0930-E6C484E78582}"/>
          </ac:graphicFrameMkLst>
        </pc:graphicFrameChg>
        <pc:graphicFrameChg chg="add del">
          <ac:chgData name="SAURAV LABADE" userId="396dd722126eb7f7" providerId="LiveId" clId="{DA2D187F-51BD-4261-A790-00FB983BCA27}" dt="2023-02-20T08:51:16.370" v="157" actId="26606"/>
          <ac:graphicFrameMkLst>
            <pc:docMk/>
            <pc:sldMk cId="3748463621" sldId="257"/>
            <ac:graphicFrameMk id="60" creationId="{4BC43826-C6E4-1DDA-93FA-8BAFA3786D99}"/>
          </ac:graphicFrameMkLst>
        </pc:graphicFrameChg>
        <pc:graphicFrameChg chg="add">
          <ac:chgData name="SAURAV LABADE" userId="396dd722126eb7f7" providerId="LiveId" clId="{DA2D187F-51BD-4261-A790-00FB983BCA27}" dt="2023-02-20T08:51:16.403" v="158" actId="26606"/>
          <ac:graphicFrameMkLst>
            <pc:docMk/>
            <pc:sldMk cId="3748463621" sldId="257"/>
            <ac:graphicFrameMk id="65" creationId="{A3819B98-2CE7-801F-0930-E6C484E78582}"/>
          </ac:graphicFrameMkLst>
        </pc:graphicFrameChg>
      </pc:sldChg>
      <pc:sldChg chg="addSp delSp modSp del mod">
        <pc:chgData name="SAURAV LABADE" userId="396dd722126eb7f7" providerId="LiveId" clId="{DA2D187F-51BD-4261-A790-00FB983BCA27}" dt="2023-02-20T08:53:28.912" v="159" actId="2696"/>
        <pc:sldMkLst>
          <pc:docMk/>
          <pc:sldMk cId="3143778184" sldId="258"/>
        </pc:sldMkLst>
        <pc:spChg chg="mod">
          <ac:chgData name="SAURAV LABADE" userId="396dd722126eb7f7" providerId="LiveId" clId="{DA2D187F-51BD-4261-A790-00FB983BCA27}" dt="2023-02-20T06:17:53.783" v="58" actId="26606"/>
          <ac:spMkLst>
            <pc:docMk/>
            <pc:sldMk cId="3143778184" sldId="258"/>
            <ac:spMk id="2" creationId="{748C9A12-2482-2E5E-4D79-3AB394B426FD}"/>
          </ac:spMkLst>
        </pc:spChg>
        <pc:spChg chg="mod">
          <ac:chgData name="SAURAV LABADE" userId="396dd722126eb7f7" providerId="LiveId" clId="{DA2D187F-51BD-4261-A790-00FB983BCA27}" dt="2023-02-20T06:17:53.783" v="58" actId="26606"/>
          <ac:spMkLst>
            <pc:docMk/>
            <pc:sldMk cId="3143778184" sldId="258"/>
            <ac:spMk id="3" creationId="{20F4978B-20F3-F55B-0290-98EA136805A9}"/>
          </ac:spMkLst>
        </pc:spChg>
        <pc:spChg chg="del">
          <ac:chgData name="SAURAV LABADE" userId="396dd722126eb7f7" providerId="LiveId" clId="{DA2D187F-51BD-4261-A790-00FB983BCA27}" dt="2023-02-20T06:12:40.002" v="37" actId="26606"/>
          <ac:spMkLst>
            <pc:docMk/>
            <pc:sldMk cId="3143778184" sldId="258"/>
            <ac:spMk id="19" creationId="{1B15ED52-F352-441B-82BF-E0EA34836D08}"/>
          </ac:spMkLst>
        </pc:spChg>
        <pc:spChg chg="del">
          <ac:chgData name="SAURAV LABADE" userId="396dd722126eb7f7" providerId="LiveId" clId="{DA2D187F-51BD-4261-A790-00FB983BCA27}" dt="2023-02-20T06:12:40.002" v="37" actId="26606"/>
          <ac:spMkLst>
            <pc:docMk/>
            <pc:sldMk cId="3143778184" sldId="258"/>
            <ac:spMk id="20" creationId="{61707E60-CEC9-4661-AA82-69242EB4BDC3}"/>
          </ac:spMkLst>
        </pc:spChg>
        <pc:spChg chg="del">
          <ac:chgData name="SAURAV LABADE" userId="396dd722126eb7f7" providerId="LiveId" clId="{DA2D187F-51BD-4261-A790-00FB983BCA27}" dt="2023-02-20T06:12:40.002" v="37" actId="26606"/>
          <ac:spMkLst>
            <pc:docMk/>
            <pc:sldMk cId="3143778184" sldId="258"/>
            <ac:spMk id="21" creationId="{8F035CD8-AE30-4146-96F2-036B0CE5E4F3}"/>
          </ac:spMkLst>
        </pc:spChg>
        <pc:spChg chg="add del">
          <ac:chgData name="SAURAV LABADE" userId="396dd722126eb7f7" providerId="LiveId" clId="{DA2D187F-51BD-4261-A790-00FB983BCA27}" dt="2023-02-20T06:12:50.094" v="39" actId="26606"/>
          <ac:spMkLst>
            <pc:docMk/>
            <pc:sldMk cId="3143778184" sldId="258"/>
            <ac:spMk id="25" creationId="{BD4C0BBB-0042-4603-A226-6117F3FD5B3C}"/>
          </ac:spMkLst>
        </pc:spChg>
        <pc:spChg chg="add del">
          <ac:chgData name="SAURAV LABADE" userId="396dd722126eb7f7" providerId="LiveId" clId="{DA2D187F-51BD-4261-A790-00FB983BCA27}" dt="2023-02-20T06:12:50.094" v="39" actId="26606"/>
          <ac:spMkLst>
            <pc:docMk/>
            <pc:sldMk cId="3143778184" sldId="258"/>
            <ac:spMk id="28" creationId="{EC44F520-2598-460E-9F91-B02F60830CA2}"/>
          </ac:spMkLst>
        </pc:spChg>
        <pc:spChg chg="add del">
          <ac:chgData name="SAURAV LABADE" userId="396dd722126eb7f7" providerId="LiveId" clId="{DA2D187F-51BD-4261-A790-00FB983BCA27}" dt="2023-02-20T06:12:50.094" v="39" actId="26606"/>
          <ac:spMkLst>
            <pc:docMk/>
            <pc:sldMk cId="3143778184" sldId="258"/>
            <ac:spMk id="30" creationId="{4D896123-1B32-4CB1-B2ED-E34BBC26B423}"/>
          </ac:spMkLst>
        </pc:spChg>
        <pc:spChg chg="add del">
          <ac:chgData name="SAURAV LABADE" userId="396dd722126eb7f7" providerId="LiveId" clId="{DA2D187F-51BD-4261-A790-00FB983BCA27}" dt="2023-02-20T06:12:50.094" v="39" actId="26606"/>
          <ac:spMkLst>
            <pc:docMk/>
            <pc:sldMk cId="3143778184" sldId="258"/>
            <ac:spMk id="32" creationId="{019FDB4D-987D-4C87-A179-9D4616AB2455}"/>
          </ac:spMkLst>
        </pc:spChg>
        <pc:spChg chg="add del">
          <ac:chgData name="SAURAV LABADE" userId="396dd722126eb7f7" providerId="LiveId" clId="{DA2D187F-51BD-4261-A790-00FB983BCA27}" dt="2023-02-20T06:17:53.783" v="58" actId="26606"/>
          <ac:spMkLst>
            <pc:docMk/>
            <pc:sldMk cId="3143778184" sldId="258"/>
            <ac:spMk id="41" creationId="{4D896123-1B32-4CB1-B2ED-E34BBC26B423}"/>
          </ac:spMkLst>
        </pc:spChg>
        <pc:spChg chg="add del">
          <ac:chgData name="SAURAV LABADE" userId="396dd722126eb7f7" providerId="LiveId" clId="{DA2D187F-51BD-4261-A790-00FB983BCA27}" dt="2023-02-20T06:17:53.783" v="58" actId="26606"/>
          <ac:spMkLst>
            <pc:docMk/>
            <pc:sldMk cId="3143778184" sldId="258"/>
            <ac:spMk id="42" creationId="{BD4C0BBB-0042-4603-A226-6117F3FD5B3C}"/>
          </ac:spMkLst>
        </pc:spChg>
        <pc:spChg chg="add del">
          <ac:chgData name="SAURAV LABADE" userId="396dd722126eb7f7" providerId="LiveId" clId="{DA2D187F-51BD-4261-A790-00FB983BCA27}" dt="2023-02-20T06:17:53.783" v="58" actId="26606"/>
          <ac:spMkLst>
            <pc:docMk/>
            <pc:sldMk cId="3143778184" sldId="258"/>
            <ac:spMk id="43" creationId="{019FDB4D-987D-4C87-A179-9D4616AB2455}"/>
          </ac:spMkLst>
        </pc:spChg>
        <pc:spChg chg="add del">
          <ac:chgData name="SAURAV LABADE" userId="396dd722126eb7f7" providerId="LiveId" clId="{DA2D187F-51BD-4261-A790-00FB983BCA27}" dt="2023-02-20T06:17:53.783" v="58" actId="26606"/>
          <ac:spMkLst>
            <pc:docMk/>
            <pc:sldMk cId="3143778184" sldId="258"/>
            <ac:spMk id="44" creationId="{EC44F520-2598-460E-9F91-B02F60830CA2}"/>
          </ac:spMkLst>
        </pc:spChg>
        <pc:spChg chg="add del">
          <ac:chgData name="SAURAV LABADE" userId="396dd722126eb7f7" providerId="LiveId" clId="{DA2D187F-51BD-4261-A790-00FB983BCA27}" dt="2023-02-20T06:17:45.259" v="55" actId="26606"/>
          <ac:spMkLst>
            <pc:docMk/>
            <pc:sldMk cId="3143778184" sldId="258"/>
            <ac:spMk id="49" creationId="{BD4C0BBB-0042-4603-A226-6117F3FD5B3C}"/>
          </ac:spMkLst>
        </pc:spChg>
        <pc:spChg chg="add del">
          <ac:chgData name="SAURAV LABADE" userId="396dd722126eb7f7" providerId="LiveId" clId="{DA2D187F-51BD-4261-A790-00FB983BCA27}" dt="2023-02-20T06:17:45.259" v="55" actId="26606"/>
          <ac:spMkLst>
            <pc:docMk/>
            <pc:sldMk cId="3143778184" sldId="258"/>
            <ac:spMk id="51" creationId="{EC44F520-2598-460E-9F91-B02F60830CA2}"/>
          </ac:spMkLst>
        </pc:spChg>
        <pc:spChg chg="add del">
          <ac:chgData name="SAURAV LABADE" userId="396dd722126eb7f7" providerId="LiveId" clId="{DA2D187F-51BD-4261-A790-00FB983BCA27}" dt="2023-02-20T06:17:45.259" v="55" actId="26606"/>
          <ac:spMkLst>
            <pc:docMk/>
            <pc:sldMk cId="3143778184" sldId="258"/>
            <ac:spMk id="53" creationId="{36F292AA-C8DB-4CAA-97C9-456CF8540690}"/>
          </ac:spMkLst>
        </pc:spChg>
        <pc:spChg chg="add del">
          <ac:chgData name="SAURAV LABADE" userId="396dd722126eb7f7" providerId="LiveId" clId="{DA2D187F-51BD-4261-A790-00FB983BCA27}" dt="2023-02-20T06:17:45.259" v="55" actId="26606"/>
          <ac:spMkLst>
            <pc:docMk/>
            <pc:sldMk cId="3143778184" sldId="258"/>
            <ac:spMk id="55" creationId="{AA065953-3D69-4CD4-80C3-DF10DEB4C761}"/>
          </ac:spMkLst>
        </pc:spChg>
        <pc:spChg chg="add del">
          <ac:chgData name="SAURAV LABADE" userId="396dd722126eb7f7" providerId="LiveId" clId="{DA2D187F-51BD-4261-A790-00FB983BCA27}" dt="2023-02-20T06:17:45.259" v="55" actId="26606"/>
          <ac:spMkLst>
            <pc:docMk/>
            <pc:sldMk cId="3143778184" sldId="258"/>
            <ac:spMk id="57" creationId="{2AB36DB5-F10D-4EDB-87E2-ECB9301FFC62}"/>
          </ac:spMkLst>
        </pc:spChg>
        <pc:spChg chg="add del">
          <ac:chgData name="SAURAV LABADE" userId="396dd722126eb7f7" providerId="LiveId" clId="{DA2D187F-51BD-4261-A790-00FB983BCA27}" dt="2023-02-20T06:17:45.259" v="55" actId="26606"/>
          <ac:spMkLst>
            <pc:docMk/>
            <pc:sldMk cId="3143778184" sldId="258"/>
            <ac:spMk id="59" creationId="{446F195D-95DC-419E-BBC1-E2B601A6067B}"/>
          </ac:spMkLst>
        </pc:spChg>
        <pc:spChg chg="add del">
          <ac:chgData name="SAURAV LABADE" userId="396dd722126eb7f7" providerId="LiveId" clId="{DA2D187F-51BD-4261-A790-00FB983BCA27}" dt="2023-02-20T06:17:45.259" v="55" actId="26606"/>
          <ac:spMkLst>
            <pc:docMk/>
            <pc:sldMk cId="3143778184" sldId="258"/>
            <ac:spMk id="61" creationId="{2256CF5B-1DAD-4912-86B9-FCA733692FED}"/>
          </ac:spMkLst>
        </pc:spChg>
        <pc:spChg chg="add del">
          <ac:chgData name="SAURAV LABADE" userId="396dd722126eb7f7" providerId="LiveId" clId="{DA2D187F-51BD-4261-A790-00FB983BCA27}" dt="2023-02-20T06:17:53.751" v="57" actId="26606"/>
          <ac:spMkLst>
            <pc:docMk/>
            <pc:sldMk cId="3143778184" sldId="258"/>
            <ac:spMk id="63" creationId="{11D6A2A3-F101-46F7-8B6F-1C699CAFE9AD}"/>
          </ac:spMkLst>
        </pc:spChg>
        <pc:spChg chg="add del">
          <ac:chgData name="SAURAV LABADE" userId="396dd722126eb7f7" providerId="LiveId" clId="{DA2D187F-51BD-4261-A790-00FB983BCA27}" dt="2023-02-20T06:17:53.751" v="57" actId="26606"/>
          <ac:spMkLst>
            <pc:docMk/>
            <pc:sldMk cId="3143778184" sldId="258"/>
            <ac:spMk id="64" creationId="{529E760E-527D-4053-A309-F2BDE12501CD}"/>
          </ac:spMkLst>
        </pc:spChg>
        <pc:spChg chg="add del">
          <ac:chgData name="SAURAV LABADE" userId="396dd722126eb7f7" providerId="LiveId" clId="{DA2D187F-51BD-4261-A790-00FB983BCA27}" dt="2023-02-20T06:17:53.751" v="57" actId="26606"/>
          <ac:spMkLst>
            <pc:docMk/>
            <pc:sldMk cId="3143778184" sldId="258"/>
            <ac:spMk id="65" creationId="{4153D448-4ED1-429A-A28C-8316DE7CAF7E}"/>
          </ac:spMkLst>
        </pc:spChg>
        <pc:spChg chg="add">
          <ac:chgData name="SAURAV LABADE" userId="396dd722126eb7f7" providerId="LiveId" clId="{DA2D187F-51BD-4261-A790-00FB983BCA27}" dt="2023-02-20T06:17:53.783" v="58" actId="26606"/>
          <ac:spMkLst>
            <pc:docMk/>
            <pc:sldMk cId="3143778184" sldId="258"/>
            <ac:spMk id="67" creationId="{BD4C0BBB-0042-4603-A226-6117F3FD5B3C}"/>
          </ac:spMkLst>
        </pc:spChg>
        <pc:spChg chg="add">
          <ac:chgData name="SAURAV LABADE" userId="396dd722126eb7f7" providerId="LiveId" clId="{DA2D187F-51BD-4261-A790-00FB983BCA27}" dt="2023-02-20T06:17:53.783" v="58" actId="26606"/>
          <ac:spMkLst>
            <pc:docMk/>
            <pc:sldMk cId="3143778184" sldId="258"/>
            <ac:spMk id="68" creationId="{EC44F520-2598-460E-9F91-B02F60830CA2}"/>
          </ac:spMkLst>
        </pc:spChg>
        <pc:spChg chg="add">
          <ac:chgData name="SAURAV LABADE" userId="396dd722126eb7f7" providerId="LiveId" clId="{DA2D187F-51BD-4261-A790-00FB983BCA27}" dt="2023-02-20T06:17:53.783" v="58" actId="26606"/>
          <ac:spMkLst>
            <pc:docMk/>
            <pc:sldMk cId="3143778184" sldId="258"/>
            <ac:spMk id="69" creationId="{1DBC8414-BE7E-4B6C-A114-B2C3795C883F}"/>
          </ac:spMkLst>
        </pc:spChg>
        <pc:spChg chg="add">
          <ac:chgData name="SAURAV LABADE" userId="396dd722126eb7f7" providerId="LiveId" clId="{DA2D187F-51BD-4261-A790-00FB983BCA27}" dt="2023-02-20T06:17:53.783" v="58" actId="26606"/>
          <ac:spMkLst>
            <pc:docMk/>
            <pc:sldMk cId="3143778184" sldId="258"/>
            <ac:spMk id="70" creationId="{0EC398C5-5C2E-4038-9DB3-DE2B5A9BEFFB}"/>
          </ac:spMkLst>
        </pc:spChg>
        <pc:spChg chg="add">
          <ac:chgData name="SAURAV LABADE" userId="396dd722126eb7f7" providerId="LiveId" clId="{DA2D187F-51BD-4261-A790-00FB983BCA27}" dt="2023-02-20T06:17:53.783" v="58" actId="26606"/>
          <ac:spMkLst>
            <pc:docMk/>
            <pc:sldMk cId="3143778184" sldId="258"/>
            <ac:spMk id="71" creationId="{A2F10B26-073B-4B10-8AAA-161242DD82B0}"/>
          </ac:spMkLst>
        </pc:spChg>
        <pc:spChg chg="add">
          <ac:chgData name="SAURAV LABADE" userId="396dd722126eb7f7" providerId="LiveId" clId="{DA2D187F-51BD-4261-A790-00FB983BCA27}" dt="2023-02-20T06:17:53.783" v="58" actId="26606"/>
          <ac:spMkLst>
            <pc:docMk/>
            <pc:sldMk cId="3143778184" sldId="258"/>
            <ac:spMk id="72" creationId="{610DBBC7-698F-4A54-B1CB-A99F9CC356DF}"/>
          </ac:spMkLst>
        </pc:spChg>
        <pc:spChg chg="add">
          <ac:chgData name="SAURAV LABADE" userId="396dd722126eb7f7" providerId="LiveId" clId="{DA2D187F-51BD-4261-A790-00FB983BCA27}" dt="2023-02-20T06:17:53.783" v="58" actId="26606"/>
          <ac:spMkLst>
            <pc:docMk/>
            <pc:sldMk cId="3143778184" sldId="258"/>
            <ac:spMk id="73" creationId="{DE6E822A-8BCF-432C-83E6-BBE821476CD4}"/>
          </ac:spMkLst>
        </pc:spChg>
        <pc:picChg chg="add mod ord">
          <ac:chgData name="SAURAV LABADE" userId="396dd722126eb7f7" providerId="LiveId" clId="{DA2D187F-51BD-4261-A790-00FB983BCA27}" dt="2023-02-20T06:17:53.783" v="58" actId="26606"/>
          <ac:picMkLst>
            <pc:docMk/>
            <pc:sldMk cId="3143778184" sldId="258"/>
            <ac:picMk id="23" creationId="{3A31E7FF-73AE-6149-5519-C95A8B23BF91}"/>
          </ac:picMkLst>
        </pc:picChg>
      </pc:sldChg>
      <pc:sldChg chg="addSp delSp modSp mod">
        <pc:chgData name="SAURAV LABADE" userId="396dd722126eb7f7" providerId="LiveId" clId="{DA2D187F-51BD-4261-A790-00FB983BCA27}" dt="2023-02-20T07:52:26.914" v="69" actId="14100"/>
        <pc:sldMkLst>
          <pc:docMk/>
          <pc:sldMk cId="4063151002" sldId="259"/>
        </pc:sldMkLst>
        <pc:spChg chg="mod">
          <ac:chgData name="SAURAV LABADE" userId="396dd722126eb7f7" providerId="LiveId" clId="{DA2D187F-51BD-4261-A790-00FB983BCA27}" dt="2023-02-20T06:17:28.870" v="53" actId="1076"/>
          <ac:spMkLst>
            <pc:docMk/>
            <pc:sldMk cId="4063151002" sldId="259"/>
            <ac:spMk id="2" creationId="{3678AF3B-26C7-0FDF-92D9-D4CD8DF719F1}"/>
          </ac:spMkLst>
        </pc:spChg>
        <pc:spChg chg="del mod">
          <ac:chgData name="SAURAV LABADE" userId="396dd722126eb7f7" providerId="LiveId" clId="{DA2D187F-51BD-4261-A790-00FB983BCA27}" dt="2023-02-20T06:15:08.435" v="44" actId="21"/>
          <ac:spMkLst>
            <pc:docMk/>
            <pc:sldMk cId="4063151002" sldId="259"/>
            <ac:spMk id="3" creationId="{5ADBCF18-C2C6-26F9-562D-F070FB7E38DD}"/>
          </ac:spMkLst>
        </pc:spChg>
        <pc:picChg chg="add mod">
          <ac:chgData name="SAURAV LABADE" userId="396dd722126eb7f7" providerId="LiveId" clId="{DA2D187F-51BD-4261-A790-00FB983BCA27}" dt="2023-02-20T07:52:26.914" v="69" actId="14100"/>
          <ac:picMkLst>
            <pc:docMk/>
            <pc:sldMk cId="4063151002" sldId="259"/>
            <ac:picMk id="4" creationId="{9BFF2CE1-9A77-E57E-1962-D327C1A52182}"/>
          </ac:picMkLst>
        </pc:picChg>
        <pc:picChg chg="add del mod">
          <ac:chgData name="SAURAV LABADE" userId="396dd722126eb7f7" providerId="LiveId" clId="{DA2D187F-51BD-4261-A790-00FB983BCA27}" dt="2023-02-20T07:52:18.224" v="65" actId="21"/>
          <ac:picMkLst>
            <pc:docMk/>
            <pc:sldMk cId="4063151002" sldId="259"/>
            <ac:picMk id="5" creationId="{6FE8F186-64B7-8020-D568-95B7D49B43DE}"/>
          </ac:picMkLst>
        </pc:picChg>
      </pc:sldChg>
      <pc:sldChg chg="addSp delSp modSp mod">
        <pc:chgData name="SAURAV LABADE" userId="396dd722126eb7f7" providerId="LiveId" clId="{DA2D187F-51BD-4261-A790-00FB983BCA27}" dt="2023-02-20T09:40:17.651" v="1920" actId="255"/>
        <pc:sldMkLst>
          <pc:docMk/>
          <pc:sldMk cId="3347032525" sldId="260"/>
        </pc:sldMkLst>
        <pc:spChg chg="mod">
          <ac:chgData name="SAURAV LABADE" userId="396dd722126eb7f7" providerId="LiveId" clId="{DA2D187F-51BD-4261-A790-00FB983BCA27}" dt="2023-02-20T09:40:17.651" v="1920" actId="255"/>
          <ac:spMkLst>
            <pc:docMk/>
            <pc:sldMk cId="3347032525" sldId="260"/>
            <ac:spMk id="2" creationId="{F467A7E5-A9BB-A327-772D-B952A2D53DA0}"/>
          </ac:spMkLst>
        </pc:spChg>
        <pc:spChg chg="del mod">
          <ac:chgData name="SAURAV LABADE" userId="396dd722126eb7f7" providerId="LiveId" clId="{DA2D187F-51BD-4261-A790-00FB983BCA27}" dt="2023-02-20T07:34:09.472" v="61" actId="21"/>
          <ac:spMkLst>
            <pc:docMk/>
            <pc:sldMk cId="3347032525" sldId="260"/>
            <ac:spMk id="3" creationId="{0C4E4591-61C9-DDA1-F3E2-439BAAD9A176}"/>
          </ac:spMkLst>
        </pc:spChg>
        <pc:picChg chg="add mod">
          <ac:chgData name="SAURAV LABADE" userId="396dd722126eb7f7" providerId="LiveId" clId="{DA2D187F-51BD-4261-A790-00FB983BCA27}" dt="2023-02-20T08:54:06.734" v="160" actId="1076"/>
          <ac:picMkLst>
            <pc:docMk/>
            <pc:sldMk cId="3347032525" sldId="260"/>
            <ac:picMk id="5" creationId="{4CC5F847-8406-EDCA-5EF9-361BC89EE234}"/>
          </ac:picMkLst>
        </pc:picChg>
      </pc:sldChg>
      <pc:sldChg chg="addSp delSp modSp mod setBg">
        <pc:chgData name="SAURAV LABADE" userId="396dd722126eb7f7" providerId="LiveId" clId="{DA2D187F-51BD-4261-A790-00FB983BCA27}" dt="2023-02-20T09:58:42.935" v="2443" actId="26606"/>
        <pc:sldMkLst>
          <pc:docMk/>
          <pc:sldMk cId="3844780187" sldId="261"/>
        </pc:sldMkLst>
        <pc:spChg chg="mod">
          <ac:chgData name="SAURAV LABADE" userId="396dd722126eb7f7" providerId="LiveId" clId="{DA2D187F-51BD-4261-A790-00FB983BCA27}" dt="2023-02-20T09:58:42.935" v="2443" actId="26606"/>
          <ac:spMkLst>
            <pc:docMk/>
            <pc:sldMk cId="3844780187" sldId="261"/>
            <ac:spMk id="2" creationId="{75ACE702-559C-1D6E-F944-9284BCB86DA6}"/>
          </ac:spMkLst>
        </pc:spChg>
        <pc:spChg chg="mod">
          <ac:chgData name="SAURAV LABADE" userId="396dd722126eb7f7" providerId="LiveId" clId="{DA2D187F-51BD-4261-A790-00FB983BCA27}" dt="2023-02-20T09:58:42.935" v="2443" actId="26606"/>
          <ac:spMkLst>
            <pc:docMk/>
            <pc:sldMk cId="3844780187" sldId="261"/>
            <ac:spMk id="3" creationId="{58DBC28C-46C8-7A01-7129-CBCE3DEA2217}"/>
          </ac:spMkLst>
        </pc:spChg>
        <pc:spChg chg="add del">
          <ac:chgData name="SAURAV LABADE" userId="396dd722126eb7f7" providerId="LiveId" clId="{DA2D187F-51BD-4261-A790-00FB983BCA27}" dt="2023-02-20T09:57:58.183" v="2429" actId="26606"/>
          <ac:spMkLst>
            <pc:docMk/>
            <pc:sldMk cId="3844780187" sldId="261"/>
            <ac:spMk id="10" creationId="{CEB41C5C-0F34-4DDA-9D7C-5E717F35F60C}"/>
          </ac:spMkLst>
        </pc:spChg>
        <pc:spChg chg="add del">
          <ac:chgData name="SAURAV LABADE" userId="396dd722126eb7f7" providerId="LiveId" clId="{DA2D187F-51BD-4261-A790-00FB983BCA27}" dt="2023-02-20T09:57:56.045" v="2427" actId="26606"/>
          <ac:spMkLst>
            <pc:docMk/>
            <pc:sldMk cId="3844780187" sldId="261"/>
            <ac:spMk id="11" creationId="{04812C46-200A-4DEB-A05E-3ED6C68C2387}"/>
          </ac:spMkLst>
        </pc:spChg>
        <pc:spChg chg="add del">
          <ac:chgData name="SAURAV LABADE" userId="396dd722126eb7f7" providerId="LiveId" clId="{DA2D187F-51BD-4261-A790-00FB983BCA27}" dt="2023-02-20T09:58:29.197" v="2440" actId="26606"/>
          <ac:spMkLst>
            <pc:docMk/>
            <pc:sldMk cId="3844780187" sldId="261"/>
            <ac:spMk id="16" creationId="{04812C46-200A-4DEB-A05E-3ED6C68C2387}"/>
          </ac:spMkLst>
        </pc:spChg>
        <pc:spChg chg="add del">
          <ac:chgData name="SAURAV LABADE" userId="396dd722126eb7f7" providerId="LiveId" clId="{DA2D187F-51BD-4261-A790-00FB983BCA27}" dt="2023-02-20T09:58:29.197" v="2440" actId="26606"/>
          <ac:spMkLst>
            <pc:docMk/>
            <pc:sldMk cId="3844780187" sldId="261"/>
            <ac:spMk id="18" creationId="{D1EA859B-E555-4109-94F3-6700E046E008}"/>
          </ac:spMkLst>
        </pc:spChg>
        <pc:spChg chg="add del">
          <ac:chgData name="SAURAV LABADE" userId="396dd722126eb7f7" providerId="LiveId" clId="{DA2D187F-51BD-4261-A790-00FB983BCA27}" dt="2023-02-20T09:58:18.557" v="2433" actId="26606"/>
          <ac:spMkLst>
            <pc:docMk/>
            <pc:sldMk cId="3844780187" sldId="261"/>
            <ac:spMk id="23" creationId="{86C7B4A1-154A-4DF0-AC46-F88D75A2E0FD}"/>
          </ac:spMkLst>
        </pc:spChg>
        <pc:spChg chg="add del">
          <ac:chgData name="SAURAV LABADE" userId="396dd722126eb7f7" providerId="LiveId" clId="{DA2D187F-51BD-4261-A790-00FB983BCA27}" dt="2023-02-20T09:58:21.855" v="2435" actId="26606"/>
          <ac:spMkLst>
            <pc:docMk/>
            <pc:sldMk cId="3844780187" sldId="261"/>
            <ac:spMk id="25" creationId="{D1EA859B-E555-4109-94F3-6700E046E008}"/>
          </ac:spMkLst>
        </pc:spChg>
        <pc:spChg chg="add del">
          <ac:chgData name="SAURAV LABADE" userId="396dd722126eb7f7" providerId="LiveId" clId="{DA2D187F-51BD-4261-A790-00FB983BCA27}" dt="2023-02-20T09:58:21.855" v="2435" actId="26606"/>
          <ac:spMkLst>
            <pc:docMk/>
            <pc:sldMk cId="3844780187" sldId="261"/>
            <ac:spMk id="26" creationId="{04812C46-200A-4DEB-A05E-3ED6C68C2387}"/>
          </ac:spMkLst>
        </pc:spChg>
        <pc:spChg chg="add del">
          <ac:chgData name="SAURAV LABADE" userId="396dd722126eb7f7" providerId="LiveId" clId="{DA2D187F-51BD-4261-A790-00FB983BCA27}" dt="2023-02-20T09:58:22.871" v="2437" actId="26606"/>
          <ac:spMkLst>
            <pc:docMk/>
            <pc:sldMk cId="3844780187" sldId="261"/>
            <ac:spMk id="27" creationId="{3F0BE7ED-7814-4273-B18A-F26CC0380380}"/>
          </ac:spMkLst>
        </pc:spChg>
        <pc:spChg chg="add del">
          <ac:chgData name="SAURAV LABADE" userId="396dd722126eb7f7" providerId="LiveId" clId="{DA2D187F-51BD-4261-A790-00FB983BCA27}" dt="2023-02-20T09:58:22.871" v="2437" actId="26606"/>
          <ac:spMkLst>
            <pc:docMk/>
            <pc:sldMk cId="3844780187" sldId="261"/>
            <ac:spMk id="28" creationId="{3AFE8227-C443-417B-BA91-520EB1EF4559}"/>
          </ac:spMkLst>
        </pc:spChg>
        <pc:spChg chg="add del">
          <ac:chgData name="SAURAV LABADE" userId="396dd722126eb7f7" providerId="LiveId" clId="{DA2D187F-51BD-4261-A790-00FB983BCA27}" dt="2023-02-20T09:58:22.871" v="2437" actId="26606"/>
          <ac:spMkLst>
            <pc:docMk/>
            <pc:sldMk cId="3844780187" sldId="261"/>
            <ac:spMk id="29" creationId="{907741FC-B544-4A6E-B831-6789D042333D}"/>
          </ac:spMkLst>
        </pc:spChg>
        <pc:spChg chg="add del">
          <ac:chgData name="SAURAV LABADE" userId="396dd722126eb7f7" providerId="LiveId" clId="{DA2D187F-51BD-4261-A790-00FB983BCA27}" dt="2023-02-20T09:58:29.187" v="2439" actId="26606"/>
          <ac:spMkLst>
            <pc:docMk/>
            <pc:sldMk cId="3844780187" sldId="261"/>
            <ac:spMk id="31" creationId="{04812C46-200A-4DEB-A05E-3ED6C68C2387}"/>
          </ac:spMkLst>
        </pc:spChg>
        <pc:spChg chg="add del">
          <ac:chgData name="SAURAV LABADE" userId="396dd722126eb7f7" providerId="LiveId" clId="{DA2D187F-51BD-4261-A790-00FB983BCA27}" dt="2023-02-20T09:58:29.187" v="2439" actId="26606"/>
          <ac:spMkLst>
            <pc:docMk/>
            <pc:sldMk cId="3844780187" sldId="261"/>
            <ac:spMk id="32" creationId="{D1EA859B-E555-4109-94F3-6700E046E008}"/>
          </ac:spMkLst>
        </pc:spChg>
        <pc:spChg chg="add del">
          <ac:chgData name="SAURAV LABADE" userId="396dd722126eb7f7" providerId="LiveId" clId="{DA2D187F-51BD-4261-A790-00FB983BCA27}" dt="2023-02-20T09:58:42.935" v="2443" actId="26606"/>
          <ac:spMkLst>
            <pc:docMk/>
            <pc:sldMk cId="3844780187" sldId="261"/>
            <ac:spMk id="34" creationId="{86C7B4A1-154A-4DF0-AC46-F88D75A2E0FD}"/>
          </ac:spMkLst>
        </pc:spChg>
        <pc:spChg chg="add">
          <ac:chgData name="SAURAV LABADE" userId="396dd722126eb7f7" providerId="LiveId" clId="{DA2D187F-51BD-4261-A790-00FB983BCA27}" dt="2023-02-20T09:58:42.935" v="2443" actId="26606"/>
          <ac:spMkLst>
            <pc:docMk/>
            <pc:sldMk cId="3844780187" sldId="261"/>
            <ac:spMk id="39" creationId="{F5897CCA-486C-491C-B4C1-5E5C95A82709}"/>
          </ac:spMkLst>
        </pc:spChg>
        <pc:picChg chg="add del">
          <ac:chgData name="SAURAV LABADE" userId="396dd722126eb7f7" providerId="LiveId" clId="{DA2D187F-51BD-4261-A790-00FB983BCA27}" dt="2023-02-20T09:57:55.038" v="2425" actId="26606"/>
          <ac:picMkLst>
            <pc:docMk/>
            <pc:sldMk cId="3844780187" sldId="261"/>
            <ac:picMk id="5" creationId="{10AAD679-A819-0EF2-770A-343D09F43F1F}"/>
          </ac:picMkLst>
        </pc:picChg>
        <pc:picChg chg="add del">
          <ac:chgData name="SAURAV LABADE" userId="396dd722126eb7f7" providerId="LiveId" clId="{DA2D187F-51BD-4261-A790-00FB983BCA27}" dt="2023-02-20T09:57:58.183" v="2429" actId="26606"/>
          <ac:picMkLst>
            <pc:docMk/>
            <pc:sldMk cId="3844780187" sldId="261"/>
            <ac:picMk id="7" creationId="{C63F419D-B2D3-B6F3-E0D3-EB73EC797CE6}"/>
          </ac:picMkLst>
        </pc:picChg>
        <pc:picChg chg="add del">
          <ac:chgData name="SAURAV LABADE" userId="396dd722126eb7f7" providerId="LiveId" clId="{DA2D187F-51BD-4261-A790-00FB983BCA27}" dt="2023-02-20T09:57:56.045" v="2427" actId="26606"/>
          <ac:picMkLst>
            <pc:docMk/>
            <pc:sldMk cId="3844780187" sldId="261"/>
            <ac:picMk id="12" creationId="{A9866B34-3DE7-1C7C-FEE5-6608BF1AC776}"/>
          </ac:picMkLst>
        </pc:picChg>
        <pc:picChg chg="add mod ord">
          <ac:chgData name="SAURAV LABADE" userId="396dd722126eb7f7" providerId="LiveId" clId="{DA2D187F-51BD-4261-A790-00FB983BCA27}" dt="2023-02-20T09:58:42.935" v="2443" actId="26606"/>
          <ac:picMkLst>
            <pc:docMk/>
            <pc:sldMk cId="3844780187" sldId="261"/>
            <ac:picMk id="17" creationId="{2948347E-5B1B-622A-0AC3-4F300CA37434}"/>
          </ac:picMkLst>
        </pc:picChg>
        <pc:cxnChg chg="add del">
          <ac:chgData name="SAURAV LABADE" userId="396dd722126eb7f7" providerId="LiveId" clId="{DA2D187F-51BD-4261-A790-00FB983BCA27}" dt="2023-02-20T09:57:55.038" v="2425" actId="26606"/>
          <ac:cxnSpMkLst>
            <pc:docMk/>
            <pc:sldMk cId="3844780187" sldId="261"/>
            <ac:cxnSpMk id="9" creationId="{A7F400EE-A8A5-48AF-B4D6-291B52C6F0B0}"/>
          </ac:cxnSpMkLst>
        </pc:cxnChg>
        <pc:cxnChg chg="add del">
          <ac:chgData name="SAURAV LABADE" userId="396dd722126eb7f7" providerId="LiveId" clId="{DA2D187F-51BD-4261-A790-00FB983BCA27}" dt="2023-02-20T09:57:58.183" v="2429" actId="26606"/>
          <ac:cxnSpMkLst>
            <pc:docMk/>
            <pc:sldMk cId="3844780187" sldId="261"/>
            <ac:cxnSpMk id="14" creationId="{57E1E5E6-F385-4E9C-B201-BA5BDE5CAD52}"/>
          </ac:cxnSpMkLst>
        </pc:cxnChg>
      </pc:sldChg>
      <pc:sldChg chg="del">
        <pc:chgData name="SAURAV LABADE" userId="396dd722126eb7f7" providerId="LiveId" clId="{DA2D187F-51BD-4261-A790-00FB983BCA27}" dt="2023-02-20T09:23:05.107" v="1638" actId="2696"/>
        <pc:sldMkLst>
          <pc:docMk/>
          <pc:sldMk cId="1639808187" sldId="262"/>
        </pc:sldMkLst>
      </pc:sldChg>
      <pc:sldChg chg="del">
        <pc:chgData name="SAURAV LABADE" userId="396dd722126eb7f7" providerId="LiveId" clId="{DA2D187F-51BD-4261-A790-00FB983BCA27}" dt="2023-02-20T09:23:06.154" v="1639" actId="2696"/>
        <pc:sldMkLst>
          <pc:docMk/>
          <pc:sldMk cId="1797402779" sldId="263"/>
        </pc:sldMkLst>
      </pc:sldChg>
      <pc:sldChg chg="del">
        <pc:chgData name="SAURAV LABADE" userId="396dd722126eb7f7" providerId="LiveId" clId="{DA2D187F-51BD-4261-A790-00FB983BCA27}" dt="2023-02-20T09:23:06.879" v="1640" actId="2696"/>
        <pc:sldMkLst>
          <pc:docMk/>
          <pc:sldMk cId="2943871911" sldId="264"/>
        </pc:sldMkLst>
      </pc:sldChg>
      <pc:sldChg chg="del">
        <pc:chgData name="SAURAV LABADE" userId="396dd722126eb7f7" providerId="LiveId" clId="{DA2D187F-51BD-4261-A790-00FB983BCA27}" dt="2023-02-20T09:23:08.221" v="1641" actId="2696"/>
        <pc:sldMkLst>
          <pc:docMk/>
          <pc:sldMk cId="535309148" sldId="265"/>
        </pc:sldMkLst>
      </pc:sldChg>
      <pc:sldChg chg="modSp new del mod">
        <pc:chgData name="SAURAV LABADE" userId="396dd722126eb7f7" providerId="LiveId" clId="{DA2D187F-51BD-4261-A790-00FB983BCA27}" dt="2023-02-20T08:42:44.244" v="143" actId="2696"/>
        <pc:sldMkLst>
          <pc:docMk/>
          <pc:sldMk cId="1827501966" sldId="266"/>
        </pc:sldMkLst>
        <pc:spChg chg="mod">
          <ac:chgData name="SAURAV LABADE" userId="396dd722126eb7f7" providerId="LiveId" clId="{DA2D187F-51BD-4261-A790-00FB983BCA27}" dt="2023-02-20T08:36:15.882" v="142" actId="14100"/>
          <ac:spMkLst>
            <pc:docMk/>
            <pc:sldMk cId="1827501966" sldId="266"/>
            <ac:spMk id="3" creationId="{7EE717F4-AF79-A2C4-F956-1A2786F44C2B}"/>
          </ac:spMkLst>
        </pc:spChg>
      </pc:sldChg>
      <pc:sldChg chg="addSp delSp modSp new mod setBg delDesignElem">
        <pc:chgData name="SAURAV LABADE" userId="396dd722126eb7f7" providerId="LiveId" clId="{DA2D187F-51BD-4261-A790-00FB983BCA27}" dt="2023-02-20T09:36:09.739" v="1798" actId="27636"/>
        <pc:sldMkLst>
          <pc:docMk/>
          <pc:sldMk cId="2836150496" sldId="266"/>
        </pc:sldMkLst>
        <pc:spChg chg="mod">
          <ac:chgData name="SAURAV LABADE" userId="396dd722126eb7f7" providerId="LiveId" clId="{DA2D187F-51BD-4261-A790-00FB983BCA27}" dt="2023-02-20T09:28:23.702" v="1750" actId="1076"/>
          <ac:spMkLst>
            <pc:docMk/>
            <pc:sldMk cId="2836150496" sldId="266"/>
            <ac:spMk id="2" creationId="{DE5D712F-C6CD-2EA8-09F1-52B6057E4F6D}"/>
          </ac:spMkLst>
        </pc:spChg>
        <pc:spChg chg="mod">
          <ac:chgData name="SAURAV LABADE" userId="396dd722126eb7f7" providerId="LiveId" clId="{DA2D187F-51BD-4261-A790-00FB983BCA27}" dt="2023-02-20T09:36:09.739" v="1798" actId="27636"/>
          <ac:spMkLst>
            <pc:docMk/>
            <pc:sldMk cId="2836150496" sldId="266"/>
            <ac:spMk id="3" creationId="{CE1EC4C2-70E3-2865-60FE-51F6E762281A}"/>
          </ac:spMkLst>
        </pc:spChg>
        <pc:spChg chg="add del">
          <ac:chgData name="SAURAV LABADE" userId="396dd722126eb7f7" providerId="LiveId" clId="{DA2D187F-51BD-4261-A790-00FB983BCA27}" dt="2023-02-20T08:59:18.775" v="453" actId="26606"/>
          <ac:spMkLst>
            <pc:docMk/>
            <pc:sldMk cId="2836150496" sldId="266"/>
            <ac:spMk id="9" creationId="{1B15ED52-F352-441B-82BF-E0EA34836D08}"/>
          </ac:spMkLst>
        </pc:spChg>
        <pc:spChg chg="add del">
          <ac:chgData name="SAURAV LABADE" userId="396dd722126eb7f7" providerId="LiveId" clId="{DA2D187F-51BD-4261-A790-00FB983BCA27}" dt="2023-02-20T08:59:18.775" v="453" actId="26606"/>
          <ac:spMkLst>
            <pc:docMk/>
            <pc:sldMk cId="2836150496" sldId="266"/>
            <ac:spMk id="11" creationId="{61707E60-CEC9-4661-AA82-69242EB4BDC3}"/>
          </ac:spMkLst>
        </pc:spChg>
        <pc:spChg chg="add del">
          <ac:chgData name="SAURAV LABADE" userId="396dd722126eb7f7" providerId="LiveId" clId="{DA2D187F-51BD-4261-A790-00FB983BCA27}" dt="2023-02-20T08:59:18.775" v="453" actId="26606"/>
          <ac:spMkLst>
            <pc:docMk/>
            <pc:sldMk cId="2836150496" sldId="266"/>
            <ac:spMk id="13" creationId="{8F035CD8-AE30-4146-96F2-036B0CE5E4F3}"/>
          </ac:spMkLst>
        </pc:spChg>
        <pc:spChg chg="add del">
          <ac:chgData name="SAURAV LABADE" userId="396dd722126eb7f7" providerId="LiveId" clId="{DA2D187F-51BD-4261-A790-00FB983BCA27}" dt="2023-02-20T08:59:27.168" v="455" actId="26606"/>
          <ac:spMkLst>
            <pc:docMk/>
            <pc:sldMk cId="2836150496" sldId="266"/>
            <ac:spMk id="15" creationId="{B4C1654F-94F5-497E-8ECF-F2A7E84D6A63}"/>
          </ac:spMkLst>
        </pc:spChg>
        <pc:spChg chg="add del">
          <ac:chgData name="SAURAV LABADE" userId="396dd722126eb7f7" providerId="LiveId" clId="{DA2D187F-51BD-4261-A790-00FB983BCA27}" dt="2023-02-20T08:59:27.168" v="455" actId="26606"/>
          <ac:spMkLst>
            <pc:docMk/>
            <pc:sldMk cId="2836150496" sldId="266"/>
            <ac:spMk id="16" creationId="{C4285719-470E-454C-AF62-8323075F1F5B}"/>
          </ac:spMkLst>
        </pc:spChg>
        <pc:spChg chg="add del">
          <ac:chgData name="SAURAV LABADE" userId="396dd722126eb7f7" providerId="LiveId" clId="{DA2D187F-51BD-4261-A790-00FB983BCA27}" dt="2023-02-20T08:59:27.168" v="455" actId="26606"/>
          <ac:spMkLst>
            <pc:docMk/>
            <pc:sldMk cId="2836150496" sldId="266"/>
            <ac:spMk id="17" creationId="{38FAA1A1-D861-433F-88FA-1E9D6FD31D11}"/>
          </ac:spMkLst>
        </pc:spChg>
        <pc:spChg chg="add del">
          <ac:chgData name="SAURAV LABADE" userId="396dd722126eb7f7" providerId="LiveId" clId="{DA2D187F-51BD-4261-A790-00FB983BCA27}" dt="2023-02-20T08:59:27.168" v="455" actId="26606"/>
          <ac:spMkLst>
            <pc:docMk/>
            <pc:sldMk cId="2836150496" sldId="266"/>
            <ac:spMk id="18" creationId="{4E3AE8C3-8F65-40F4-BABE-E70F3830147B}"/>
          </ac:spMkLst>
        </pc:spChg>
        <pc:spChg chg="add del">
          <ac:chgData name="SAURAV LABADE" userId="396dd722126eb7f7" providerId="LiveId" clId="{DA2D187F-51BD-4261-A790-00FB983BCA27}" dt="2023-02-20T08:59:27.168" v="455" actId="26606"/>
          <ac:spMkLst>
            <pc:docMk/>
            <pc:sldMk cId="2836150496" sldId="266"/>
            <ac:spMk id="19" creationId="{E2FC4764-B8D5-4F87-95DB-3125B2D12855}"/>
          </ac:spMkLst>
        </pc:spChg>
        <pc:spChg chg="add del">
          <ac:chgData name="SAURAV LABADE" userId="396dd722126eb7f7" providerId="LiveId" clId="{DA2D187F-51BD-4261-A790-00FB983BCA27}" dt="2023-02-20T08:59:49.866" v="463" actId="26606"/>
          <ac:spMkLst>
            <pc:docMk/>
            <pc:sldMk cId="2836150496" sldId="266"/>
            <ac:spMk id="22" creationId="{E3CBB9B1-7B7D-4BA1-A1AF-572168B39539}"/>
          </ac:spMkLst>
        </pc:spChg>
        <pc:spChg chg="add del">
          <ac:chgData name="SAURAV LABADE" userId="396dd722126eb7f7" providerId="LiveId" clId="{DA2D187F-51BD-4261-A790-00FB983BCA27}" dt="2023-02-20T08:59:49.866" v="463" actId="26606"/>
          <ac:spMkLst>
            <pc:docMk/>
            <pc:sldMk cId="2836150496" sldId="266"/>
            <ac:spMk id="24" creationId="{907741FC-B544-4A6E-B831-6789D042333D}"/>
          </ac:spMkLst>
        </pc:spChg>
        <pc:spChg chg="add del">
          <ac:chgData name="SAURAV LABADE" userId="396dd722126eb7f7" providerId="LiveId" clId="{DA2D187F-51BD-4261-A790-00FB983BCA27}" dt="2023-02-20T08:59:49.866" v="463" actId="26606"/>
          <ac:spMkLst>
            <pc:docMk/>
            <pc:sldMk cId="2836150496" sldId="266"/>
            <ac:spMk id="25" creationId="{3F0BE7ED-7814-4273-B18A-F26CC0380380}"/>
          </ac:spMkLst>
        </pc:spChg>
        <pc:spChg chg="add del">
          <ac:chgData name="SAURAV LABADE" userId="396dd722126eb7f7" providerId="LiveId" clId="{DA2D187F-51BD-4261-A790-00FB983BCA27}" dt="2023-02-20T08:59:48.953" v="458" actId="26606"/>
          <ac:spMkLst>
            <pc:docMk/>
            <pc:sldMk cId="2836150496" sldId="266"/>
            <ac:spMk id="30" creationId="{E3CBB9B1-7B7D-4BA1-A1AF-572168B39539}"/>
          </ac:spMkLst>
        </pc:spChg>
        <pc:spChg chg="add del">
          <ac:chgData name="SAURAV LABADE" userId="396dd722126eb7f7" providerId="LiveId" clId="{DA2D187F-51BD-4261-A790-00FB983BCA27}" dt="2023-02-20T08:59:48.953" v="458" actId="26606"/>
          <ac:spMkLst>
            <pc:docMk/>
            <pc:sldMk cId="2836150496" sldId="266"/>
            <ac:spMk id="32" creationId="{907741FC-B544-4A6E-B831-6789D042333D}"/>
          </ac:spMkLst>
        </pc:spChg>
        <pc:spChg chg="add del">
          <ac:chgData name="SAURAV LABADE" userId="396dd722126eb7f7" providerId="LiveId" clId="{DA2D187F-51BD-4261-A790-00FB983BCA27}" dt="2023-02-20T08:59:48.953" v="458" actId="26606"/>
          <ac:spMkLst>
            <pc:docMk/>
            <pc:sldMk cId="2836150496" sldId="266"/>
            <ac:spMk id="34" creationId="{3F0BE7ED-7814-4273-B18A-F26CC0380380}"/>
          </ac:spMkLst>
        </pc:spChg>
        <pc:spChg chg="add del">
          <ac:chgData name="SAURAV LABADE" userId="396dd722126eb7f7" providerId="LiveId" clId="{DA2D187F-51BD-4261-A790-00FB983BCA27}" dt="2023-02-20T08:59:49.291" v="460" actId="26606"/>
          <ac:spMkLst>
            <pc:docMk/>
            <pc:sldMk cId="2836150496" sldId="266"/>
            <ac:spMk id="36" creationId="{979E27D9-03C7-44E2-9FF8-15D0C8506AF7}"/>
          </ac:spMkLst>
        </pc:spChg>
        <pc:spChg chg="add del">
          <ac:chgData name="SAURAV LABADE" userId="396dd722126eb7f7" providerId="LiveId" clId="{DA2D187F-51BD-4261-A790-00FB983BCA27}" dt="2023-02-20T08:59:49.291" v="460" actId="26606"/>
          <ac:spMkLst>
            <pc:docMk/>
            <pc:sldMk cId="2836150496" sldId="266"/>
            <ac:spMk id="37" creationId="{EEBF1590-3B36-48EE-A89D-3B6F3CB256AB}"/>
          </ac:spMkLst>
        </pc:spChg>
        <pc:spChg chg="add del">
          <ac:chgData name="SAURAV LABADE" userId="396dd722126eb7f7" providerId="LiveId" clId="{DA2D187F-51BD-4261-A790-00FB983BCA27}" dt="2023-02-20T08:59:49.291" v="460" actId="26606"/>
          <ac:spMkLst>
            <pc:docMk/>
            <pc:sldMk cId="2836150496" sldId="266"/>
            <ac:spMk id="38" creationId="{AC8F6C8C-AB5A-4548-942D-E3FD40ACBC49}"/>
          </ac:spMkLst>
        </pc:spChg>
        <pc:spChg chg="add del">
          <ac:chgData name="SAURAV LABADE" userId="396dd722126eb7f7" providerId="LiveId" clId="{DA2D187F-51BD-4261-A790-00FB983BCA27}" dt="2023-02-20T08:59:49.856" v="462" actId="26606"/>
          <ac:spMkLst>
            <pc:docMk/>
            <pc:sldMk cId="2836150496" sldId="266"/>
            <ac:spMk id="40" creationId="{ED9D89B5-CCAB-4617-B70E-501DBE3C8437}"/>
          </ac:spMkLst>
        </pc:spChg>
        <pc:spChg chg="add del">
          <ac:chgData name="SAURAV LABADE" userId="396dd722126eb7f7" providerId="LiveId" clId="{DA2D187F-51BD-4261-A790-00FB983BCA27}" dt="2023-02-20T08:59:49.856" v="462" actId="26606"/>
          <ac:spMkLst>
            <pc:docMk/>
            <pc:sldMk cId="2836150496" sldId="266"/>
            <ac:spMk id="41" creationId="{955DEFE8-24AF-47F7-B020-D4D76ABA1830}"/>
          </ac:spMkLst>
        </pc:spChg>
        <pc:spChg chg="add del">
          <ac:chgData name="SAURAV LABADE" userId="396dd722126eb7f7" providerId="LiveId" clId="{DA2D187F-51BD-4261-A790-00FB983BCA27}" dt="2023-02-20T08:59:49.856" v="462" actId="26606"/>
          <ac:spMkLst>
            <pc:docMk/>
            <pc:sldMk cId="2836150496" sldId="266"/>
            <ac:spMk id="42" creationId="{6EAE3873-25FC-4346-B1D5-82E5F9D953ED}"/>
          </ac:spMkLst>
        </pc:spChg>
        <pc:spChg chg="add del">
          <ac:chgData name="SAURAV LABADE" userId="396dd722126eb7f7" providerId="LiveId" clId="{DA2D187F-51BD-4261-A790-00FB983BCA27}" dt="2023-02-20T09:00:12.533" v="469" actId="26606"/>
          <ac:spMkLst>
            <pc:docMk/>
            <pc:sldMk cId="2836150496" sldId="266"/>
            <ac:spMk id="44" creationId="{3346177D-ADC4-4968-B747-5CFCD390B5B9}"/>
          </ac:spMkLst>
        </pc:spChg>
        <pc:spChg chg="add del">
          <ac:chgData name="SAURAV LABADE" userId="396dd722126eb7f7" providerId="LiveId" clId="{DA2D187F-51BD-4261-A790-00FB983BCA27}" dt="2023-02-20T09:00:12.533" v="469" actId="26606"/>
          <ac:spMkLst>
            <pc:docMk/>
            <pc:sldMk cId="2836150496" sldId="266"/>
            <ac:spMk id="45" creationId="{57279BCC-714F-432D-B1E1-DD2CF7507729}"/>
          </ac:spMkLst>
        </pc:spChg>
        <pc:spChg chg="add del">
          <ac:chgData name="SAURAV LABADE" userId="396dd722126eb7f7" providerId="LiveId" clId="{DA2D187F-51BD-4261-A790-00FB983BCA27}" dt="2023-02-20T09:00:12.533" v="469" actId="26606"/>
          <ac:spMkLst>
            <pc:docMk/>
            <pc:sldMk cId="2836150496" sldId="266"/>
            <ac:spMk id="46" creationId="{0D678D00-BED9-4B8A-8AE6-A1050EE5F243}"/>
          </ac:spMkLst>
        </pc:spChg>
        <pc:spChg chg="add del">
          <ac:chgData name="SAURAV LABADE" userId="396dd722126eb7f7" providerId="LiveId" clId="{DA2D187F-51BD-4261-A790-00FB983BCA27}" dt="2023-02-20T09:00:10.060" v="466" actId="26606"/>
          <ac:spMkLst>
            <pc:docMk/>
            <pc:sldMk cId="2836150496" sldId="266"/>
            <ac:spMk id="52" creationId="{1B15ED52-F352-441B-82BF-E0EA34836D08}"/>
          </ac:spMkLst>
        </pc:spChg>
        <pc:spChg chg="add del">
          <ac:chgData name="SAURAV LABADE" userId="396dd722126eb7f7" providerId="LiveId" clId="{DA2D187F-51BD-4261-A790-00FB983BCA27}" dt="2023-02-20T09:00:10.060" v="466" actId="26606"/>
          <ac:spMkLst>
            <pc:docMk/>
            <pc:sldMk cId="2836150496" sldId="266"/>
            <ac:spMk id="54" creationId="{61707E60-CEC9-4661-AA82-69242EB4BDC3}"/>
          </ac:spMkLst>
        </pc:spChg>
        <pc:spChg chg="add del">
          <ac:chgData name="SAURAV LABADE" userId="396dd722126eb7f7" providerId="LiveId" clId="{DA2D187F-51BD-4261-A790-00FB983BCA27}" dt="2023-02-20T09:00:10.060" v="466" actId="26606"/>
          <ac:spMkLst>
            <pc:docMk/>
            <pc:sldMk cId="2836150496" sldId="266"/>
            <ac:spMk id="56" creationId="{8F035CD8-AE30-4146-96F2-036B0CE5E4F3}"/>
          </ac:spMkLst>
        </pc:spChg>
        <pc:spChg chg="add del">
          <ac:chgData name="SAURAV LABADE" userId="396dd722126eb7f7" providerId="LiveId" clId="{DA2D187F-51BD-4261-A790-00FB983BCA27}" dt="2023-02-20T09:00:12.468" v="468" actId="26606"/>
          <ac:spMkLst>
            <pc:docMk/>
            <pc:sldMk cId="2836150496" sldId="266"/>
            <ac:spMk id="58" creationId="{B4C1654F-94F5-497E-8ECF-F2A7E84D6A63}"/>
          </ac:spMkLst>
        </pc:spChg>
        <pc:spChg chg="add del">
          <ac:chgData name="SAURAV LABADE" userId="396dd722126eb7f7" providerId="LiveId" clId="{DA2D187F-51BD-4261-A790-00FB983BCA27}" dt="2023-02-20T09:00:12.468" v="468" actId="26606"/>
          <ac:spMkLst>
            <pc:docMk/>
            <pc:sldMk cId="2836150496" sldId="266"/>
            <ac:spMk id="59" creationId="{C4285719-470E-454C-AF62-8323075F1F5B}"/>
          </ac:spMkLst>
        </pc:spChg>
        <pc:spChg chg="add del">
          <ac:chgData name="SAURAV LABADE" userId="396dd722126eb7f7" providerId="LiveId" clId="{DA2D187F-51BD-4261-A790-00FB983BCA27}" dt="2023-02-20T09:00:12.468" v="468" actId="26606"/>
          <ac:spMkLst>
            <pc:docMk/>
            <pc:sldMk cId="2836150496" sldId="266"/>
            <ac:spMk id="60" creationId="{38FAA1A1-D861-433F-88FA-1E9D6FD31D11}"/>
          </ac:spMkLst>
        </pc:spChg>
        <pc:spChg chg="add del">
          <ac:chgData name="SAURAV LABADE" userId="396dd722126eb7f7" providerId="LiveId" clId="{DA2D187F-51BD-4261-A790-00FB983BCA27}" dt="2023-02-20T09:00:12.468" v="468" actId="26606"/>
          <ac:spMkLst>
            <pc:docMk/>
            <pc:sldMk cId="2836150496" sldId="266"/>
            <ac:spMk id="61" creationId="{4E3AE8C3-8F65-40F4-BABE-E70F3830147B}"/>
          </ac:spMkLst>
        </pc:spChg>
        <pc:spChg chg="add del">
          <ac:chgData name="SAURAV LABADE" userId="396dd722126eb7f7" providerId="LiveId" clId="{DA2D187F-51BD-4261-A790-00FB983BCA27}" dt="2023-02-20T09:00:12.468" v="468" actId="26606"/>
          <ac:spMkLst>
            <pc:docMk/>
            <pc:sldMk cId="2836150496" sldId="266"/>
            <ac:spMk id="62" creationId="{E2FC4764-B8D5-4F87-95DB-3125B2D12855}"/>
          </ac:spMkLst>
        </pc:spChg>
        <pc:spChg chg="add del">
          <ac:chgData name="SAURAV LABADE" userId="396dd722126eb7f7" providerId="LiveId" clId="{DA2D187F-51BD-4261-A790-00FB983BCA27}" dt="2023-02-20T09:31:49.839" v="1784"/>
          <ac:spMkLst>
            <pc:docMk/>
            <pc:sldMk cId="2836150496" sldId="266"/>
            <ac:spMk id="65" creationId="{1B15ED52-F352-441B-82BF-E0EA34836D08}"/>
          </ac:spMkLst>
        </pc:spChg>
        <pc:spChg chg="add del">
          <ac:chgData name="SAURAV LABADE" userId="396dd722126eb7f7" providerId="LiveId" clId="{DA2D187F-51BD-4261-A790-00FB983BCA27}" dt="2023-02-20T09:31:49.839" v="1784"/>
          <ac:spMkLst>
            <pc:docMk/>
            <pc:sldMk cId="2836150496" sldId="266"/>
            <ac:spMk id="66" creationId="{61707E60-CEC9-4661-AA82-69242EB4BDC3}"/>
          </ac:spMkLst>
        </pc:spChg>
        <pc:spChg chg="add del">
          <ac:chgData name="SAURAV LABADE" userId="396dd722126eb7f7" providerId="LiveId" clId="{DA2D187F-51BD-4261-A790-00FB983BCA27}" dt="2023-02-20T09:31:49.839" v="1784"/>
          <ac:spMkLst>
            <pc:docMk/>
            <pc:sldMk cId="2836150496" sldId="266"/>
            <ac:spMk id="67" creationId="{8F035CD8-AE30-4146-96F2-036B0CE5E4F3}"/>
          </ac:spMkLst>
        </pc:spChg>
        <pc:picChg chg="add del">
          <ac:chgData name="SAURAV LABADE" userId="396dd722126eb7f7" providerId="LiveId" clId="{DA2D187F-51BD-4261-A790-00FB983BCA27}" dt="2023-02-20T08:59:18.775" v="453" actId="26606"/>
          <ac:picMkLst>
            <pc:docMk/>
            <pc:sldMk cId="2836150496" sldId="266"/>
            <ac:picMk id="5" creationId="{17A3805D-53B6-7483-F0CC-DBF0C8FDC633}"/>
          </ac:picMkLst>
        </pc:picChg>
        <pc:picChg chg="add del">
          <ac:chgData name="SAURAV LABADE" userId="396dd722126eb7f7" providerId="LiveId" clId="{DA2D187F-51BD-4261-A790-00FB983BCA27}" dt="2023-02-20T08:59:27.168" v="455" actId="26606"/>
          <ac:picMkLst>
            <pc:docMk/>
            <pc:sldMk cId="2836150496" sldId="266"/>
            <ac:picMk id="20" creationId="{BA61922E-A7E6-69FF-529A-8F29B6954005}"/>
          </ac:picMkLst>
        </pc:picChg>
        <pc:picChg chg="add del mod ord">
          <ac:chgData name="SAURAV LABADE" userId="396dd722126eb7f7" providerId="LiveId" clId="{DA2D187F-51BD-4261-A790-00FB983BCA27}" dt="2023-02-20T08:59:59.498" v="464" actId="21"/>
          <ac:picMkLst>
            <pc:docMk/>
            <pc:sldMk cId="2836150496" sldId="266"/>
            <ac:picMk id="23" creationId="{2600CB7E-DCA8-05A5-B9BA-61605B20675A}"/>
          </ac:picMkLst>
        </pc:picChg>
        <pc:picChg chg="add del">
          <ac:chgData name="SAURAV LABADE" userId="396dd722126eb7f7" providerId="LiveId" clId="{DA2D187F-51BD-4261-A790-00FB983BCA27}" dt="2023-02-20T09:00:10.060" v="466" actId="26606"/>
          <ac:picMkLst>
            <pc:docMk/>
            <pc:sldMk cId="2836150496" sldId="266"/>
            <ac:picMk id="48" creationId="{BB5B12C8-B1D1-8C11-4211-B0791300AFB2}"/>
          </ac:picMkLst>
        </pc:picChg>
        <pc:picChg chg="add del">
          <ac:chgData name="SAURAV LABADE" userId="396dd722126eb7f7" providerId="LiveId" clId="{DA2D187F-51BD-4261-A790-00FB983BCA27}" dt="2023-02-20T09:00:12.468" v="468" actId="26606"/>
          <ac:picMkLst>
            <pc:docMk/>
            <pc:sldMk cId="2836150496" sldId="266"/>
            <ac:picMk id="63" creationId="{275A8060-256F-C42B-6E98-B9A6BC11533C}"/>
          </ac:picMkLst>
        </pc:picChg>
        <pc:picChg chg="add">
          <ac:chgData name="SAURAV LABADE" userId="396dd722126eb7f7" providerId="LiveId" clId="{DA2D187F-51BD-4261-A790-00FB983BCA27}" dt="2023-02-20T09:00:12.533" v="469" actId="26606"/>
          <ac:picMkLst>
            <pc:docMk/>
            <pc:sldMk cId="2836150496" sldId="266"/>
            <ac:picMk id="68" creationId="{BB5B12C8-B1D1-8C11-4211-B0791300AFB2}"/>
          </ac:picMkLst>
        </pc:picChg>
      </pc:sldChg>
      <pc:sldChg chg="addSp delSp modSp new mod">
        <pc:chgData name="SAURAV LABADE" userId="396dd722126eb7f7" providerId="LiveId" clId="{DA2D187F-51BD-4261-A790-00FB983BCA27}" dt="2023-02-20T09:32:52.221" v="1794" actId="27636"/>
        <pc:sldMkLst>
          <pc:docMk/>
          <pc:sldMk cId="1228252466" sldId="267"/>
        </pc:sldMkLst>
        <pc:spChg chg="mod">
          <ac:chgData name="SAURAV LABADE" userId="396dd722126eb7f7" providerId="LiveId" clId="{DA2D187F-51BD-4261-A790-00FB983BCA27}" dt="2023-02-20T09:32:52.221" v="1794" actId="27636"/>
          <ac:spMkLst>
            <pc:docMk/>
            <pc:sldMk cId="1228252466" sldId="267"/>
            <ac:spMk id="2" creationId="{F1B9E5B8-EC17-9C0E-7A47-087E3BB405CD}"/>
          </ac:spMkLst>
        </pc:spChg>
        <pc:spChg chg="add del mod">
          <ac:chgData name="SAURAV LABADE" userId="396dd722126eb7f7" providerId="LiveId" clId="{DA2D187F-51BD-4261-A790-00FB983BCA27}" dt="2023-02-20T09:22:25.776" v="1613" actId="26606"/>
          <ac:spMkLst>
            <pc:docMk/>
            <pc:sldMk cId="1228252466" sldId="267"/>
            <ac:spMk id="3" creationId="{76727F1B-5D7F-2B67-BB15-CA407381D0F4}"/>
          </ac:spMkLst>
        </pc:spChg>
        <pc:graphicFrameChg chg="add del">
          <ac:chgData name="SAURAV LABADE" userId="396dd722126eb7f7" providerId="LiveId" clId="{DA2D187F-51BD-4261-A790-00FB983BCA27}" dt="2023-02-20T09:22:25.697" v="1612" actId="26606"/>
          <ac:graphicFrameMkLst>
            <pc:docMk/>
            <pc:sldMk cId="1228252466" sldId="267"/>
            <ac:graphicFrameMk id="5" creationId="{D25BD019-3B1E-9AE1-3280-2DAABC771377}"/>
          </ac:graphicFrameMkLst>
        </pc:graphicFrameChg>
        <pc:graphicFrameChg chg="add mod">
          <ac:chgData name="SAURAV LABADE" userId="396dd722126eb7f7" providerId="LiveId" clId="{DA2D187F-51BD-4261-A790-00FB983BCA27}" dt="2023-02-20T09:32:43.236" v="1791" actId="27636"/>
          <ac:graphicFrameMkLst>
            <pc:docMk/>
            <pc:sldMk cId="1228252466" sldId="267"/>
            <ac:graphicFrameMk id="7" creationId="{E216C381-1C7B-35F6-8634-443ECB91DB18}"/>
          </ac:graphicFrameMkLst>
        </pc:graphicFrameChg>
      </pc:sldChg>
      <pc:sldChg chg="addSp delSp modSp new mod setBg setClrOvrMap">
        <pc:chgData name="SAURAV LABADE" userId="396dd722126eb7f7" providerId="LiveId" clId="{DA2D187F-51BD-4261-A790-00FB983BCA27}" dt="2023-02-20T09:59:19.365" v="2475" actId="26606"/>
        <pc:sldMkLst>
          <pc:docMk/>
          <pc:sldMk cId="1276658060" sldId="268"/>
        </pc:sldMkLst>
        <pc:spChg chg="del">
          <ac:chgData name="SAURAV LABADE" userId="396dd722126eb7f7" providerId="LiveId" clId="{DA2D187F-51BD-4261-A790-00FB983BCA27}" dt="2023-02-20T09:29:20.799" v="1764" actId="21"/>
          <ac:spMkLst>
            <pc:docMk/>
            <pc:sldMk cId="1276658060" sldId="268"/>
            <ac:spMk id="2" creationId="{4FAB5CF4-18B6-A3D6-514C-8234B0B6C223}"/>
          </ac:spMkLst>
        </pc:spChg>
        <pc:spChg chg="del mod">
          <ac:chgData name="SAURAV LABADE" userId="396dd722126eb7f7" providerId="LiveId" clId="{DA2D187F-51BD-4261-A790-00FB983BCA27}" dt="2023-02-20T09:29:25.425" v="1765" actId="21"/>
          <ac:spMkLst>
            <pc:docMk/>
            <pc:sldMk cId="1276658060" sldId="268"/>
            <ac:spMk id="3" creationId="{E9D64CDA-73C5-31D5-998F-89829E16759B}"/>
          </ac:spMkLst>
        </pc:spChg>
        <pc:spChg chg="add del mod">
          <ac:chgData name="SAURAV LABADE" userId="396dd722126eb7f7" providerId="LiveId" clId="{DA2D187F-51BD-4261-A790-00FB983BCA27}" dt="2023-02-20T09:29:28.439" v="1766" actId="21"/>
          <ac:spMkLst>
            <pc:docMk/>
            <pc:sldMk cId="1276658060" sldId="268"/>
            <ac:spMk id="5" creationId="{C3B6F67C-C275-5A12-72EC-AF77C1C3603E}"/>
          </ac:spMkLst>
        </pc:spChg>
        <pc:spChg chg="add mod">
          <ac:chgData name="SAURAV LABADE" userId="396dd722126eb7f7" providerId="LiveId" clId="{DA2D187F-51BD-4261-A790-00FB983BCA27}" dt="2023-02-20T09:59:19.365" v="2475" actId="26606"/>
          <ac:spMkLst>
            <pc:docMk/>
            <pc:sldMk cId="1276658060" sldId="268"/>
            <ac:spMk id="6" creationId="{CB444388-8C62-926A-E133-340D4F36A380}"/>
          </ac:spMkLst>
        </pc:spChg>
        <pc:spChg chg="add del">
          <ac:chgData name="SAURAV LABADE" userId="396dd722126eb7f7" providerId="LiveId" clId="{DA2D187F-51BD-4261-A790-00FB983BCA27}" dt="2023-02-20T09:59:19.365" v="2475" actId="26606"/>
          <ac:spMkLst>
            <pc:docMk/>
            <pc:sldMk cId="1276658060" sldId="268"/>
            <ac:spMk id="11" creationId="{488333BA-AE6E-427A-9B16-A39C8073F4EB}"/>
          </ac:spMkLst>
        </pc:spChg>
        <pc:spChg chg="add del">
          <ac:chgData name="SAURAV LABADE" userId="396dd722126eb7f7" providerId="LiveId" clId="{DA2D187F-51BD-4261-A790-00FB983BCA27}" dt="2023-02-20T09:58:53.351" v="2445" actId="26606"/>
          <ac:spMkLst>
            <pc:docMk/>
            <pc:sldMk cId="1276658060" sldId="268"/>
            <ac:spMk id="12" creationId="{04812C46-200A-4DEB-A05E-3ED6C68C2387}"/>
          </ac:spMkLst>
        </pc:spChg>
        <pc:spChg chg="add del">
          <ac:chgData name="SAURAV LABADE" userId="396dd722126eb7f7" providerId="LiveId" clId="{DA2D187F-51BD-4261-A790-00FB983BCA27}" dt="2023-02-20T09:58:59.856" v="2457" actId="26606"/>
          <ac:spMkLst>
            <pc:docMk/>
            <pc:sldMk cId="1276658060" sldId="268"/>
            <ac:spMk id="13" creationId="{42A5316D-ED2F-4F89-B4B4-8D9240B1A348}"/>
          </ac:spMkLst>
        </pc:spChg>
        <pc:spChg chg="add del">
          <ac:chgData name="SAURAV LABADE" userId="396dd722126eb7f7" providerId="LiveId" clId="{DA2D187F-51BD-4261-A790-00FB983BCA27}" dt="2023-02-20T09:58:54.187" v="2447" actId="26606"/>
          <ac:spMkLst>
            <pc:docMk/>
            <pc:sldMk cId="1276658060" sldId="268"/>
            <ac:spMk id="14" creationId="{907741FC-B544-4A6E-B831-6789D042333D}"/>
          </ac:spMkLst>
        </pc:spChg>
        <pc:spChg chg="add del">
          <ac:chgData name="SAURAV LABADE" userId="396dd722126eb7f7" providerId="LiveId" clId="{DA2D187F-51BD-4261-A790-00FB983BCA27}" dt="2023-02-20T09:58:54.187" v="2447" actId="26606"/>
          <ac:spMkLst>
            <pc:docMk/>
            <pc:sldMk cId="1276658060" sldId="268"/>
            <ac:spMk id="15" creationId="{3AFE8227-C443-417B-BA91-520EB1EF4559}"/>
          </ac:spMkLst>
        </pc:spChg>
        <pc:spChg chg="add del">
          <ac:chgData name="SAURAV LABADE" userId="396dd722126eb7f7" providerId="LiveId" clId="{DA2D187F-51BD-4261-A790-00FB983BCA27}" dt="2023-02-20T09:58:54.187" v="2447" actId="26606"/>
          <ac:spMkLst>
            <pc:docMk/>
            <pc:sldMk cId="1276658060" sldId="268"/>
            <ac:spMk id="16" creationId="{3F0BE7ED-7814-4273-B18A-F26CC0380380}"/>
          </ac:spMkLst>
        </pc:spChg>
        <pc:spChg chg="add del">
          <ac:chgData name="SAURAV LABADE" userId="396dd722126eb7f7" providerId="LiveId" clId="{DA2D187F-51BD-4261-A790-00FB983BCA27}" dt="2023-02-20T09:59:00.801" v="2459" actId="26606"/>
          <ac:spMkLst>
            <pc:docMk/>
            <pc:sldMk cId="1276658060" sldId="268"/>
            <ac:spMk id="18" creationId="{386BBDA8-7E31-47B7-800A-97A2BD67785A}"/>
          </ac:spMkLst>
        </pc:spChg>
        <pc:spChg chg="add del">
          <ac:chgData name="SAURAV LABADE" userId="396dd722126eb7f7" providerId="LiveId" clId="{DA2D187F-51BD-4261-A790-00FB983BCA27}" dt="2023-02-20T09:58:55.633" v="2449" actId="26606"/>
          <ac:spMkLst>
            <pc:docMk/>
            <pc:sldMk cId="1276658060" sldId="268"/>
            <ac:spMk id="19" creationId="{04812C46-200A-4DEB-A05E-3ED6C68C2387}"/>
          </ac:spMkLst>
        </pc:spChg>
        <pc:spChg chg="add del">
          <ac:chgData name="SAURAV LABADE" userId="396dd722126eb7f7" providerId="LiveId" clId="{DA2D187F-51BD-4261-A790-00FB983BCA27}" dt="2023-02-20T09:58:56.378" v="2451" actId="26606"/>
          <ac:spMkLst>
            <pc:docMk/>
            <pc:sldMk cId="1276658060" sldId="268"/>
            <ac:spMk id="22" creationId="{E0C28A69-9B26-45AC-AFF7-719A7A50A092}"/>
          </ac:spMkLst>
        </pc:spChg>
        <pc:spChg chg="add del">
          <ac:chgData name="SAURAV LABADE" userId="396dd722126eb7f7" providerId="LiveId" clId="{DA2D187F-51BD-4261-A790-00FB983BCA27}" dt="2023-02-20T09:58:56.378" v="2451" actId="26606"/>
          <ac:spMkLst>
            <pc:docMk/>
            <pc:sldMk cId="1276658060" sldId="268"/>
            <ac:spMk id="24" creationId="{33AE4636-AEEC-45D6-84D4-7AC2DA48ECF8}"/>
          </ac:spMkLst>
        </pc:spChg>
        <pc:spChg chg="add del">
          <ac:chgData name="SAURAV LABADE" userId="396dd722126eb7f7" providerId="LiveId" clId="{DA2D187F-51BD-4261-A790-00FB983BCA27}" dt="2023-02-20T09:58:56.378" v="2451" actId="26606"/>
          <ac:spMkLst>
            <pc:docMk/>
            <pc:sldMk cId="1276658060" sldId="268"/>
            <ac:spMk id="25" creationId="{8D9CE0F4-2EB2-4F1F-8AAC-DB3571D9FE10}"/>
          </ac:spMkLst>
        </pc:spChg>
        <pc:spChg chg="add del">
          <ac:chgData name="SAURAV LABADE" userId="396dd722126eb7f7" providerId="LiveId" clId="{DA2D187F-51BD-4261-A790-00FB983BCA27}" dt="2023-02-20T09:59:02.106" v="2461" actId="26606"/>
          <ac:spMkLst>
            <pc:docMk/>
            <pc:sldMk cId="1276658060" sldId="268"/>
            <ac:spMk id="26" creationId="{EDDBB197-D710-4A4F-A9CA-FD2177498BE8}"/>
          </ac:spMkLst>
        </pc:spChg>
        <pc:spChg chg="add del">
          <ac:chgData name="SAURAV LABADE" userId="396dd722126eb7f7" providerId="LiveId" clId="{DA2D187F-51BD-4261-A790-00FB983BCA27}" dt="2023-02-20T09:58:56.835" v="2453" actId="26606"/>
          <ac:spMkLst>
            <pc:docMk/>
            <pc:sldMk cId="1276658060" sldId="268"/>
            <ac:spMk id="27" creationId="{04812C46-200A-4DEB-A05E-3ED6C68C2387}"/>
          </ac:spMkLst>
        </pc:spChg>
        <pc:spChg chg="add del">
          <ac:chgData name="SAURAV LABADE" userId="396dd722126eb7f7" providerId="LiveId" clId="{DA2D187F-51BD-4261-A790-00FB983BCA27}" dt="2023-02-20T09:59:02.106" v="2461" actId="26606"/>
          <ac:spMkLst>
            <pc:docMk/>
            <pc:sldMk cId="1276658060" sldId="268"/>
            <ac:spMk id="29" creationId="{975D1CFA-2CDB-4B64-BD9F-85744E8DA12F}"/>
          </ac:spMkLst>
        </pc:spChg>
        <pc:spChg chg="add del">
          <ac:chgData name="SAURAV LABADE" userId="396dd722126eb7f7" providerId="LiveId" clId="{DA2D187F-51BD-4261-A790-00FB983BCA27}" dt="2023-02-20T09:58:58.405" v="2455" actId="26606"/>
          <ac:spMkLst>
            <pc:docMk/>
            <pc:sldMk cId="1276658060" sldId="268"/>
            <ac:spMk id="30" creationId="{3AFE8227-C443-417B-BA91-520EB1EF4559}"/>
          </ac:spMkLst>
        </pc:spChg>
        <pc:spChg chg="add del">
          <ac:chgData name="SAURAV LABADE" userId="396dd722126eb7f7" providerId="LiveId" clId="{DA2D187F-51BD-4261-A790-00FB983BCA27}" dt="2023-02-20T09:58:58.405" v="2455" actId="26606"/>
          <ac:spMkLst>
            <pc:docMk/>
            <pc:sldMk cId="1276658060" sldId="268"/>
            <ac:spMk id="32" creationId="{907741FC-B544-4A6E-B831-6789D042333D}"/>
          </ac:spMkLst>
        </pc:spChg>
        <pc:spChg chg="add del">
          <ac:chgData name="SAURAV LABADE" userId="396dd722126eb7f7" providerId="LiveId" clId="{DA2D187F-51BD-4261-A790-00FB983BCA27}" dt="2023-02-20T09:58:58.405" v="2455" actId="26606"/>
          <ac:spMkLst>
            <pc:docMk/>
            <pc:sldMk cId="1276658060" sldId="268"/>
            <ac:spMk id="33" creationId="{3F0BE7ED-7814-4273-B18A-F26CC0380380}"/>
          </ac:spMkLst>
        </pc:spChg>
        <pc:spChg chg="add del">
          <ac:chgData name="SAURAV LABADE" userId="396dd722126eb7f7" providerId="LiveId" clId="{DA2D187F-51BD-4261-A790-00FB983BCA27}" dt="2023-02-20T09:59:03.413" v="2463" actId="26606"/>
          <ac:spMkLst>
            <pc:docMk/>
            <pc:sldMk cId="1276658060" sldId="268"/>
            <ac:spMk id="41" creationId="{CEB41C5C-0F34-4DDA-9D7C-5E717F35F60C}"/>
          </ac:spMkLst>
        </pc:spChg>
        <pc:spChg chg="add del">
          <ac:chgData name="SAURAV LABADE" userId="396dd722126eb7f7" providerId="LiveId" clId="{DA2D187F-51BD-4261-A790-00FB983BCA27}" dt="2023-02-20T09:59:11.202" v="2465" actId="26606"/>
          <ac:spMkLst>
            <pc:docMk/>
            <pc:sldMk cId="1276658060" sldId="268"/>
            <ac:spMk id="45" creationId="{EDDBB197-D710-4A4F-A9CA-FD2177498BE8}"/>
          </ac:spMkLst>
        </pc:spChg>
        <pc:spChg chg="add del">
          <ac:chgData name="SAURAV LABADE" userId="396dd722126eb7f7" providerId="LiveId" clId="{DA2D187F-51BD-4261-A790-00FB983BCA27}" dt="2023-02-20T09:59:11.202" v="2465" actId="26606"/>
          <ac:spMkLst>
            <pc:docMk/>
            <pc:sldMk cId="1276658060" sldId="268"/>
            <ac:spMk id="46" creationId="{975D1CFA-2CDB-4B64-BD9F-85744E8DA12F}"/>
          </ac:spMkLst>
        </pc:spChg>
        <pc:spChg chg="add del">
          <ac:chgData name="SAURAV LABADE" userId="396dd722126eb7f7" providerId="LiveId" clId="{DA2D187F-51BD-4261-A790-00FB983BCA27}" dt="2023-02-20T09:59:12.302" v="2467" actId="26606"/>
          <ac:spMkLst>
            <pc:docMk/>
            <pc:sldMk cId="1276658060" sldId="268"/>
            <ac:spMk id="54" creationId="{8181FC64-B306-4821-98E2-780662EFC486}"/>
          </ac:spMkLst>
        </pc:spChg>
        <pc:spChg chg="add del">
          <ac:chgData name="SAURAV LABADE" userId="396dd722126eb7f7" providerId="LiveId" clId="{DA2D187F-51BD-4261-A790-00FB983BCA27}" dt="2023-02-20T09:59:12.302" v="2467" actId="26606"/>
          <ac:spMkLst>
            <pc:docMk/>
            <pc:sldMk cId="1276658060" sldId="268"/>
            <ac:spMk id="56" creationId="{5871FC61-DD4E-47D4-81FD-8A7E7D12B371}"/>
          </ac:spMkLst>
        </pc:spChg>
        <pc:spChg chg="add del">
          <ac:chgData name="SAURAV LABADE" userId="396dd722126eb7f7" providerId="LiveId" clId="{DA2D187F-51BD-4261-A790-00FB983BCA27}" dt="2023-02-20T09:59:12.302" v="2467" actId="26606"/>
          <ac:spMkLst>
            <pc:docMk/>
            <pc:sldMk cId="1276658060" sldId="268"/>
            <ac:spMk id="57" creationId="{F9EC3F91-A75C-4F74-867E-E4C28C13546B}"/>
          </ac:spMkLst>
        </pc:spChg>
        <pc:spChg chg="add del">
          <ac:chgData name="SAURAV LABADE" userId="396dd722126eb7f7" providerId="LiveId" clId="{DA2D187F-51BD-4261-A790-00FB983BCA27}" dt="2023-02-20T09:59:12.302" v="2467" actId="26606"/>
          <ac:spMkLst>
            <pc:docMk/>
            <pc:sldMk cId="1276658060" sldId="268"/>
            <ac:spMk id="58" creationId="{829A1E2C-5AC8-40FC-99E9-832069D39792}"/>
          </ac:spMkLst>
        </pc:spChg>
        <pc:spChg chg="add del">
          <ac:chgData name="SAURAV LABADE" userId="396dd722126eb7f7" providerId="LiveId" clId="{DA2D187F-51BD-4261-A790-00FB983BCA27}" dt="2023-02-20T09:59:12.850" v="2469" actId="26606"/>
          <ac:spMkLst>
            <pc:docMk/>
            <pc:sldMk cId="1276658060" sldId="268"/>
            <ac:spMk id="60" creationId="{D19BB8BE-1351-4D9B-B761-F84A0B5B6519}"/>
          </ac:spMkLst>
        </pc:spChg>
        <pc:spChg chg="add del">
          <ac:chgData name="SAURAV LABADE" userId="396dd722126eb7f7" providerId="LiveId" clId="{DA2D187F-51BD-4261-A790-00FB983BCA27}" dt="2023-02-20T09:59:13.817" v="2471" actId="26606"/>
          <ac:spMkLst>
            <pc:docMk/>
            <pc:sldMk cId="1276658060" sldId="268"/>
            <ac:spMk id="64" creationId="{E862BE82-D00D-42C1-BF16-93AA37870C32}"/>
          </ac:spMkLst>
        </pc:spChg>
        <pc:spChg chg="add del">
          <ac:chgData name="SAURAV LABADE" userId="396dd722126eb7f7" providerId="LiveId" clId="{DA2D187F-51BD-4261-A790-00FB983BCA27}" dt="2023-02-20T09:59:13.817" v="2471" actId="26606"/>
          <ac:spMkLst>
            <pc:docMk/>
            <pc:sldMk cId="1276658060" sldId="268"/>
            <ac:spMk id="65" creationId="{F6D92C2D-1D3D-4974-918C-06579FB354A9}"/>
          </ac:spMkLst>
        </pc:spChg>
        <pc:spChg chg="add del">
          <ac:chgData name="SAURAV LABADE" userId="396dd722126eb7f7" providerId="LiveId" clId="{DA2D187F-51BD-4261-A790-00FB983BCA27}" dt="2023-02-20T09:59:14.271" v="2473" actId="26606"/>
          <ac:spMkLst>
            <pc:docMk/>
            <pc:sldMk cId="1276658060" sldId="268"/>
            <ac:spMk id="67" creationId="{5D7F64A8-D625-4F61-A290-B499BB62ACFF}"/>
          </ac:spMkLst>
        </pc:spChg>
        <pc:spChg chg="add del">
          <ac:chgData name="SAURAV LABADE" userId="396dd722126eb7f7" providerId="LiveId" clId="{DA2D187F-51BD-4261-A790-00FB983BCA27}" dt="2023-02-20T09:59:19.365" v="2475" actId="26606"/>
          <ac:spMkLst>
            <pc:docMk/>
            <pc:sldMk cId="1276658060" sldId="268"/>
            <ac:spMk id="71" creationId="{F98ED85F-DCEE-4B50-802E-71A6E3E12B04}"/>
          </ac:spMkLst>
        </pc:spChg>
        <pc:grpChg chg="add del">
          <ac:chgData name="SAURAV LABADE" userId="396dd722126eb7f7" providerId="LiveId" clId="{DA2D187F-51BD-4261-A790-00FB983BCA27}" dt="2023-02-20T09:59:02.106" v="2461" actId="26606"/>
          <ac:grpSpMkLst>
            <pc:docMk/>
            <pc:sldMk cId="1276658060" sldId="268"/>
            <ac:grpSpMk id="34" creationId="{25EE5136-01F1-466C-962D-BA9B4C6757AA}"/>
          </ac:grpSpMkLst>
        </pc:grpChg>
        <pc:grpChg chg="add del">
          <ac:chgData name="SAURAV LABADE" userId="396dd722126eb7f7" providerId="LiveId" clId="{DA2D187F-51BD-4261-A790-00FB983BCA27}" dt="2023-02-20T09:59:11.202" v="2465" actId="26606"/>
          <ac:grpSpMkLst>
            <pc:docMk/>
            <pc:sldMk cId="1276658060" sldId="268"/>
            <ac:grpSpMk id="47" creationId="{25EE5136-01F1-466C-962D-BA9B4C6757AA}"/>
          </ac:grpSpMkLst>
        </pc:grpChg>
        <pc:picChg chg="add del">
          <ac:chgData name="SAURAV LABADE" userId="396dd722126eb7f7" providerId="LiveId" clId="{DA2D187F-51BD-4261-A790-00FB983BCA27}" dt="2023-02-20T09:58:53.351" v="2445" actId="26606"/>
          <ac:picMkLst>
            <pc:docMk/>
            <pc:sldMk cId="1276658060" sldId="268"/>
            <ac:picMk id="8" creationId="{B3C19D55-9D23-8FB0-683E-C52B9588F9F5}"/>
          </ac:picMkLst>
        </pc:picChg>
        <pc:picChg chg="add del">
          <ac:chgData name="SAURAV LABADE" userId="396dd722126eb7f7" providerId="LiveId" clId="{DA2D187F-51BD-4261-A790-00FB983BCA27}" dt="2023-02-20T09:58:59.856" v="2457" actId="26606"/>
          <ac:picMkLst>
            <pc:docMk/>
            <pc:sldMk cId="1276658060" sldId="268"/>
            <ac:picMk id="10" creationId="{8C8489D0-141B-DF94-4B0F-D808454B0E2B}"/>
          </ac:picMkLst>
        </pc:picChg>
        <pc:picChg chg="add del">
          <ac:chgData name="SAURAV LABADE" userId="396dd722126eb7f7" providerId="LiveId" clId="{DA2D187F-51BD-4261-A790-00FB983BCA27}" dt="2023-02-20T09:58:54.187" v="2447" actId="26606"/>
          <ac:picMkLst>
            <pc:docMk/>
            <pc:sldMk cId="1276658060" sldId="268"/>
            <ac:picMk id="17" creationId="{2A4F42C6-30DC-4CE9-669A-55D57EAAB4D2}"/>
          </ac:picMkLst>
        </pc:picChg>
        <pc:picChg chg="add del">
          <ac:chgData name="SAURAV LABADE" userId="396dd722126eb7f7" providerId="LiveId" clId="{DA2D187F-51BD-4261-A790-00FB983BCA27}" dt="2023-02-20T09:58:55.633" v="2449" actId="26606"/>
          <ac:picMkLst>
            <pc:docMk/>
            <pc:sldMk cId="1276658060" sldId="268"/>
            <ac:picMk id="20" creationId="{B3C19D55-9D23-8FB0-683E-C52B9588F9F5}"/>
          </ac:picMkLst>
        </pc:picChg>
        <pc:picChg chg="add del">
          <ac:chgData name="SAURAV LABADE" userId="396dd722126eb7f7" providerId="LiveId" clId="{DA2D187F-51BD-4261-A790-00FB983BCA27}" dt="2023-02-20T09:59:00.801" v="2459" actId="26606"/>
          <ac:picMkLst>
            <pc:docMk/>
            <pc:sldMk cId="1276658060" sldId="268"/>
            <ac:picMk id="21" creationId="{8C8489D0-141B-DF94-4B0F-D808454B0E2B}"/>
          </ac:picMkLst>
        </pc:picChg>
        <pc:picChg chg="add del">
          <ac:chgData name="SAURAV LABADE" userId="396dd722126eb7f7" providerId="LiveId" clId="{DA2D187F-51BD-4261-A790-00FB983BCA27}" dt="2023-02-20T09:58:56.378" v="2451" actId="26606"/>
          <ac:picMkLst>
            <pc:docMk/>
            <pc:sldMk cId="1276658060" sldId="268"/>
            <ac:picMk id="23" creationId="{F2655EB9-8CC1-972D-9C7E-2E652038B231}"/>
          </ac:picMkLst>
        </pc:picChg>
        <pc:picChg chg="add del">
          <ac:chgData name="SAURAV LABADE" userId="396dd722126eb7f7" providerId="LiveId" clId="{DA2D187F-51BD-4261-A790-00FB983BCA27}" dt="2023-02-20T09:58:56.835" v="2453" actId="26606"/>
          <ac:picMkLst>
            <pc:docMk/>
            <pc:sldMk cId="1276658060" sldId="268"/>
            <ac:picMk id="28" creationId="{B3C19D55-9D23-8FB0-683E-C52B9588F9F5}"/>
          </ac:picMkLst>
        </pc:picChg>
        <pc:picChg chg="add del">
          <ac:chgData name="SAURAV LABADE" userId="396dd722126eb7f7" providerId="LiveId" clId="{DA2D187F-51BD-4261-A790-00FB983BCA27}" dt="2023-02-20T09:58:58.405" v="2455" actId="26606"/>
          <ac:picMkLst>
            <pc:docMk/>
            <pc:sldMk cId="1276658060" sldId="268"/>
            <ac:picMk id="31" creationId="{2A4F42C6-30DC-4CE9-669A-55D57EAAB4D2}"/>
          </ac:picMkLst>
        </pc:picChg>
        <pc:picChg chg="add del">
          <ac:chgData name="SAURAV LABADE" userId="396dd722126eb7f7" providerId="LiveId" clId="{DA2D187F-51BD-4261-A790-00FB983BCA27}" dt="2023-02-20T09:59:02.106" v="2461" actId="26606"/>
          <ac:picMkLst>
            <pc:docMk/>
            <pc:sldMk cId="1276658060" sldId="268"/>
            <ac:picMk id="39" creationId="{45A75114-246F-B89F-F90F-F2C21A1F502B}"/>
          </ac:picMkLst>
        </pc:picChg>
        <pc:picChg chg="add del">
          <ac:chgData name="SAURAV LABADE" userId="396dd722126eb7f7" providerId="LiveId" clId="{DA2D187F-51BD-4261-A790-00FB983BCA27}" dt="2023-02-20T09:59:03.413" v="2463" actId="26606"/>
          <ac:picMkLst>
            <pc:docMk/>
            <pc:sldMk cId="1276658060" sldId="268"/>
            <ac:picMk id="43" creationId="{FE653D22-8631-1616-7C04-54FA14F867CE}"/>
          </ac:picMkLst>
        </pc:picChg>
        <pc:picChg chg="add del">
          <ac:chgData name="SAURAV LABADE" userId="396dd722126eb7f7" providerId="LiveId" clId="{DA2D187F-51BD-4261-A790-00FB983BCA27}" dt="2023-02-20T09:59:11.202" v="2465" actId="26606"/>
          <ac:picMkLst>
            <pc:docMk/>
            <pc:sldMk cId="1276658060" sldId="268"/>
            <ac:picMk id="52" creationId="{FD147A73-C30A-8951-B63B-9CA3EAD3C2A6}"/>
          </ac:picMkLst>
        </pc:picChg>
        <pc:picChg chg="add del">
          <ac:chgData name="SAURAV LABADE" userId="396dd722126eb7f7" providerId="LiveId" clId="{DA2D187F-51BD-4261-A790-00FB983BCA27}" dt="2023-02-20T09:59:12.302" v="2467" actId="26606"/>
          <ac:picMkLst>
            <pc:docMk/>
            <pc:sldMk cId="1276658060" sldId="268"/>
            <ac:picMk id="55" creationId="{5DA64295-A9CA-D715-05D8-A6DA4ACC375F}"/>
          </ac:picMkLst>
        </pc:picChg>
        <pc:picChg chg="add del">
          <ac:chgData name="SAURAV LABADE" userId="396dd722126eb7f7" providerId="LiveId" clId="{DA2D187F-51BD-4261-A790-00FB983BCA27}" dt="2023-02-20T09:59:12.850" v="2469" actId="26606"/>
          <ac:picMkLst>
            <pc:docMk/>
            <pc:sldMk cId="1276658060" sldId="268"/>
            <ac:picMk id="61" creationId="{5AC29021-EC23-4505-BB8D-503B09D65264}"/>
          </ac:picMkLst>
        </pc:picChg>
        <pc:picChg chg="add del">
          <ac:chgData name="SAURAV LABADE" userId="396dd722126eb7f7" providerId="LiveId" clId="{DA2D187F-51BD-4261-A790-00FB983BCA27}" dt="2023-02-20T09:59:13.817" v="2471" actId="26606"/>
          <ac:picMkLst>
            <pc:docMk/>
            <pc:sldMk cId="1276658060" sldId="268"/>
            <ac:picMk id="63" creationId="{8D68AA92-1C9F-5317-603A-BEBF08C5F7CF}"/>
          </ac:picMkLst>
        </pc:picChg>
        <pc:picChg chg="add del">
          <ac:chgData name="SAURAV LABADE" userId="396dd722126eb7f7" providerId="LiveId" clId="{DA2D187F-51BD-4261-A790-00FB983BCA27}" dt="2023-02-20T09:59:14.271" v="2473" actId="26606"/>
          <ac:picMkLst>
            <pc:docMk/>
            <pc:sldMk cId="1276658060" sldId="268"/>
            <ac:picMk id="68" creationId="{FF700952-FDCC-09D2-8C0F-3DE4DF6E4DBF}"/>
          </ac:picMkLst>
        </pc:picChg>
        <pc:picChg chg="add del">
          <ac:chgData name="SAURAV LABADE" userId="396dd722126eb7f7" providerId="LiveId" clId="{DA2D187F-51BD-4261-A790-00FB983BCA27}" dt="2023-02-20T09:59:14.271" v="2473" actId="26606"/>
          <ac:picMkLst>
            <pc:docMk/>
            <pc:sldMk cId="1276658060" sldId="268"/>
            <ac:picMk id="69" creationId="{30B566B0-F773-49B2-AF6A-B9BE4C069583}"/>
          </ac:picMkLst>
        </pc:picChg>
        <pc:cxnChg chg="add del">
          <ac:chgData name="SAURAV LABADE" userId="396dd722126eb7f7" providerId="LiveId" clId="{DA2D187F-51BD-4261-A790-00FB983BCA27}" dt="2023-02-20T09:59:03.413" v="2463" actId="26606"/>
          <ac:cxnSpMkLst>
            <pc:docMk/>
            <pc:sldMk cId="1276658060" sldId="268"/>
            <ac:cxnSpMk id="42" creationId="{57E1E5E6-F385-4E9C-B201-BA5BDE5CAD52}"/>
          </ac:cxnSpMkLst>
        </pc:cxnChg>
      </pc:sldChg>
      <pc:sldChg chg="addSp delSp modSp new mod setBg">
        <pc:chgData name="SAURAV LABADE" userId="396dd722126eb7f7" providerId="LiveId" clId="{DA2D187F-51BD-4261-A790-00FB983BCA27}" dt="2023-02-20T09:53:04.610" v="2387" actId="26606"/>
        <pc:sldMkLst>
          <pc:docMk/>
          <pc:sldMk cId="1302630328" sldId="269"/>
        </pc:sldMkLst>
        <pc:spChg chg="mod">
          <ac:chgData name="SAURAV LABADE" userId="396dd722126eb7f7" providerId="LiveId" clId="{DA2D187F-51BD-4261-A790-00FB983BCA27}" dt="2023-02-20T09:53:04.610" v="2387" actId="26606"/>
          <ac:spMkLst>
            <pc:docMk/>
            <pc:sldMk cId="1302630328" sldId="269"/>
            <ac:spMk id="2" creationId="{5E5B820A-89A8-7041-1B7F-CD28928EDEF9}"/>
          </ac:spMkLst>
        </pc:spChg>
        <pc:spChg chg="del">
          <ac:chgData name="SAURAV LABADE" userId="396dd722126eb7f7" providerId="LiveId" clId="{DA2D187F-51BD-4261-A790-00FB983BCA27}" dt="2023-02-20T09:50:44.211" v="2323" actId="22"/>
          <ac:spMkLst>
            <pc:docMk/>
            <pc:sldMk cId="1302630328" sldId="269"/>
            <ac:spMk id="3" creationId="{DE7C6AD0-367E-8A5F-29BB-1FEB898CE614}"/>
          </ac:spMkLst>
        </pc:spChg>
        <pc:spChg chg="add del">
          <ac:chgData name="SAURAV LABADE" userId="396dd722126eb7f7" providerId="LiveId" clId="{DA2D187F-51BD-4261-A790-00FB983BCA27}" dt="2023-02-20T09:53:04.610" v="2387" actId="26606"/>
          <ac:spMkLst>
            <pc:docMk/>
            <pc:sldMk cId="1302630328" sldId="269"/>
            <ac:spMk id="10" creationId="{6753252F-4873-4F63-801D-CC719279A7D5}"/>
          </ac:spMkLst>
        </pc:spChg>
        <pc:spChg chg="add del">
          <ac:chgData name="SAURAV LABADE" userId="396dd722126eb7f7" providerId="LiveId" clId="{DA2D187F-51BD-4261-A790-00FB983BCA27}" dt="2023-02-20T09:53:04.610" v="2387" actId="26606"/>
          <ac:spMkLst>
            <pc:docMk/>
            <pc:sldMk cId="1302630328" sldId="269"/>
            <ac:spMk id="12" creationId="{047C8CCB-F95D-4249-92DD-651249D3535A}"/>
          </ac:spMkLst>
        </pc:spChg>
        <pc:picChg chg="add mod ord">
          <ac:chgData name="SAURAV LABADE" userId="396dd722126eb7f7" providerId="LiveId" clId="{DA2D187F-51BD-4261-A790-00FB983BCA27}" dt="2023-02-20T09:53:04.610" v="2387" actId="26606"/>
          <ac:picMkLst>
            <pc:docMk/>
            <pc:sldMk cId="1302630328" sldId="269"/>
            <ac:picMk id="5" creationId="{DA0A2B78-F05A-E752-FE31-3461A35A5515}"/>
          </ac:picMkLst>
        </pc:picChg>
      </pc:sldChg>
      <pc:sldChg chg="addSp delSp modSp new mod setBg">
        <pc:chgData name="SAURAV LABADE" userId="396dd722126eb7f7" providerId="LiveId" clId="{DA2D187F-51BD-4261-A790-00FB983BCA27}" dt="2023-02-20T09:56:41.859" v="2423" actId="26606"/>
        <pc:sldMkLst>
          <pc:docMk/>
          <pc:sldMk cId="3249273748" sldId="270"/>
        </pc:sldMkLst>
        <pc:spChg chg="mod">
          <ac:chgData name="SAURAV LABADE" userId="396dd722126eb7f7" providerId="LiveId" clId="{DA2D187F-51BD-4261-A790-00FB983BCA27}" dt="2023-02-20T09:56:41.859" v="2423" actId="26606"/>
          <ac:spMkLst>
            <pc:docMk/>
            <pc:sldMk cId="3249273748" sldId="270"/>
            <ac:spMk id="2" creationId="{1519FB26-5303-BF5E-A905-EFC8B7301366}"/>
          </ac:spMkLst>
        </pc:spChg>
        <pc:spChg chg="del">
          <ac:chgData name="SAURAV LABADE" userId="396dd722126eb7f7" providerId="LiveId" clId="{DA2D187F-51BD-4261-A790-00FB983BCA27}" dt="2023-02-20T09:56:07.353" v="2388" actId="22"/>
          <ac:spMkLst>
            <pc:docMk/>
            <pc:sldMk cId="3249273748" sldId="270"/>
            <ac:spMk id="3" creationId="{CA865139-2D66-BDB4-75E8-3F62779D38BE}"/>
          </ac:spMkLst>
        </pc:spChg>
        <pc:spChg chg="add del">
          <ac:chgData name="SAURAV LABADE" userId="396dd722126eb7f7" providerId="LiveId" clId="{DA2D187F-51BD-4261-A790-00FB983BCA27}" dt="2023-02-20T09:56:41.859" v="2423" actId="26606"/>
          <ac:spMkLst>
            <pc:docMk/>
            <pc:sldMk cId="3249273748" sldId="270"/>
            <ac:spMk id="10" creationId="{6753252F-4873-4F63-801D-CC719279A7D5}"/>
          </ac:spMkLst>
        </pc:spChg>
        <pc:spChg chg="add del">
          <ac:chgData name="SAURAV LABADE" userId="396dd722126eb7f7" providerId="LiveId" clId="{DA2D187F-51BD-4261-A790-00FB983BCA27}" dt="2023-02-20T09:56:41.859" v="2423" actId="26606"/>
          <ac:spMkLst>
            <pc:docMk/>
            <pc:sldMk cId="3249273748" sldId="270"/>
            <ac:spMk id="12" creationId="{047C8CCB-F95D-4249-92DD-651249D3535A}"/>
          </ac:spMkLst>
        </pc:spChg>
        <pc:picChg chg="add mod ord">
          <ac:chgData name="SAURAV LABADE" userId="396dd722126eb7f7" providerId="LiveId" clId="{DA2D187F-51BD-4261-A790-00FB983BCA27}" dt="2023-02-20T09:56:35.665" v="2422" actId="26606"/>
          <ac:picMkLst>
            <pc:docMk/>
            <pc:sldMk cId="3249273748" sldId="270"/>
            <ac:picMk id="5" creationId="{189A483D-9F65-D1C6-150A-75FBEE5F04D7}"/>
          </ac:picMkLst>
        </pc:picChg>
      </pc:sldChg>
      <pc:sldChg chg="addSp delSp modSp new mod">
        <pc:chgData name="SAURAV LABADE" userId="396dd722126eb7f7" providerId="LiveId" clId="{DA2D187F-51BD-4261-A790-00FB983BCA27}" dt="2023-02-20T14:10:19.823" v="2486" actId="1076"/>
        <pc:sldMkLst>
          <pc:docMk/>
          <pc:sldMk cId="835857768" sldId="271"/>
        </pc:sldMkLst>
        <pc:spChg chg="del mod">
          <ac:chgData name="SAURAV LABADE" userId="396dd722126eb7f7" providerId="LiveId" clId="{DA2D187F-51BD-4261-A790-00FB983BCA27}" dt="2023-02-20T14:10:12.819" v="2484" actId="21"/>
          <ac:spMkLst>
            <pc:docMk/>
            <pc:sldMk cId="835857768" sldId="271"/>
            <ac:spMk id="2" creationId="{054DD8CF-B839-4914-5708-0FD13C72B774}"/>
          </ac:spMkLst>
        </pc:spChg>
        <pc:spChg chg="del">
          <ac:chgData name="SAURAV LABADE" userId="396dd722126eb7f7" providerId="LiveId" clId="{DA2D187F-51BD-4261-A790-00FB983BCA27}" dt="2023-02-20T14:09:50.310" v="2477" actId="931"/>
          <ac:spMkLst>
            <pc:docMk/>
            <pc:sldMk cId="835857768" sldId="271"/>
            <ac:spMk id="3" creationId="{78D28546-84FE-387B-D9A5-8683FE2817E6}"/>
          </ac:spMkLst>
        </pc:spChg>
        <pc:picChg chg="add mod">
          <ac:chgData name="SAURAV LABADE" userId="396dd722126eb7f7" providerId="LiveId" clId="{DA2D187F-51BD-4261-A790-00FB983BCA27}" dt="2023-02-20T14:10:19.823" v="2486" actId="1076"/>
          <ac:picMkLst>
            <pc:docMk/>
            <pc:sldMk cId="835857768" sldId="271"/>
            <ac:picMk id="5" creationId="{02B94ECA-BAA9-4E16-C996-D31A73927DDB}"/>
          </ac:picMkLst>
        </pc:picChg>
      </pc:sldChg>
    </pc:docChg>
  </pc:docChgLst>
  <pc:docChgLst>
    <pc:chgData name="SAURAV LABADE" userId="396dd722126eb7f7" providerId="LiveId" clId="{46FB450B-E141-40A6-9BB9-E48486136563}"/>
    <pc:docChg chg="undo custSel modSld">
      <pc:chgData name="SAURAV LABADE" userId="396dd722126eb7f7" providerId="LiveId" clId="{46FB450B-E141-40A6-9BB9-E48486136563}" dt="2023-02-20T04:26:20.190" v="49" actId="14100"/>
      <pc:docMkLst>
        <pc:docMk/>
      </pc:docMkLst>
      <pc:sldChg chg="modSp mod">
        <pc:chgData name="SAURAV LABADE" userId="396dd722126eb7f7" providerId="LiveId" clId="{46FB450B-E141-40A6-9BB9-E48486136563}" dt="2023-02-19T08:10:34.047" v="48" actId="5793"/>
        <pc:sldMkLst>
          <pc:docMk/>
          <pc:sldMk cId="3748463621" sldId="257"/>
        </pc:sldMkLst>
        <pc:spChg chg="mod">
          <ac:chgData name="SAURAV LABADE" userId="396dd722126eb7f7" providerId="LiveId" clId="{46FB450B-E141-40A6-9BB9-E48486136563}" dt="2023-02-19T08:10:34.047" v="48" actId="5793"/>
          <ac:spMkLst>
            <pc:docMk/>
            <pc:sldMk cId="3748463621" sldId="257"/>
            <ac:spMk id="15" creationId="{C1B070A3-59CA-2C1C-38AB-8CC113FD1FBE}"/>
          </ac:spMkLst>
        </pc:spChg>
      </pc:sldChg>
      <pc:sldChg chg="addSp delSp modSp mod setBg">
        <pc:chgData name="SAURAV LABADE" userId="396dd722126eb7f7" providerId="LiveId" clId="{46FB450B-E141-40A6-9BB9-E48486136563}" dt="2023-02-20T04:26:20.190" v="49" actId="14100"/>
        <pc:sldMkLst>
          <pc:docMk/>
          <pc:sldMk cId="3143778184" sldId="258"/>
        </pc:sldMkLst>
        <pc:spChg chg="mod">
          <ac:chgData name="SAURAV LABADE" userId="396dd722126eb7f7" providerId="LiveId" clId="{46FB450B-E141-40A6-9BB9-E48486136563}" dt="2023-02-20T04:26:20.190" v="49" actId="14100"/>
          <ac:spMkLst>
            <pc:docMk/>
            <pc:sldMk cId="3143778184" sldId="258"/>
            <ac:spMk id="2" creationId="{748C9A12-2482-2E5E-4D79-3AB394B426FD}"/>
          </ac:spMkLst>
        </pc:spChg>
        <pc:spChg chg="add del mod">
          <ac:chgData name="SAURAV LABADE" userId="396dd722126eb7f7" providerId="LiveId" clId="{46FB450B-E141-40A6-9BB9-E48486136563}" dt="2023-02-19T08:07:58.264" v="40" actId="14100"/>
          <ac:spMkLst>
            <pc:docMk/>
            <pc:sldMk cId="3143778184" sldId="258"/>
            <ac:spMk id="3" creationId="{20F4978B-20F3-F55B-0290-98EA136805A9}"/>
          </ac:spMkLst>
        </pc:spChg>
        <pc:spChg chg="add del">
          <ac:chgData name="SAURAV LABADE" userId="396dd722126eb7f7" providerId="LiveId" clId="{46FB450B-E141-40A6-9BB9-E48486136563}" dt="2023-02-19T08:04:55.980" v="26" actId="26606"/>
          <ac:spMkLst>
            <pc:docMk/>
            <pc:sldMk cId="3143778184" sldId="258"/>
            <ac:spMk id="9" creationId="{C4285719-470E-454C-AF62-8323075F1F5B}"/>
          </ac:spMkLst>
        </pc:spChg>
        <pc:spChg chg="add del">
          <ac:chgData name="SAURAV LABADE" userId="396dd722126eb7f7" providerId="LiveId" clId="{46FB450B-E141-40A6-9BB9-E48486136563}" dt="2023-02-19T08:04:55.980" v="26" actId="26606"/>
          <ac:spMkLst>
            <pc:docMk/>
            <pc:sldMk cId="3143778184" sldId="258"/>
            <ac:spMk id="11" creationId="{4E3AE8C3-8F65-40F4-BABE-E70F3830147B}"/>
          </ac:spMkLst>
        </pc:spChg>
        <pc:spChg chg="add del">
          <ac:chgData name="SAURAV LABADE" userId="396dd722126eb7f7" providerId="LiveId" clId="{46FB450B-E141-40A6-9BB9-E48486136563}" dt="2023-02-19T08:04:55.980" v="26" actId="26606"/>
          <ac:spMkLst>
            <pc:docMk/>
            <pc:sldMk cId="3143778184" sldId="258"/>
            <ac:spMk id="13" creationId="{E2FC4764-B8D5-4F87-95DB-3125B2D12855}"/>
          </ac:spMkLst>
        </pc:spChg>
        <pc:spChg chg="add del">
          <ac:chgData name="SAURAV LABADE" userId="396dd722126eb7f7" providerId="LiveId" clId="{46FB450B-E141-40A6-9BB9-E48486136563}" dt="2023-02-19T08:04:55.980" v="26" actId="26606"/>
          <ac:spMkLst>
            <pc:docMk/>
            <pc:sldMk cId="3143778184" sldId="258"/>
            <ac:spMk id="15" creationId="{B4C1654F-94F5-497E-8ECF-F2A7E84D6A63}"/>
          </ac:spMkLst>
        </pc:spChg>
        <pc:spChg chg="add del">
          <ac:chgData name="SAURAV LABADE" userId="396dd722126eb7f7" providerId="LiveId" clId="{46FB450B-E141-40A6-9BB9-E48486136563}" dt="2023-02-19T08:04:55.980" v="26" actId="26606"/>
          <ac:spMkLst>
            <pc:docMk/>
            <pc:sldMk cId="3143778184" sldId="258"/>
            <ac:spMk id="17" creationId="{38FAA1A1-D861-433F-88FA-1E9D6FD31D11}"/>
          </ac:spMkLst>
        </pc:spChg>
        <pc:spChg chg="add del">
          <ac:chgData name="SAURAV LABADE" userId="396dd722126eb7f7" providerId="LiveId" clId="{46FB450B-E141-40A6-9BB9-E48486136563}" dt="2023-02-19T08:05:26.633" v="35" actId="26606"/>
          <ac:spMkLst>
            <pc:docMk/>
            <pc:sldMk cId="3143778184" sldId="258"/>
            <ac:spMk id="19" creationId="{1B15ED52-F352-441B-82BF-E0EA34836D08}"/>
          </ac:spMkLst>
        </pc:spChg>
        <pc:spChg chg="add del">
          <ac:chgData name="SAURAV LABADE" userId="396dd722126eb7f7" providerId="LiveId" clId="{46FB450B-E141-40A6-9BB9-E48486136563}" dt="2023-02-19T08:05:26.633" v="35" actId="26606"/>
          <ac:spMkLst>
            <pc:docMk/>
            <pc:sldMk cId="3143778184" sldId="258"/>
            <ac:spMk id="20" creationId="{61707E60-CEC9-4661-AA82-69242EB4BDC3}"/>
          </ac:spMkLst>
        </pc:spChg>
        <pc:spChg chg="add del">
          <ac:chgData name="SAURAV LABADE" userId="396dd722126eb7f7" providerId="LiveId" clId="{46FB450B-E141-40A6-9BB9-E48486136563}" dt="2023-02-19T08:05:26.633" v="35" actId="26606"/>
          <ac:spMkLst>
            <pc:docMk/>
            <pc:sldMk cId="3143778184" sldId="258"/>
            <ac:spMk id="21" creationId="{8F035CD8-AE30-4146-96F2-036B0CE5E4F3}"/>
          </ac:spMkLst>
        </pc:spChg>
        <pc:spChg chg="add del">
          <ac:chgData name="SAURAV LABADE" userId="396dd722126eb7f7" providerId="LiveId" clId="{46FB450B-E141-40A6-9BB9-E48486136563}" dt="2023-02-19T08:05:20.290" v="32" actId="26606"/>
          <ac:spMkLst>
            <pc:docMk/>
            <pc:sldMk cId="3143778184" sldId="258"/>
            <ac:spMk id="26" creationId="{20F4978B-20F3-F55B-0290-98EA136805A9}"/>
          </ac:spMkLst>
        </pc:spChg>
        <pc:spChg chg="add del">
          <ac:chgData name="SAURAV LABADE" userId="396dd722126eb7f7" providerId="LiveId" clId="{46FB450B-E141-40A6-9BB9-E48486136563}" dt="2023-02-19T08:05:20.290" v="32" actId="26606"/>
          <ac:spMkLst>
            <pc:docMk/>
            <pc:sldMk cId="3143778184" sldId="258"/>
            <ac:spMk id="27" creationId="{D4605347-2613-41EB-8B87-A7791206526B}"/>
          </ac:spMkLst>
        </pc:spChg>
        <pc:spChg chg="add del">
          <ac:chgData name="SAURAV LABADE" userId="396dd722126eb7f7" providerId="LiveId" clId="{46FB450B-E141-40A6-9BB9-E48486136563}" dt="2023-02-19T08:05:20.290" v="32" actId="26606"/>
          <ac:spMkLst>
            <pc:docMk/>
            <pc:sldMk cId="3143778184" sldId="258"/>
            <ac:spMk id="29" creationId="{5B03C481-2433-4417-965E-BECB9D12A114}"/>
          </ac:spMkLst>
        </pc:spChg>
        <pc:spChg chg="add del">
          <ac:chgData name="SAURAV LABADE" userId="396dd722126eb7f7" providerId="LiveId" clId="{46FB450B-E141-40A6-9BB9-E48486136563}" dt="2023-02-19T08:05:20.290" v="32" actId="26606"/>
          <ac:spMkLst>
            <pc:docMk/>
            <pc:sldMk cId="3143778184" sldId="258"/>
            <ac:spMk id="31" creationId="{A4786A78-84CD-4AC4-B2E4-2BFDC38D7A47}"/>
          </ac:spMkLst>
        </pc:spChg>
        <pc:spChg chg="add del">
          <ac:chgData name="SAURAV LABADE" userId="396dd722126eb7f7" providerId="LiveId" clId="{46FB450B-E141-40A6-9BB9-E48486136563}" dt="2023-02-19T08:05:26.633" v="35" actId="26606"/>
          <ac:spMkLst>
            <pc:docMk/>
            <pc:sldMk cId="3143778184" sldId="258"/>
            <ac:spMk id="33" creationId="{373BF372-AF59-4E6A-B507-99714F0DDE13}"/>
          </ac:spMkLst>
        </pc:spChg>
        <pc:spChg chg="add del">
          <ac:chgData name="SAURAV LABADE" userId="396dd722126eb7f7" providerId="LiveId" clId="{46FB450B-E141-40A6-9BB9-E48486136563}" dt="2023-02-19T08:05:26.633" v="35" actId="26606"/>
          <ac:spMkLst>
            <pc:docMk/>
            <pc:sldMk cId="3143778184" sldId="258"/>
            <ac:spMk id="34" creationId="{8FA96985-DEAC-46A0-B70E-39A7B867E5CB}"/>
          </ac:spMkLst>
        </pc:spChg>
        <pc:spChg chg="add del">
          <ac:chgData name="SAURAV LABADE" userId="396dd722126eb7f7" providerId="LiveId" clId="{46FB450B-E141-40A6-9BB9-E48486136563}" dt="2023-02-19T08:05:26.633" v="35" actId="26606"/>
          <ac:spMkLst>
            <pc:docMk/>
            <pc:sldMk cId="3143778184" sldId="258"/>
            <ac:spMk id="35" creationId="{3E51228A-E070-4CBB-B003-E1F8EB0AF3FA}"/>
          </ac:spMkLst>
        </pc:spChg>
        <pc:spChg chg="add del">
          <ac:chgData name="SAURAV LABADE" userId="396dd722126eb7f7" providerId="LiveId" clId="{46FB450B-E141-40A6-9BB9-E48486136563}" dt="2023-02-19T08:05:26.633" v="35" actId="26606"/>
          <ac:spMkLst>
            <pc:docMk/>
            <pc:sldMk cId="3143778184" sldId="258"/>
            <ac:spMk id="36" creationId="{88F7DC0D-FB41-40DE-9A2A-1621F2F269CE}"/>
          </ac:spMkLst>
        </pc:spChg>
        <pc:spChg chg="add del">
          <ac:chgData name="SAURAV LABADE" userId="396dd722126eb7f7" providerId="LiveId" clId="{46FB450B-E141-40A6-9BB9-E48486136563}" dt="2023-02-19T08:05:26.633" v="35" actId="26606"/>
          <ac:spMkLst>
            <pc:docMk/>
            <pc:sldMk cId="3143778184" sldId="258"/>
            <ac:spMk id="37" creationId="{B61AB5B3-299F-402C-A990-BCBB37FE0988}"/>
          </ac:spMkLst>
        </pc:spChg>
        <pc:spChg chg="add del">
          <ac:chgData name="SAURAV LABADE" userId="396dd722126eb7f7" providerId="LiveId" clId="{46FB450B-E141-40A6-9BB9-E48486136563}" dt="2023-02-19T08:05:26.633" v="35" actId="26606"/>
          <ac:spMkLst>
            <pc:docMk/>
            <pc:sldMk cId="3143778184" sldId="258"/>
            <ac:spMk id="38" creationId="{AC56B1E5-8C40-4B38-9E01-086401F40D54}"/>
          </ac:spMkLst>
        </pc:spChg>
        <pc:spChg chg="add del">
          <ac:chgData name="SAURAV LABADE" userId="396dd722126eb7f7" providerId="LiveId" clId="{46FB450B-E141-40A6-9BB9-E48486136563}" dt="2023-02-19T08:05:26.633" v="35" actId="26606"/>
          <ac:spMkLst>
            <pc:docMk/>
            <pc:sldMk cId="3143778184" sldId="258"/>
            <ac:spMk id="39" creationId="{70CEE6E3-70B6-4693-8985-3413141EE2EA}"/>
          </ac:spMkLst>
        </pc:spChg>
        <pc:spChg chg="add del mod">
          <ac:chgData name="SAURAV LABADE" userId="396dd722126eb7f7" providerId="LiveId" clId="{46FB450B-E141-40A6-9BB9-E48486136563}" dt="2023-02-19T08:05:26.633" v="35" actId="26606"/>
          <ac:spMkLst>
            <pc:docMk/>
            <pc:sldMk cId="3143778184" sldId="258"/>
            <ac:spMk id="40" creationId="{20F4978B-20F3-F55B-0290-98EA136805A9}"/>
          </ac:spMkLst>
        </pc:spChg>
        <pc:graphicFrameChg chg="add del">
          <ac:chgData name="SAURAV LABADE" userId="396dd722126eb7f7" providerId="LiveId" clId="{46FB450B-E141-40A6-9BB9-E48486136563}" dt="2023-02-19T08:05:15.844" v="30" actId="26606"/>
          <ac:graphicFrameMkLst>
            <pc:docMk/>
            <pc:sldMk cId="3143778184" sldId="258"/>
            <ac:graphicFrameMk id="24" creationId="{C5F0E3BC-D908-53C8-0983-41898E316323}"/>
          </ac:graphicFrameMkLst>
        </pc:graphicFrameChg>
        <pc:picChg chg="add del">
          <ac:chgData name="SAURAV LABADE" userId="396dd722126eb7f7" providerId="LiveId" clId="{46FB450B-E141-40A6-9BB9-E48486136563}" dt="2023-02-19T08:04:55.980" v="26" actId="26606"/>
          <ac:picMkLst>
            <pc:docMk/>
            <pc:sldMk cId="3143778184" sldId="258"/>
            <ac:picMk id="5" creationId="{1F771F20-277E-686E-9DB6-F442A3EEEB1C}"/>
          </ac:picMkLst>
        </pc:picChg>
        <pc:picChg chg="add del mod">
          <ac:chgData name="SAURAV LABADE" userId="396dd722126eb7f7" providerId="LiveId" clId="{46FB450B-E141-40A6-9BB9-E48486136563}" dt="2023-02-19T08:07:40.656" v="37" actId="21"/>
          <ac:picMkLst>
            <pc:docMk/>
            <pc:sldMk cId="3143778184" sldId="258"/>
            <ac:picMk id="22" creationId="{5541381B-0571-4290-33C0-D515268D878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BCD5EE-A6AA-4EDA-918A-51A3633B61B6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8A0087C-0A7F-406E-86FB-BD04799493AF}">
      <dgm:prSet/>
      <dgm:spPr/>
      <dgm:t>
        <a:bodyPr/>
        <a:lstStyle/>
        <a:p>
          <a:r>
            <a:rPr lang="en-US"/>
            <a:t>Saurav Labade</a:t>
          </a:r>
        </a:p>
      </dgm:t>
    </dgm:pt>
    <dgm:pt modelId="{904CF112-0843-4676-9C78-CA6A6F2BE92F}" type="parTrans" cxnId="{D929E536-0793-41BA-AA14-19311B0EC896}">
      <dgm:prSet/>
      <dgm:spPr/>
      <dgm:t>
        <a:bodyPr/>
        <a:lstStyle/>
        <a:p>
          <a:endParaRPr lang="en-US"/>
        </a:p>
      </dgm:t>
    </dgm:pt>
    <dgm:pt modelId="{EFE7BBA3-C75B-4E5D-9E71-B11199BBA48D}" type="sibTrans" cxnId="{D929E536-0793-41BA-AA14-19311B0EC896}">
      <dgm:prSet/>
      <dgm:spPr/>
      <dgm:t>
        <a:bodyPr/>
        <a:lstStyle/>
        <a:p>
          <a:endParaRPr lang="en-US"/>
        </a:p>
      </dgm:t>
    </dgm:pt>
    <dgm:pt modelId="{CA3B5C34-D555-487B-9E12-BECC4C786A26}">
      <dgm:prSet/>
      <dgm:spPr/>
      <dgm:t>
        <a:bodyPr/>
        <a:lstStyle/>
        <a:p>
          <a:r>
            <a:rPr lang="en-US"/>
            <a:t>Bushra Dosani</a:t>
          </a:r>
        </a:p>
      </dgm:t>
    </dgm:pt>
    <dgm:pt modelId="{A938EBDF-A344-4681-8E94-D10946767A54}" type="parTrans" cxnId="{4B1629B8-8B0C-4E2D-96CA-FABFC584288C}">
      <dgm:prSet/>
      <dgm:spPr/>
      <dgm:t>
        <a:bodyPr/>
        <a:lstStyle/>
        <a:p>
          <a:endParaRPr lang="en-US"/>
        </a:p>
      </dgm:t>
    </dgm:pt>
    <dgm:pt modelId="{FF94F7D0-1261-446F-9B38-3DFD72003A7F}" type="sibTrans" cxnId="{4B1629B8-8B0C-4E2D-96CA-FABFC584288C}">
      <dgm:prSet/>
      <dgm:spPr/>
      <dgm:t>
        <a:bodyPr/>
        <a:lstStyle/>
        <a:p>
          <a:endParaRPr lang="en-US"/>
        </a:p>
      </dgm:t>
    </dgm:pt>
    <dgm:pt modelId="{EC4BEC97-28D1-422C-88A3-6FF8644C1041}">
      <dgm:prSet/>
      <dgm:spPr/>
      <dgm:t>
        <a:bodyPr/>
        <a:lstStyle/>
        <a:p>
          <a:r>
            <a:rPr lang="en-US"/>
            <a:t>Ishu Gupta</a:t>
          </a:r>
        </a:p>
      </dgm:t>
    </dgm:pt>
    <dgm:pt modelId="{875F8216-2912-492C-84A9-67A3527CD278}" type="parTrans" cxnId="{F1538C7C-5878-4120-91AC-972A69ACF6B4}">
      <dgm:prSet/>
      <dgm:spPr/>
      <dgm:t>
        <a:bodyPr/>
        <a:lstStyle/>
        <a:p>
          <a:endParaRPr lang="en-US"/>
        </a:p>
      </dgm:t>
    </dgm:pt>
    <dgm:pt modelId="{E38BA984-25AC-4115-9312-ABC691D399FC}" type="sibTrans" cxnId="{F1538C7C-5878-4120-91AC-972A69ACF6B4}">
      <dgm:prSet/>
      <dgm:spPr/>
      <dgm:t>
        <a:bodyPr/>
        <a:lstStyle/>
        <a:p>
          <a:endParaRPr lang="en-US"/>
        </a:p>
      </dgm:t>
    </dgm:pt>
    <dgm:pt modelId="{2B897271-4678-4ED0-89D6-9975A9516021}">
      <dgm:prSet/>
      <dgm:spPr/>
      <dgm:t>
        <a:bodyPr/>
        <a:lstStyle/>
        <a:p>
          <a:r>
            <a:rPr lang="en-US"/>
            <a:t>Rajesh Sahoo</a:t>
          </a:r>
        </a:p>
      </dgm:t>
    </dgm:pt>
    <dgm:pt modelId="{23AC3B8D-16C7-4A68-8B65-E3E99D272EE2}" type="parTrans" cxnId="{B21A7C84-5CDD-4912-824E-6BD64F359647}">
      <dgm:prSet/>
      <dgm:spPr/>
      <dgm:t>
        <a:bodyPr/>
        <a:lstStyle/>
        <a:p>
          <a:endParaRPr lang="en-US"/>
        </a:p>
      </dgm:t>
    </dgm:pt>
    <dgm:pt modelId="{83A2AFD0-4B4C-4695-9300-418CEDFA0B73}" type="sibTrans" cxnId="{B21A7C84-5CDD-4912-824E-6BD64F359647}">
      <dgm:prSet/>
      <dgm:spPr/>
      <dgm:t>
        <a:bodyPr/>
        <a:lstStyle/>
        <a:p>
          <a:endParaRPr lang="en-US"/>
        </a:p>
      </dgm:t>
    </dgm:pt>
    <dgm:pt modelId="{0090D9C1-1F64-4484-A631-41C5269BE44B}" type="pres">
      <dgm:prSet presAssocID="{52BCD5EE-A6AA-4EDA-918A-51A3633B61B6}" presName="linear" presStyleCnt="0">
        <dgm:presLayoutVars>
          <dgm:dir/>
          <dgm:animLvl val="lvl"/>
          <dgm:resizeHandles val="exact"/>
        </dgm:presLayoutVars>
      </dgm:prSet>
      <dgm:spPr/>
    </dgm:pt>
    <dgm:pt modelId="{8DC8F3DD-A6D1-4D0D-9038-5627EF55A754}" type="pres">
      <dgm:prSet presAssocID="{F8A0087C-0A7F-406E-86FB-BD04799493AF}" presName="parentLin" presStyleCnt="0"/>
      <dgm:spPr/>
    </dgm:pt>
    <dgm:pt modelId="{95FF9D86-9AD1-4673-AD20-575662F91951}" type="pres">
      <dgm:prSet presAssocID="{F8A0087C-0A7F-406E-86FB-BD04799493AF}" presName="parentLeftMargin" presStyleLbl="node1" presStyleIdx="0" presStyleCnt="4"/>
      <dgm:spPr/>
    </dgm:pt>
    <dgm:pt modelId="{A20E77C1-E305-4ACE-AE75-896265CB88E9}" type="pres">
      <dgm:prSet presAssocID="{F8A0087C-0A7F-406E-86FB-BD04799493A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DF56B02-A853-40AF-A96D-9380AE0CB70F}" type="pres">
      <dgm:prSet presAssocID="{F8A0087C-0A7F-406E-86FB-BD04799493AF}" presName="negativeSpace" presStyleCnt="0"/>
      <dgm:spPr/>
    </dgm:pt>
    <dgm:pt modelId="{D52F90F9-3448-4B8A-874C-3AD1C9A05FB3}" type="pres">
      <dgm:prSet presAssocID="{F8A0087C-0A7F-406E-86FB-BD04799493AF}" presName="childText" presStyleLbl="conFgAcc1" presStyleIdx="0" presStyleCnt="4">
        <dgm:presLayoutVars>
          <dgm:bulletEnabled val="1"/>
        </dgm:presLayoutVars>
      </dgm:prSet>
      <dgm:spPr/>
    </dgm:pt>
    <dgm:pt modelId="{D31A5905-317C-4C64-A761-32A054F1B280}" type="pres">
      <dgm:prSet presAssocID="{EFE7BBA3-C75B-4E5D-9E71-B11199BBA48D}" presName="spaceBetweenRectangles" presStyleCnt="0"/>
      <dgm:spPr/>
    </dgm:pt>
    <dgm:pt modelId="{254C5C08-AEDA-4D8C-9249-9EA371D5B928}" type="pres">
      <dgm:prSet presAssocID="{CA3B5C34-D555-487B-9E12-BECC4C786A26}" presName="parentLin" presStyleCnt="0"/>
      <dgm:spPr/>
    </dgm:pt>
    <dgm:pt modelId="{2515F247-D071-4654-8DCA-D8B3F012B763}" type="pres">
      <dgm:prSet presAssocID="{CA3B5C34-D555-487B-9E12-BECC4C786A26}" presName="parentLeftMargin" presStyleLbl="node1" presStyleIdx="0" presStyleCnt="4"/>
      <dgm:spPr/>
    </dgm:pt>
    <dgm:pt modelId="{8B235181-DAAB-4D5A-9106-7D9A33E22F54}" type="pres">
      <dgm:prSet presAssocID="{CA3B5C34-D555-487B-9E12-BECC4C786A2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0C51913-3BD4-414E-8B6C-8A4900FD5B4C}" type="pres">
      <dgm:prSet presAssocID="{CA3B5C34-D555-487B-9E12-BECC4C786A26}" presName="negativeSpace" presStyleCnt="0"/>
      <dgm:spPr/>
    </dgm:pt>
    <dgm:pt modelId="{242B4E4C-ADEE-456B-B6F5-6546B51A06DC}" type="pres">
      <dgm:prSet presAssocID="{CA3B5C34-D555-487B-9E12-BECC4C786A26}" presName="childText" presStyleLbl="conFgAcc1" presStyleIdx="1" presStyleCnt="4">
        <dgm:presLayoutVars>
          <dgm:bulletEnabled val="1"/>
        </dgm:presLayoutVars>
      </dgm:prSet>
      <dgm:spPr/>
    </dgm:pt>
    <dgm:pt modelId="{78C8D0D8-1EBB-4A8D-B899-EB851193927E}" type="pres">
      <dgm:prSet presAssocID="{FF94F7D0-1261-446F-9B38-3DFD72003A7F}" presName="spaceBetweenRectangles" presStyleCnt="0"/>
      <dgm:spPr/>
    </dgm:pt>
    <dgm:pt modelId="{ED8386B3-CDF4-4679-87AD-45813C106B22}" type="pres">
      <dgm:prSet presAssocID="{EC4BEC97-28D1-422C-88A3-6FF8644C1041}" presName="parentLin" presStyleCnt="0"/>
      <dgm:spPr/>
    </dgm:pt>
    <dgm:pt modelId="{8221C3D2-2E39-4FC1-A0A2-FC463A1B0C89}" type="pres">
      <dgm:prSet presAssocID="{EC4BEC97-28D1-422C-88A3-6FF8644C1041}" presName="parentLeftMargin" presStyleLbl="node1" presStyleIdx="1" presStyleCnt="4"/>
      <dgm:spPr/>
    </dgm:pt>
    <dgm:pt modelId="{0235E1F5-96FE-47AE-8F2E-FFC0DFBAA080}" type="pres">
      <dgm:prSet presAssocID="{EC4BEC97-28D1-422C-88A3-6FF8644C104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58B0628-6B7F-4F93-8B6E-1663C4A950D5}" type="pres">
      <dgm:prSet presAssocID="{EC4BEC97-28D1-422C-88A3-6FF8644C1041}" presName="negativeSpace" presStyleCnt="0"/>
      <dgm:spPr/>
    </dgm:pt>
    <dgm:pt modelId="{E3BB77A0-0AD2-43D2-A102-B40DB155A57B}" type="pres">
      <dgm:prSet presAssocID="{EC4BEC97-28D1-422C-88A3-6FF8644C1041}" presName="childText" presStyleLbl="conFgAcc1" presStyleIdx="2" presStyleCnt="4">
        <dgm:presLayoutVars>
          <dgm:bulletEnabled val="1"/>
        </dgm:presLayoutVars>
      </dgm:prSet>
      <dgm:spPr/>
    </dgm:pt>
    <dgm:pt modelId="{D35355BD-0DA6-4C03-8D91-CED964ACE5CF}" type="pres">
      <dgm:prSet presAssocID="{E38BA984-25AC-4115-9312-ABC691D399FC}" presName="spaceBetweenRectangles" presStyleCnt="0"/>
      <dgm:spPr/>
    </dgm:pt>
    <dgm:pt modelId="{EBF5C3E3-3A09-41E8-9F61-C263D6179D11}" type="pres">
      <dgm:prSet presAssocID="{2B897271-4678-4ED0-89D6-9975A9516021}" presName="parentLin" presStyleCnt="0"/>
      <dgm:spPr/>
    </dgm:pt>
    <dgm:pt modelId="{04E8D1D5-C1E2-4537-9F2B-64EC8501A1ED}" type="pres">
      <dgm:prSet presAssocID="{2B897271-4678-4ED0-89D6-9975A9516021}" presName="parentLeftMargin" presStyleLbl="node1" presStyleIdx="2" presStyleCnt="4"/>
      <dgm:spPr/>
    </dgm:pt>
    <dgm:pt modelId="{5814E520-2253-4F9B-AFAC-5B6A341BFBD5}" type="pres">
      <dgm:prSet presAssocID="{2B897271-4678-4ED0-89D6-9975A951602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666A17B-F3BC-4601-A1C8-10154ECDA00E}" type="pres">
      <dgm:prSet presAssocID="{2B897271-4678-4ED0-89D6-9975A9516021}" presName="negativeSpace" presStyleCnt="0"/>
      <dgm:spPr/>
    </dgm:pt>
    <dgm:pt modelId="{88245D09-95B7-45EA-B7B5-96636E4FBD96}" type="pres">
      <dgm:prSet presAssocID="{2B897271-4678-4ED0-89D6-9975A951602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A3DAE06-497E-49BF-8B06-75DD69F4F2B9}" type="presOf" srcId="{EC4BEC97-28D1-422C-88A3-6FF8644C1041}" destId="{8221C3D2-2E39-4FC1-A0A2-FC463A1B0C89}" srcOrd="0" destOrd="0" presId="urn:microsoft.com/office/officeart/2005/8/layout/list1"/>
    <dgm:cxn modelId="{6D75CE0E-5EE8-45B6-81CF-74D5E6F6B833}" type="presOf" srcId="{2B897271-4678-4ED0-89D6-9975A9516021}" destId="{5814E520-2253-4F9B-AFAC-5B6A341BFBD5}" srcOrd="1" destOrd="0" presId="urn:microsoft.com/office/officeart/2005/8/layout/list1"/>
    <dgm:cxn modelId="{F5F40312-9B10-47FD-9A01-F6C07561A2DF}" type="presOf" srcId="{F8A0087C-0A7F-406E-86FB-BD04799493AF}" destId="{A20E77C1-E305-4ACE-AE75-896265CB88E9}" srcOrd="1" destOrd="0" presId="urn:microsoft.com/office/officeart/2005/8/layout/list1"/>
    <dgm:cxn modelId="{485F2719-6766-43EA-8825-C80D017B4534}" type="presOf" srcId="{F8A0087C-0A7F-406E-86FB-BD04799493AF}" destId="{95FF9D86-9AD1-4673-AD20-575662F91951}" srcOrd="0" destOrd="0" presId="urn:microsoft.com/office/officeart/2005/8/layout/list1"/>
    <dgm:cxn modelId="{D929E536-0793-41BA-AA14-19311B0EC896}" srcId="{52BCD5EE-A6AA-4EDA-918A-51A3633B61B6}" destId="{F8A0087C-0A7F-406E-86FB-BD04799493AF}" srcOrd="0" destOrd="0" parTransId="{904CF112-0843-4676-9C78-CA6A6F2BE92F}" sibTransId="{EFE7BBA3-C75B-4E5D-9E71-B11199BBA48D}"/>
    <dgm:cxn modelId="{277CAE67-107D-4225-9801-DBEF33F7C221}" type="presOf" srcId="{52BCD5EE-A6AA-4EDA-918A-51A3633B61B6}" destId="{0090D9C1-1F64-4484-A631-41C5269BE44B}" srcOrd="0" destOrd="0" presId="urn:microsoft.com/office/officeart/2005/8/layout/list1"/>
    <dgm:cxn modelId="{D88EDF69-CC4B-45FE-8C8B-0AF3DBC26C41}" type="presOf" srcId="{EC4BEC97-28D1-422C-88A3-6FF8644C1041}" destId="{0235E1F5-96FE-47AE-8F2E-FFC0DFBAA080}" srcOrd="1" destOrd="0" presId="urn:microsoft.com/office/officeart/2005/8/layout/list1"/>
    <dgm:cxn modelId="{F1538C7C-5878-4120-91AC-972A69ACF6B4}" srcId="{52BCD5EE-A6AA-4EDA-918A-51A3633B61B6}" destId="{EC4BEC97-28D1-422C-88A3-6FF8644C1041}" srcOrd="2" destOrd="0" parTransId="{875F8216-2912-492C-84A9-67A3527CD278}" sibTransId="{E38BA984-25AC-4115-9312-ABC691D399FC}"/>
    <dgm:cxn modelId="{B21A7C84-5CDD-4912-824E-6BD64F359647}" srcId="{52BCD5EE-A6AA-4EDA-918A-51A3633B61B6}" destId="{2B897271-4678-4ED0-89D6-9975A9516021}" srcOrd="3" destOrd="0" parTransId="{23AC3B8D-16C7-4A68-8B65-E3E99D272EE2}" sibTransId="{83A2AFD0-4B4C-4695-9300-418CEDFA0B73}"/>
    <dgm:cxn modelId="{255ED5AF-9840-40A6-8462-974921CB41C6}" type="presOf" srcId="{2B897271-4678-4ED0-89D6-9975A9516021}" destId="{04E8D1D5-C1E2-4537-9F2B-64EC8501A1ED}" srcOrd="0" destOrd="0" presId="urn:microsoft.com/office/officeart/2005/8/layout/list1"/>
    <dgm:cxn modelId="{4B1629B8-8B0C-4E2D-96CA-FABFC584288C}" srcId="{52BCD5EE-A6AA-4EDA-918A-51A3633B61B6}" destId="{CA3B5C34-D555-487B-9E12-BECC4C786A26}" srcOrd="1" destOrd="0" parTransId="{A938EBDF-A344-4681-8E94-D10946767A54}" sibTransId="{FF94F7D0-1261-446F-9B38-3DFD72003A7F}"/>
    <dgm:cxn modelId="{636884C7-0FC5-4221-BC5B-D6D61BA125C1}" type="presOf" srcId="{CA3B5C34-D555-487B-9E12-BECC4C786A26}" destId="{2515F247-D071-4654-8DCA-D8B3F012B763}" srcOrd="0" destOrd="0" presId="urn:microsoft.com/office/officeart/2005/8/layout/list1"/>
    <dgm:cxn modelId="{0F34D4C8-233C-426B-B02B-6CD703C6AA17}" type="presOf" srcId="{CA3B5C34-D555-487B-9E12-BECC4C786A26}" destId="{8B235181-DAAB-4D5A-9106-7D9A33E22F54}" srcOrd="1" destOrd="0" presId="urn:microsoft.com/office/officeart/2005/8/layout/list1"/>
    <dgm:cxn modelId="{F27ED820-0403-4174-B1A1-6DD2AD1626F3}" type="presParOf" srcId="{0090D9C1-1F64-4484-A631-41C5269BE44B}" destId="{8DC8F3DD-A6D1-4D0D-9038-5627EF55A754}" srcOrd="0" destOrd="0" presId="urn:microsoft.com/office/officeart/2005/8/layout/list1"/>
    <dgm:cxn modelId="{E8F1343B-2412-4DA4-8134-E083BD475AE5}" type="presParOf" srcId="{8DC8F3DD-A6D1-4D0D-9038-5627EF55A754}" destId="{95FF9D86-9AD1-4673-AD20-575662F91951}" srcOrd="0" destOrd="0" presId="urn:microsoft.com/office/officeart/2005/8/layout/list1"/>
    <dgm:cxn modelId="{88A61D94-C443-4BB0-B240-03B3E795D187}" type="presParOf" srcId="{8DC8F3DD-A6D1-4D0D-9038-5627EF55A754}" destId="{A20E77C1-E305-4ACE-AE75-896265CB88E9}" srcOrd="1" destOrd="0" presId="urn:microsoft.com/office/officeart/2005/8/layout/list1"/>
    <dgm:cxn modelId="{B7A89BE0-47DD-4034-ACB2-AEE3ECD7C1A9}" type="presParOf" srcId="{0090D9C1-1F64-4484-A631-41C5269BE44B}" destId="{6DF56B02-A853-40AF-A96D-9380AE0CB70F}" srcOrd="1" destOrd="0" presId="urn:microsoft.com/office/officeart/2005/8/layout/list1"/>
    <dgm:cxn modelId="{2DD73073-59E8-416F-BED1-3EE4D33E71EF}" type="presParOf" srcId="{0090D9C1-1F64-4484-A631-41C5269BE44B}" destId="{D52F90F9-3448-4B8A-874C-3AD1C9A05FB3}" srcOrd="2" destOrd="0" presId="urn:microsoft.com/office/officeart/2005/8/layout/list1"/>
    <dgm:cxn modelId="{46FA1D38-0878-407D-AD26-0520FB48AC4B}" type="presParOf" srcId="{0090D9C1-1F64-4484-A631-41C5269BE44B}" destId="{D31A5905-317C-4C64-A761-32A054F1B280}" srcOrd="3" destOrd="0" presId="urn:microsoft.com/office/officeart/2005/8/layout/list1"/>
    <dgm:cxn modelId="{3EEA5C4B-825F-473B-9CC2-FC1E3A87272E}" type="presParOf" srcId="{0090D9C1-1F64-4484-A631-41C5269BE44B}" destId="{254C5C08-AEDA-4D8C-9249-9EA371D5B928}" srcOrd="4" destOrd="0" presId="urn:microsoft.com/office/officeart/2005/8/layout/list1"/>
    <dgm:cxn modelId="{650FD2F2-8A24-473B-BF5F-A493A62334D8}" type="presParOf" srcId="{254C5C08-AEDA-4D8C-9249-9EA371D5B928}" destId="{2515F247-D071-4654-8DCA-D8B3F012B763}" srcOrd="0" destOrd="0" presId="urn:microsoft.com/office/officeart/2005/8/layout/list1"/>
    <dgm:cxn modelId="{C36F4B36-43B8-4D1D-98F7-E911B2EC6FA3}" type="presParOf" srcId="{254C5C08-AEDA-4D8C-9249-9EA371D5B928}" destId="{8B235181-DAAB-4D5A-9106-7D9A33E22F54}" srcOrd="1" destOrd="0" presId="urn:microsoft.com/office/officeart/2005/8/layout/list1"/>
    <dgm:cxn modelId="{CEA3803B-C430-42A3-AB02-6E87CFAF74E0}" type="presParOf" srcId="{0090D9C1-1F64-4484-A631-41C5269BE44B}" destId="{90C51913-3BD4-414E-8B6C-8A4900FD5B4C}" srcOrd="5" destOrd="0" presId="urn:microsoft.com/office/officeart/2005/8/layout/list1"/>
    <dgm:cxn modelId="{BF9B3129-AB05-43F6-8279-278164F54BF3}" type="presParOf" srcId="{0090D9C1-1F64-4484-A631-41C5269BE44B}" destId="{242B4E4C-ADEE-456B-B6F5-6546B51A06DC}" srcOrd="6" destOrd="0" presId="urn:microsoft.com/office/officeart/2005/8/layout/list1"/>
    <dgm:cxn modelId="{F90A250A-4018-4B51-8283-33831FD9808F}" type="presParOf" srcId="{0090D9C1-1F64-4484-A631-41C5269BE44B}" destId="{78C8D0D8-1EBB-4A8D-B899-EB851193927E}" srcOrd="7" destOrd="0" presId="urn:microsoft.com/office/officeart/2005/8/layout/list1"/>
    <dgm:cxn modelId="{0035F88E-4B26-4B3D-98CB-B48881912DEA}" type="presParOf" srcId="{0090D9C1-1F64-4484-A631-41C5269BE44B}" destId="{ED8386B3-CDF4-4679-87AD-45813C106B22}" srcOrd="8" destOrd="0" presId="urn:microsoft.com/office/officeart/2005/8/layout/list1"/>
    <dgm:cxn modelId="{5570C781-B5CB-4A67-B8FA-DBD680CC2AAE}" type="presParOf" srcId="{ED8386B3-CDF4-4679-87AD-45813C106B22}" destId="{8221C3D2-2E39-4FC1-A0A2-FC463A1B0C89}" srcOrd="0" destOrd="0" presId="urn:microsoft.com/office/officeart/2005/8/layout/list1"/>
    <dgm:cxn modelId="{BDD1D9BA-9FBB-4509-9E7D-37C498A16049}" type="presParOf" srcId="{ED8386B3-CDF4-4679-87AD-45813C106B22}" destId="{0235E1F5-96FE-47AE-8F2E-FFC0DFBAA080}" srcOrd="1" destOrd="0" presId="urn:microsoft.com/office/officeart/2005/8/layout/list1"/>
    <dgm:cxn modelId="{F92390FA-4BEC-4FC2-8EDD-54FB4B3408C1}" type="presParOf" srcId="{0090D9C1-1F64-4484-A631-41C5269BE44B}" destId="{E58B0628-6B7F-4F93-8B6E-1663C4A950D5}" srcOrd="9" destOrd="0" presId="urn:microsoft.com/office/officeart/2005/8/layout/list1"/>
    <dgm:cxn modelId="{5FB559E1-8149-4BB4-816C-9D2AF5120E3A}" type="presParOf" srcId="{0090D9C1-1F64-4484-A631-41C5269BE44B}" destId="{E3BB77A0-0AD2-43D2-A102-B40DB155A57B}" srcOrd="10" destOrd="0" presId="urn:microsoft.com/office/officeart/2005/8/layout/list1"/>
    <dgm:cxn modelId="{3FB2E8FB-F0D6-40EE-9E49-79F04FBDF4D0}" type="presParOf" srcId="{0090D9C1-1F64-4484-A631-41C5269BE44B}" destId="{D35355BD-0DA6-4C03-8D91-CED964ACE5CF}" srcOrd="11" destOrd="0" presId="urn:microsoft.com/office/officeart/2005/8/layout/list1"/>
    <dgm:cxn modelId="{DB59B52F-1701-4F06-8A93-D3773E98BD5A}" type="presParOf" srcId="{0090D9C1-1F64-4484-A631-41C5269BE44B}" destId="{EBF5C3E3-3A09-41E8-9F61-C263D6179D11}" srcOrd="12" destOrd="0" presId="urn:microsoft.com/office/officeart/2005/8/layout/list1"/>
    <dgm:cxn modelId="{FC5E134F-6A0A-4B5B-9C9F-FFA796AA4FCD}" type="presParOf" srcId="{EBF5C3E3-3A09-41E8-9F61-C263D6179D11}" destId="{04E8D1D5-C1E2-4537-9F2B-64EC8501A1ED}" srcOrd="0" destOrd="0" presId="urn:microsoft.com/office/officeart/2005/8/layout/list1"/>
    <dgm:cxn modelId="{2B00DE4D-F191-44AA-8300-03311256FF43}" type="presParOf" srcId="{EBF5C3E3-3A09-41E8-9F61-C263D6179D11}" destId="{5814E520-2253-4F9B-AFAC-5B6A341BFBD5}" srcOrd="1" destOrd="0" presId="urn:microsoft.com/office/officeart/2005/8/layout/list1"/>
    <dgm:cxn modelId="{2BE6F165-0C26-4BD4-B263-0CA971934509}" type="presParOf" srcId="{0090D9C1-1F64-4484-A631-41C5269BE44B}" destId="{9666A17B-F3BC-4601-A1C8-10154ECDA00E}" srcOrd="13" destOrd="0" presId="urn:microsoft.com/office/officeart/2005/8/layout/list1"/>
    <dgm:cxn modelId="{2F7BFF89-6B1B-46E3-B37E-BD3C16BECEB2}" type="presParOf" srcId="{0090D9C1-1F64-4484-A631-41C5269BE44B}" destId="{88245D09-95B7-45EA-B7B5-96636E4FBD9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6AE4A9-B1B5-47CA-8B76-E65C5A20BB8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3EEE9B1-4650-4ACE-A95F-2999481735A4}">
      <dgm:prSet/>
      <dgm:spPr/>
      <dgm:t>
        <a:bodyPr/>
        <a:lstStyle/>
        <a:p>
          <a:r>
            <a:rPr lang="en-US" dirty="0"/>
            <a:t>Perform univariate analysis by using statistical numerical data, histogram and distribution of numerical values. </a:t>
          </a:r>
        </a:p>
      </dgm:t>
    </dgm:pt>
    <dgm:pt modelId="{52340796-2471-41AA-9B2D-448BF309AF57}" type="parTrans" cxnId="{26EE85F4-5EF0-49A2-90D5-523126409049}">
      <dgm:prSet/>
      <dgm:spPr/>
      <dgm:t>
        <a:bodyPr/>
        <a:lstStyle/>
        <a:p>
          <a:endParaRPr lang="en-US"/>
        </a:p>
      </dgm:t>
    </dgm:pt>
    <dgm:pt modelId="{F9382EDF-F2D7-4DBD-B388-B14905EDD62C}" type="sibTrans" cxnId="{26EE85F4-5EF0-49A2-90D5-523126409049}">
      <dgm:prSet/>
      <dgm:spPr/>
      <dgm:t>
        <a:bodyPr/>
        <a:lstStyle/>
        <a:p>
          <a:endParaRPr lang="en-US"/>
        </a:p>
      </dgm:t>
    </dgm:pt>
    <dgm:pt modelId="{434C8DD9-58C3-44DD-A25D-14A449AE380A}">
      <dgm:prSet/>
      <dgm:spPr/>
      <dgm:t>
        <a:bodyPr/>
        <a:lstStyle/>
        <a:p>
          <a:r>
            <a:rPr lang="en-US" dirty="0"/>
            <a:t>Performing Bivariate analysis by using Pair plots , chi-square test and Pearson correlation. </a:t>
          </a:r>
        </a:p>
      </dgm:t>
    </dgm:pt>
    <dgm:pt modelId="{E2AF12E8-38D7-44A0-A59D-2D7C7B9E9E12}" type="parTrans" cxnId="{2DD58273-E949-4F68-84F6-7D920850EF06}">
      <dgm:prSet/>
      <dgm:spPr/>
      <dgm:t>
        <a:bodyPr/>
        <a:lstStyle/>
        <a:p>
          <a:endParaRPr lang="en-US"/>
        </a:p>
      </dgm:t>
    </dgm:pt>
    <dgm:pt modelId="{F6A765F0-8944-462E-832B-C1460CF360CD}" type="sibTrans" cxnId="{2DD58273-E949-4F68-84F6-7D920850EF06}">
      <dgm:prSet/>
      <dgm:spPr/>
      <dgm:t>
        <a:bodyPr/>
        <a:lstStyle/>
        <a:p>
          <a:endParaRPr lang="en-US"/>
        </a:p>
      </dgm:t>
    </dgm:pt>
    <dgm:pt modelId="{3C3D5845-1837-433F-A3CB-78934CE705CA}">
      <dgm:prSet/>
      <dgm:spPr/>
      <dgm:t>
        <a:bodyPr/>
        <a:lstStyle/>
        <a:p>
          <a:r>
            <a:rPr lang="en-US" dirty="0"/>
            <a:t>Train multiple models like Linear Regression , Decision Tree, Random Forest. </a:t>
          </a:r>
        </a:p>
      </dgm:t>
    </dgm:pt>
    <dgm:pt modelId="{06519A45-5A2E-411A-A4AC-92AAE0CEA37C}" type="parTrans" cxnId="{09426AE8-B35F-4BE3-A34C-DE0EF88D1661}">
      <dgm:prSet/>
      <dgm:spPr/>
      <dgm:t>
        <a:bodyPr/>
        <a:lstStyle/>
        <a:p>
          <a:endParaRPr lang="en-US"/>
        </a:p>
      </dgm:t>
    </dgm:pt>
    <dgm:pt modelId="{8DAF2947-C882-40C9-89E5-35167A147A27}" type="sibTrans" cxnId="{09426AE8-B35F-4BE3-A34C-DE0EF88D1661}">
      <dgm:prSet/>
      <dgm:spPr/>
      <dgm:t>
        <a:bodyPr/>
        <a:lstStyle/>
        <a:p>
          <a:endParaRPr lang="en-US"/>
        </a:p>
      </dgm:t>
    </dgm:pt>
    <dgm:pt modelId="{63A90FE1-80A8-451F-AA8B-EB7251B70676}">
      <dgm:prSet/>
      <dgm:spPr/>
      <dgm:t>
        <a:bodyPr/>
        <a:lstStyle/>
        <a:p>
          <a:r>
            <a:rPr lang="en-US"/>
            <a:t>Checking whether Linear regression is good or not.</a:t>
          </a:r>
        </a:p>
      </dgm:t>
    </dgm:pt>
    <dgm:pt modelId="{F9984F80-E800-49F3-B311-5188B274A132}" type="parTrans" cxnId="{8CB8F61B-310C-481A-8E6E-8F3BA0D7637E}">
      <dgm:prSet/>
      <dgm:spPr/>
      <dgm:t>
        <a:bodyPr/>
        <a:lstStyle/>
        <a:p>
          <a:endParaRPr lang="en-US"/>
        </a:p>
      </dgm:t>
    </dgm:pt>
    <dgm:pt modelId="{FFA58774-5E66-46F5-B0EE-479D70636EB3}" type="sibTrans" cxnId="{8CB8F61B-310C-481A-8E6E-8F3BA0D7637E}">
      <dgm:prSet/>
      <dgm:spPr/>
      <dgm:t>
        <a:bodyPr/>
        <a:lstStyle/>
        <a:p>
          <a:endParaRPr lang="en-US"/>
        </a:p>
      </dgm:t>
    </dgm:pt>
    <dgm:pt modelId="{853393F6-A60D-4548-99A5-04CF9CC69F76}">
      <dgm:prSet/>
      <dgm:spPr/>
      <dgm:t>
        <a:bodyPr/>
        <a:lstStyle/>
        <a:p>
          <a:r>
            <a:rPr lang="en-US" dirty="0"/>
            <a:t>Train a polynomial regression model with degree 2, and 3 and comparing its performance with other models. </a:t>
          </a:r>
        </a:p>
      </dgm:t>
    </dgm:pt>
    <dgm:pt modelId="{A4B8FA72-CA6D-4596-B28D-2099AF9A6C51}" type="parTrans" cxnId="{7896DD61-8A75-4906-8415-166A7ED670FB}">
      <dgm:prSet/>
      <dgm:spPr/>
      <dgm:t>
        <a:bodyPr/>
        <a:lstStyle/>
        <a:p>
          <a:endParaRPr lang="en-US"/>
        </a:p>
      </dgm:t>
    </dgm:pt>
    <dgm:pt modelId="{F5F5F923-D027-4D36-8B27-00022FDB8949}" type="sibTrans" cxnId="{7896DD61-8A75-4906-8415-166A7ED670FB}">
      <dgm:prSet/>
      <dgm:spPr/>
      <dgm:t>
        <a:bodyPr/>
        <a:lstStyle/>
        <a:p>
          <a:endParaRPr lang="en-US"/>
        </a:p>
      </dgm:t>
    </dgm:pt>
    <dgm:pt modelId="{B69CFDB9-AB93-4E81-927B-900DF06566BF}">
      <dgm:prSet/>
      <dgm:spPr/>
      <dgm:t>
        <a:bodyPr/>
        <a:lstStyle/>
        <a:p>
          <a:r>
            <a:rPr lang="en-US"/>
            <a:t>Checking for multicollinearity using VIF. </a:t>
          </a:r>
        </a:p>
      </dgm:t>
    </dgm:pt>
    <dgm:pt modelId="{60A37669-F691-4D2E-8A48-ADBDFCCAAECA}" type="parTrans" cxnId="{90803F95-CEE3-4861-81B9-B657BBAF9CAA}">
      <dgm:prSet/>
      <dgm:spPr/>
      <dgm:t>
        <a:bodyPr/>
        <a:lstStyle/>
        <a:p>
          <a:endParaRPr lang="en-US"/>
        </a:p>
      </dgm:t>
    </dgm:pt>
    <dgm:pt modelId="{718A8B4C-C79A-47C6-ACE0-55B3F8951D27}" type="sibTrans" cxnId="{90803F95-CEE3-4861-81B9-B657BBAF9CAA}">
      <dgm:prSet/>
      <dgm:spPr/>
      <dgm:t>
        <a:bodyPr/>
        <a:lstStyle/>
        <a:p>
          <a:endParaRPr lang="en-US"/>
        </a:p>
      </dgm:t>
    </dgm:pt>
    <dgm:pt modelId="{75A5B01D-D278-48EB-A009-73E4CF87C6C1}">
      <dgm:prSet/>
      <dgm:spPr/>
      <dgm:t>
        <a:bodyPr/>
        <a:lstStyle/>
        <a:p>
          <a:r>
            <a:rPr lang="en-US"/>
            <a:t>After Checking Multicollinearity , remove columns with high multicollinearity. </a:t>
          </a:r>
        </a:p>
      </dgm:t>
    </dgm:pt>
    <dgm:pt modelId="{78BCCE0D-47DF-4791-AD51-6E7CB0370D00}" type="parTrans" cxnId="{4E31D889-2E12-46C0-AA66-07001688BD0A}">
      <dgm:prSet/>
      <dgm:spPr/>
      <dgm:t>
        <a:bodyPr/>
        <a:lstStyle/>
        <a:p>
          <a:endParaRPr lang="en-US"/>
        </a:p>
      </dgm:t>
    </dgm:pt>
    <dgm:pt modelId="{777274A5-6BE2-44A5-A2FB-FD8073E9FCA0}" type="sibTrans" cxnId="{4E31D889-2E12-46C0-AA66-07001688BD0A}">
      <dgm:prSet/>
      <dgm:spPr/>
      <dgm:t>
        <a:bodyPr/>
        <a:lstStyle/>
        <a:p>
          <a:endParaRPr lang="en-US"/>
        </a:p>
      </dgm:t>
    </dgm:pt>
    <dgm:pt modelId="{0D5A86F7-C023-46BA-A6BA-06F566DC6B24}">
      <dgm:prSet/>
      <dgm:spPr/>
      <dgm:t>
        <a:bodyPr/>
        <a:lstStyle/>
        <a:p>
          <a:r>
            <a:rPr lang="en-US"/>
            <a:t>Re-rull all the models and check the performance which is best. </a:t>
          </a:r>
        </a:p>
      </dgm:t>
    </dgm:pt>
    <dgm:pt modelId="{1A2605E9-2C1C-4505-9B0A-261395790FB6}" type="parTrans" cxnId="{FC5149DD-BDB2-480F-AB12-B39C10F306AB}">
      <dgm:prSet/>
      <dgm:spPr/>
      <dgm:t>
        <a:bodyPr/>
        <a:lstStyle/>
        <a:p>
          <a:endParaRPr lang="en-US"/>
        </a:p>
      </dgm:t>
    </dgm:pt>
    <dgm:pt modelId="{66752197-3AD7-49DA-AFDA-BF9EEBDEF534}" type="sibTrans" cxnId="{FC5149DD-BDB2-480F-AB12-B39C10F306AB}">
      <dgm:prSet/>
      <dgm:spPr/>
      <dgm:t>
        <a:bodyPr/>
        <a:lstStyle/>
        <a:p>
          <a:endParaRPr lang="en-US"/>
        </a:p>
      </dgm:t>
    </dgm:pt>
    <dgm:pt modelId="{0A50E29C-3B90-4636-B4B4-E3E60E00310A}">
      <dgm:prSet/>
      <dgm:spPr/>
      <dgm:t>
        <a:bodyPr/>
        <a:lstStyle/>
        <a:p>
          <a:r>
            <a:rPr lang="en-US"/>
            <a:t>Using grid search CV to tune the hyperparameter  of the best model. </a:t>
          </a:r>
        </a:p>
      </dgm:t>
    </dgm:pt>
    <dgm:pt modelId="{B0F310A1-9DBE-4439-BD38-757F728FF2D4}" type="parTrans" cxnId="{2AD7D62D-A99A-43E6-AE7C-783784900CC0}">
      <dgm:prSet/>
      <dgm:spPr/>
      <dgm:t>
        <a:bodyPr/>
        <a:lstStyle/>
        <a:p>
          <a:endParaRPr lang="en-US"/>
        </a:p>
      </dgm:t>
    </dgm:pt>
    <dgm:pt modelId="{86DE8888-8D2B-46F0-860F-8C4BB85BDB82}" type="sibTrans" cxnId="{2AD7D62D-A99A-43E6-AE7C-783784900CC0}">
      <dgm:prSet/>
      <dgm:spPr/>
      <dgm:t>
        <a:bodyPr/>
        <a:lstStyle/>
        <a:p>
          <a:endParaRPr lang="en-US"/>
        </a:p>
      </dgm:t>
    </dgm:pt>
    <dgm:pt modelId="{303D409B-1226-474F-A983-CA61A48EB92A}" type="pres">
      <dgm:prSet presAssocID="{AE6AE4A9-B1B5-47CA-8B76-E65C5A20BB81}" presName="vert0" presStyleCnt="0">
        <dgm:presLayoutVars>
          <dgm:dir/>
          <dgm:animOne val="branch"/>
          <dgm:animLvl val="lvl"/>
        </dgm:presLayoutVars>
      </dgm:prSet>
      <dgm:spPr/>
    </dgm:pt>
    <dgm:pt modelId="{7BA9C390-2BCC-4B4C-86AA-293119612BD1}" type="pres">
      <dgm:prSet presAssocID="{13EEE9B1-4650-4ACE-A95F-2999481735A4}" presName="thickLine" presStyleLbl="alignNode1" presStyleIdx="0" presStyleCnt="9"/>
      <dgm:spPr/>
    </dgm:pt>
    <dgm:pt modelId="{226FA9FF-2234-4932-B23C-CD9C7F7CB447}" type="pres">
      <dgm:prSet presAssocID="{13EEE9B1-4650-4ACE-A95F-2999481735A4}" presName="horz1" presStyleCnt="0"/>
      <dgm:spPr/>
    </dgm:pt>
    <dgm:pt modelId="{76451589-3C47-4F8E-A1AB-A0D00BAEE97C}" type="pres">
      <dgm:prSet presAssocID="{13EEE9B1-4650-4ACE-A95F-2999481735A4}" presName="tx1" presStyleLbl="revTx" presStyleIdx="0" presStyleCnt="9"/>
      <dgm:spPr/>
    </dgm:pt>
    <dgm:pt modelId="{18F2A7BF-A18A-4BBF-8938-4D3BF9DD8504}" type="pres">
      <dgm:prSet presAssocID="{13EEE9B1-4650-4ACE-A95F-2999481735A4}" presName="vert1" presStyleCnt="0"/>
      <dgm:spPr/>
    </dgm:pt>
    <dgm:pt modelId="{329CF48E-2196-48DC-B667-7C4705577A98}" type="pres">
      <dgm:prSet presAssocID="{434C8DD9-58C3-44DD-A25D-14A449AE380A}" presName="thickLine" presStyleLbl="alignNode1" presStyleIdx="1" presStyleCnt="9"/>
      <dgm:spPr/>
    </dgm:pt>
    <dgm:pt modelId="{68143249-1CB1-4B8C-AF55-DFBFA527DA3D}" type="pres">
      <dgm:prSet presAssocID="{434C8DD9-58C3-44DD-A25D-14A449AE380A}" presName="horz1" presStyleCnt="0"/>
      <dgm:spPr/>
    </dgm:pt>
    <dgm:pt modelId="{80641D84-9820-4E76-B955-14783B9ED952}" type="pres">
      <dgm:prSet presAssocID="{434C8DD9-58C3-44DD-A25D-14A449AE380A}" presName="tx1" presStyleLbl="revTx" presStyleIdx="1" presStyleCnt="9"/>
      <dgm:spPr/>
    </dgm:pt>
    <dgm:pt modelId="{3A86A435-60DF-40B6-BFE5-B6177265C401}" type="pres">
      <dgm:prSet presAssocID="{434C8DD9-58C3-44DD-A25D-14A449AE380A}" presName="vert1" presStyleCnt="0"/>
      <dgm:spPr/>
    </dgm:pt>
    <dgm:pt modelId="{9E84E44C-4D1F-4B28-8BBA-2BD08E0A0888}" type="pres">
      <dgm:prSet presAssocID="{3C3D5845-1837-433F-A3CB-78934CE705CA}" presName="thickLine" presStyleLbl="alignNode1" presStyleIdx="2" presStyleCnt="9"/>
      <dgm:spPr/>
    </dgm:pt>
    <dgm:pt modelId="{1012ABFD-6CBB-4BD7-AC85-8967CF9EE026}" type="pres">
      <dgm:prSet presAssocID="{3C3D5845-1837-433F-A3CB-78934CE705CA}" presName="horz1" presStyleCnt="0"/>
      <dgm:spPr/>
    </dgm:pt>
    <dgm:pt modelId="{E4D3BF9E-5F2E-400E-8E16-8FC5DD7FC719}" type="pres">
      <dgm:prSet presAssocID="{3C3D5845-1837-433F-A3CB-78934CE705CA}" presName="tx1" presStyleLbl="revTx" presStyleIdx="2" presStyleCnt="9"/>
      <dgm:spPr/>
    </dgm:pt>
    <dgm:pt modelId="{3FCEBFFD-A7D1-45C2-B446-9B4BE82E3985}" type="pres">
      <dgm:prSet presAssocID="{3C3D5845-1837-433F-A3CB-78934CE705CA}" presName="vert1" presStyleCnt="0"/>
      <dgm:spPr/>
    </dgm:pt>
    <dgm:pt modelId="{8256C17D-1EC8-4060-B8C0-D969DE0C4F1D}" type="pres">
      <dgm:prSet presAssocID="{63A90FE1-80A8-451F-AA8B-EB7251B70676}" presName="thickLine" presStyleLbl="alignNode1" presStyleIdx="3" presStyleCnt="9"/>
      <dgm:spPr/>
    </dgm:pt>
    <dgm:pt modelId="{EB99C87E-82F3-44E2-9DCC-C08BA005734C}" type="pres">
      <dgm:prSet presAssocID="{63A90FE1-80A8-451F-AA8B-EB7251B70676}" presName="horz1" presStyleCnt="0"/>
      <dgm:spPr/>
    </dgm:pt>
    <dgm:pt modelId="{66002D90-3290-4F9C-9A08-0DF167F9B350}" type="pres">
      <dgm:prSet presAssocID="{63A90FE1-80A8-451F-AA8B-EB7251B70676}" presName="tx1" presStyleLbl="revTx" presStyleIdx="3" presStyleCnt="9"/>
      <dgm:spPr/>
    </dgm:pt>
    <dgm:pt modelId="{D75FF7B3-46AA-4F1A-8157-B109D4E3CE58}" type="pres">
      <dgm:prSet presAssocID="{63A90FE1-80A8-451F-AA8B-EB7251B70676}" presName="vert1" presStyleCnt="0"/>
      <dgm:spPr/>
    </dgm:pt>
    <dgm:pt modelId="{247122D9-9F47-4190-BA44-3112C2CA539A}" type="pres">
      <dgm:prSet presAssocID="{853393F6-A60D-4548-99A5-04CF9CC69F76}" presName="thickLine" presStyleLbl="alignNode1" presStyleIdx="4" presStyleCnt="9"/>
      <dgm:spPr/>
    </dgm:pt>
    <dgm:pt modelId="{69EF2D0F-39AF-47F2-9380-97944E004B3E}" type="pres">
      <dgm:prSet presAssocID="{853393F6-A60D-4548-99A5-04CF9CC69F76}" presName="horz1" presStyleCnt="0"/>
      <dgm:spPr/>
    </dgm:pt>
    <dgm:pt modelId="{5E26D52D-23D6-4E76-970D-5E6F14CC83C6}" type="pres">
      <dgm:prSet presAssocID="{853393F6-A60D-4548-99A5-04CF9CC69F76}" presName="tx1" presStyleLbl="revTx" presStyleIdx="4" presStyleCnt="9"/>
      <dgm:spPr/>
    </dgm:pt>
    <dgm:pt modelId="{D1828F6B-AB34-42B8-86FF-D62FB234E034}" type="pres">
      <dgm:prSet presAssocID="{853393F6-A60D-4548-99A5-04CF9CC69F76}" presName="vert1" presStyleCnt="0"/>
      <dgm:spPr/>
    </dgm:pt>
    <dgm:pt modelId="{A42838DF-E9D3-4696-B044-C07FB2F05871}" type="pres">
      <dgm:prSet presAssocID="{B69CFDB9-AB93-4E81-927B-900DF06566BF}" presName="thickLine" presStyleLbl="alignNode1" presStyleIdx="5" presStyleCnt="9"/>
      <dgm:spPr/>
    </dgm:pt>
    <dgm:pt modelId="{C13CDE4C-3224-4F32-94EF-8A49684392EA}" type="pres">
      <dgm:prSet presAssocID="{B69CFDB9-AB93-4E81-927B-900DF06566BF}" presName="horz1" presStyleCnt="0"/>
      <dgm:spPr/>
    </dgm:pt>
    <dgm:pt modelId="{9A561CC5-9D2F-4873-9B41-BF59DA0B6B6E}" type="pres">
      <dgm:prSet presAssocID="{B69CFDB9-AB93-4E81-927B-900DF06566BF}" presName="tx1" presStyleLbl="revTx" presStyleIdx="5" presStyleCnt="9"/>
      <dgm:spPr/>
    </dgm:pt>
    <dgm:pt modelId="{B5EC37A4-6D03-4E1F-A30C-4A42D53014EA}" type="pres">
      <dgm:prSet presAssocID="{B69CFDB9-AB93-4E81-927B-900DF06566BF}" presName="vert1" presStyleCnt="0"/>
      <dgm:spPr/>
    </dgm:pt>
    <dgm:pt modelId="{C70F26E2-C355-47D1-B3F6-12A811E405A0}" type="pres">
      <dgm:prSet presAssocID="{75A5B01D-D278-48EB-A009-73E4CF87C6C1}" presName="thickLine" presStyleLbl="alignNode1" presStyleIdx="6" presStyleCnt="9"/>
      <dgm:spPr/>
    </dgm:pt>
    <dgm:pt modelId="{C58137EC-EDAC-42F3-AEFE-7D1BC39E1F7C}" type="pres">
      <dgm:prSet presAssocID="{75A5B01D-D278-48EB-A009-73E4CF87C6C1}" presName="horz1" presStyleCnt="0"/>
      <dgm:spPr/>
    </dgm:pt>
    <dgm:pt modelId="{DC4599D8-7BF3-49D5-A9D8-649966F07647}" type="pres">
      <dgm:prSet presAssocID="{75A5B01D-D278-48EB-A009-73E4CF87C6C1}" presName="tx1" presStyleLbl="revTx" presStyleIdx="6" presStyleCnt="9"/>
      <dgm:spPr/>
    </dgm:pt>
    <dgm:pt modelId="{DF1CC213-39D2-4844-B54F-12636DA2CC9D}" type="pres">
      <dgm:prSet presAssocID="{75A5B01D-D278-48EB-A009-73E4CF87C6C1}" presName="vert1" presStyleCnt="0"/>
      <dgm:spPr/>
    </dgm:pt>
    <dgm:pt modelId="{D5990333-18E5-49BD-971E-41E5405DB558}" type="pres">
      <dgm:prSet presAssocID="{0D5A86F7-C023-46BA-A6BA-06F566DC6B24}" presName="thickLine" presStyleLbl="alignNode1" presStyleIdx="7" presStyleCnt="9"/>
      <dgm:spPr/>
    </dgm:pt>
    <dgm:pt modelId="{9C5DFF96-16E9-4FB6-9CD0-AD61DD7D9391}" type="pres">
      <dgm:prSet presAssocID="{0D5A86F7-C023-46BA-A6BA-06F566DC6B24}" presName="horz1" presStyleCnt="0"/>
      <dgm:spPr/>
    </dgm:pt>
    <dgm:pt modelId="{576CCF00-0D9F-43D4-991B-6EFADA28034E}" type="pres">
      <dgm:prSet presAssocID="{0D5A86F7-C023-46BA-A6BA-06F566DC6B24}" presName="tx1" presStyleLbl="revTx" presStyleIdx="7" presStyleCnt="9"/>
      <dgm:spPr/>
    </dgm:pt>
    <dgm:pt modelId="{F5A613F1-07D2-4391-9489-4D342A6C4269}" type="pres">
      <dgm:prSet presAssocID="{0D5A86F7-C023-46BA-A6BA-06F566DC6B24}" presName="vert1" presStyleCnt="0"/>
      <dgm:spPr/>
    </dgm:pt>
    <dgm:pt modelId="{3C4ED417-97A9-487A-9975-D3405D358224}" type="pres">
      <dgm:prSet presAssocID="{0A50E29C-3B90-4636-B4B4-E3E60E00310A}" presName="thickLine" presStyleLbl="alignNode1" presStyleIdx="8" presStyleCnt="9"/>
      <dgm:spPr/>
    </dgm:pt>
    <dgm:pt modelId="{8BCE85A5-FC73-4CB3-A9E2-51E61374B5C1}" type="pres">
      <dgm:prSet presAssocID="{0A50E29C-3B90-4636-B4B4-E3E60E00310A}" presName="horz1" presStyleCnt="0"/>
      <dgm:spPr/>
    </dgm:pt>
    <dgm:pt modelId="{08C00972-A289-42A9-B168-9337F994C65C}" type="pres">
      <dgm:prSet presAssocID="{0A50E29C-3B90-4636-B4B4-E3E60E00310A}" presName="tx1" presStyleLbl="revTx" presStyleIdx="8" presStyleCnt="9"/>
      <dgm:spPr/>
    </dgm:pt>
    <dgm:pt modelId="{B03F1AF5-DA65-4695-AC39-F93EDAB0973A}" type="pres">
      <dgm:prSet presAssocID="{0A50E29C-3B90-4636-B4B4-E3E60E00310A}" presName="vert1" presStyleCnt="0"/>
      <dgm:spPr/>
    </dgm:pt>
  </dgm:ptLst>
  <dgm:cxnLst>
    <dgm:cxn modelId="{10CFAE0B-DF4B-431F-93D0-1CB81FDD615D}" type="presOf" srcId="{B69CFDB9-AB93-4E81-927B-900DF06566BF}" destId="{9A561CC5-9D2F-4873-9B41-BF59DA0B6B6E}" srcOrd="0" destOrd="0" presId="urn:microsoft.com/office/officeart/2008/layout/LinedList"/>
    <dgm:cxn modelId="{8CB8F61B-310C-481A-8E6E-8F3BA0D7637E}" srcId="{AE6AE4A9-B1B5-47CA-8B76-E65C5A20BB81}" destId="{63A90FE1-80A8-451F-AA8B-EB7251B70676}" srcOrd="3" destOrd="0" parTransId="{F9984F80-E800-49F3-B311-5188B274A132}" sibTransId="{FFA58774-5E66-46F5-B0EE-479D70636EB3}"/>
    <dgm:cxn modelId="{2AD7D62D-A99A-43E6-AE7C-783784900CC0}" srcId="{AE6AE4A9-B1B5-47CA-8B76-E65C5A20BB81}" destId="{0A50E29C-3B90-4636-B4B4-E3E60E00310A}" srcOrd="8" destOrd="0" parTransId="{B0F310A1-9DBE-4439-BD38-757F728FF2D4}" sibTransId="{86DE8888-8D2B-46F0-860F-8C4BB85BDB82}"/>
    <dgm:cxn modelId="{17F0EF30-E4B6-4CAE-BD1D-77823F88F34C}" type="presOf" srcId="{75A5B01D-D278-48EB-A009-73E4CF87C6C1}" destId="{DC4599D8-7BF3-49D5-A9D8-649966F07647}" srcOrd="0" destOrd="0" presId="urn:microsoft.com/office/officeart/2008/layout/LinedList"/>
    <dgm:cxn modelId="{6A86AF39-2695-4007-B1EC-BC8561A8E51D}" type="presOf" srcId="{434C8DD9-58C3-44DD-A25D-14A449AE380A}" destId="{80641D84-9820-4E76-B955-14783B9ED952}" srcOrd="0" destOrd="0" presId="urn:microsoft.com/office/officeart/2008/layout/LinedList"/>
    <dgm:cxn modelId="{0B32D23B-658E-48EF-973A-34A5D14BC083}" type="presOf" srcId="{0A50E29C-3B90-4636-B4B4-E3E60E00310A}" destId="{08C00972-A289-42A9-B168-9337F994C65C}" srcOrd="0" destOrd="0" presId="urn:microsoft.com/office/officeart/2008/layout/LinedList"/>
    <dgm:cxn modelId="{7896DD61-8A75-4906-8415-166A7ED670FB}" srcId="{AE6AE4A9-B1B5-47CA-8B76-E65C5A20BB81}" destId="{853393F6-A60D-4548-99A5-04CF9CC69F76}" srcOrd="4" destOrd="0" parTransId="{A4B8FA72-CA6D-4596-B28D-2099AF9A6C51}" sibTransId="{F5F5F923-D027-4D36-8B27-00022FDB8949}"/>
    <dgm:cxn modelId="{DD63DB42-EB97-4352-A050-0D1DE7E46B29}" type="presOf" srcId="{853393F6-A60D-4548-99A5-04CF9CC69F76}" destId="{5E26D52D-23D6-4E76-970D-5E6F14CC83C6}" srcOrd="0" destOrd="0" presId="urn:microsoft.com/office/officeart/2008/layout/LinedList"/>
    <dgm:cxn modelId="{2DD58273-E949-4F68-84F6-7D920850EF06}" srcId="{AE6AE4A9-B1B5-47CA-8B76-E65C5A20BB81}" destId="{434C8DD9-58C3-44DD-A25D-14A449AE380A}" srcOrd="1" destOrd="0" parTransId="{E2AF12E8-38D7-44A0-A59D-2D7C7B9E9E12}" sibTransId="{F6A765F0-8944-462E-832B-C1460CF360CD}"/>
    <dgm:cxn modelId="{2434BE79-F28D-43A1-AE90-469A3E1240E0}" type="presOf" srcId="{13EEE9B1-4650-4ACE-A95F-2999481735A4}" destId="{76451589-3C47-4F8E-A1AB-A0D00BAEE97C}" srcOrd="0" destOrd="0" presId="urn:microsoft.com/office/officeart/2008/layout/LinedList"/>
    <dgm:cxn modelId="{6C095689-A97A-4CF4-808E-D6416CB0BEB8}" type="presOf" srcId="{63A90FE1-80A8-451F-AA8B-EB7251B70676}" destId="{66002D90-3290-4F9C-9A08-0DF167F9B350}" srcOrd="0" destOrd="0" presId="urn:microsoft.com/office/officeart/2008/layout/LinedList"/>
    <dgm:cxn modelId="{4E31D889-2E12-46C0-AA66-07001688BD0A}" srcId="{AE6AE4A9-B1B5-47CA-8B76-E65C5A20BB81}" destId="{75A5B01D-D278-48EB-A009-73E4CF87C6C1}" srcOrd="6" destOrd="0" parTransId="{78BCCE0D-47DF-4791-AD51-6E7CB0370D00}" sibTransId="{777274A5-6BE2-44A5-A2FB-FD8073E9FCA0}"/>
    <dgm:cxn modelId="{90803F95-CEE3-4861-81B9-B657BBAF9CAA}" srcId="{AE6AE4A9-B1B5-47CA-8B76-E65C5A20BB81}" destId="{B69CFDB9-AB93-4E81-927B-900DF06566BF}" srcOrd="5" destOrd="0" parTransId="{60A37669-F691-4D2E-8A48-ADBDFCCAAECA}" sibTransId="{718A8B4C-C79A-47C6-ACE0-55B3F8951D27}"/>
    <dgm:cxn modelId="{9025C1B4-BE42-4906-B15E-7619BABC0FC6}" type="presOf" srcId="{0D5A86F7-C023-46BA-A6BA-06F566DC6B24}" destId="{576CCF00-0D9F-43D4-991B-6EFADA28034E}" srcOrd="0" destOrd="0" presId="urn:microsoft.com/office/officeart/2008/layout/LinedList"/>
    <dgm:cxn modelId="{FC5149DD-BDB2-480F-AB12-B39C10F306AB}" srcId="{AE6AE4A9-B1B5-47CA-8B76-E65C5A20BB81}" destId="{0D5A86F7-C023-46BA-A6BA-06F566DC6B24}" srcOrd="7" destOrd="0" parTransId="{1A2605E9-2C1C-4505-9B0A-261395790FB6}" sibTransId="{66752197-3AD7-49DA-AFDA-BF9EEBDEF534}"/>
    <dgm:cxn modelId="{DCB418DE-6AA0-4F7A-9675-B62DB9708E16}" type="presOf" srcId="{3C3D5845-1837-433F-A3CB-78934CE705CA}" destId="{E4D3BF9E-5F2E-400E-8E16-8FC5DD7FC719}" srcOrd="0" destOrd="0" presId="urn:microsoft.com/office/officeart/2008/layout/LinedList"/>
    <dgm:cxn modelId="{B62ACDE2-4ECD-4DD1-A592-AFF86D635D76}" type="presOf" srcId="{AE6AE4A9-B1B5-47CA-8B76-E65C5A20BB81}" destId="{303D409B-1226-474F-A983-CA61A48EB92A}" srcOrd="0" destOrd="0" presId="urn:microsoft.com/office/officeart/2008/layout/LinedList"/>
    <dgm:cxn modelId="{09426AE8-B35F-4BE3-A34C-DE0EF88D1661}" srcId="{AE6AE4A9-B1B5-47CA-8B76-E65C5A20BB81}" destId="{3C3D5845-1837-433F-A3CB-78934CE705CA}" srcOrd="2" destOrd="0" parTransId="{06519A45-5A2E-411A-A4AC-92AAE0CEA37C}" sibTransId="{8DAF2947-C882-40C9-89E5-35167A147A27}"/>
    <dgm:cxn modelId="{26EE85F4-5EF0-49A2-90D5-523126409049}" srcId="{AE6AE4A9-B1B5-47CA-8B76-E65C5A20BB81}" destId="{13EEE9B1-4650-4ACE-A95F-2999481735A4}" srcOrd="0" destOrd="0" parTransId="{52340796-2471-41AA-9B2D-448BF309AF57}" sibTransId="{F9382EDF-F2D7-4DBD-B388-B14905EDD62C}"/>
    <dgm:cxn modelId="{E2DFE6C4-4F45-455B-BD6C-215559B8AF5C}" type="presParOf" srcId="{303D409B-1226-474F-A983-CA61A48EB92A}" destId="{7BA9C390-2BCC-4B4C-86AA-293119612BD1}" srcOrd="0" destOrd="0" presId="urn:microsoft.com/office/officeart/2008/layout/LinedList"/>
    <dgm:cxn modelId="{75179541-96F5-4BEC-9B95-496FA3AC7C18}" type="presParOf" srcId="{303D409B-1226-474F-A983-CA61A48EB92A}" destId="{226FA9FF-2234-4932-B23C-CD9C7F7CB447}" srcOrd="1" destOrd="0" presId="urn:microsoft.com/office/officeart/2008/layout/LinedList"/>
    <dgm:cxn modelId="{41FF628E-1B9B-4AB1-B39B-298387396DFE}" type="presParOf" srcId="{226FA9FF-2234-4932-B23C-CD9C7F7CB447}" destId="{76451589-3C47-4F8E-A1AB-A0D00BAEE97C}" srcOrd="0" destOrd="0" presId="urn:microsoft.com/office/officeart/2008/layout/LinedList"/>
    <dgm:cxn modelId="{4ED3F075-8082-4761-A0FD-5C5DCC498984}" type="presParOf" srcId="{226FA9FF-2234-4932-B23C-CD9C7F7CB447}" destId="{18F2A7BF-A18A-4BBF-8938-4D3BF9DD8504}" srcOrd="1" destOrd="0" presId="urn:microsoft.com/office/officeart/2008/layout/LinedList"/>
    <dgm:cxn modelId="{D4F495AE-6677-41A5-B868-4200E24B6AF5}" type="presParOf" srcId="{303D409B-1226-474F-A983-CA61A48EB92A}" destId="{329CF48E-2196-48DC-B667-7C4705577A98}" srcOrd="2" destOrd="0" presId="urn:microsoft.com/office/officeart/2008/layout/LinedList"/>
    <dgm:cxn modelId="{D5AF8214-55A5-4C41-97AE-EBB4B59C18CA}" type="presParOf" srcId="{303D409B-1226-474F-A983-CA61A48EB92A}" destId="{68143249-1CB1-4B8C-AF55-DFBFA527DA3D}" srcOrd="3" destOrd="0" presId="urn:microsoft.com/office/officeart/2008/layout/LinedList"/>
    <dgm:cxn modelId="{57E6CE4E-9692-429C-B6A8-76920DCF8497}" type="presParOf" srcId="{68143249-1CB1-4B8C-AF55-DFBFA527DA3D}" destId="{80641D84-9820-4E76-B955-14783B9ED952}" srcOrd="0" destOrd="0" presId="urn:microsoft.com/office/officeart/2008/layout/LinedList"/>
    <dgm:cxn modelId="{25C630FE-314B-434B-BA31-334CAC23A097}" type="presParOf" srcId="{68143249-1CB1-4B8C-AF55-DFBFA527DA3D}" destId="{3A86A435-60DF-40B6-BFE5-B6177265C401}" srcOrd="1" destOrd="0" presId="urn:microsoft.com/office/officeart/2008/layout/LinedList"/>
    <dgm:cxn modelId="{F6DAEAD6-2EDC-4C30-AB5B-07B4CCBB387D}" type="presParOf" srcId="{303D409B-1226-474F-A983-CA61A48EB92A}" destId="{9E84E44C-4D1F-4B28-8BBA-2BD08E0A0888}" srcOrd="4" destOrd="0" presId="urn:microsoft.com/office/officeart/2008/layout/LinedList"/>
    <dgm:cxn modelId="{FD691674-F54B-473D-9906-19BE989AE3A8}" type="presParOf" srcId="{303D409B-1226-474F-A983-CA61A48EB92A}" destId="{1012ABFD-6CBB-4BD7-AC85-8967CF9EE026}" srcOrd="5" destOrd="0" presId="urn:microsoft.com/office/officeart/2008/layout/LinedList"/>
    <dgm:cxn modelId="{6C203E6B-8C08-4E4A-8879-33B6E0F3108D}" type="presParOf" srcId="{1012ABFD-6CBB-4BD7-AC85-8967CF9EE026}" destId="{E4D3BF9E-5F2E-400E-8E16-8FC5DD7FC719}" srcOrd="0" destOrd="0" presId="urn:microsoft.com/office/officeart/2008/layout/LinedList"/>
    <dgm:cxn modelId="{BC20947B-A970-499A-B669-5FF03A1539B4}" type="presParOf" srcId="{1012ABFD-6CBB-4BD7-AC85-8967CF9EE026}" destId="{3FCEBFFD-A7D1-45C2-B446-9B4BE82E3985}" srcOrd="1" destOrd="0" presId="urn:microsoft.com/office/officeart/2008/layout/LinedList"/>
    <dgm:cxn modelId="{A6827571-E9A9-488E-A0F6-1FB90056ED91}" type="presParOf" srcId="{303D409B-1226-474F-A983-CA61A48EB92A}" destId="{8256C17D-1EC8-4060-B8C0-D969DE0C4F1D}" srcOrd="6" destOrd="0" presId="urn:microsoft.com/office/officeart/2008/layout/LinedList"/>
    <dgm:cxn modelId="{D41F48EE-CADA-451A-9F34-1422A962B323}" type="presParOf" srcId="{303D409B-1226-474F-A983-CA61A48EB92A}" destId="{EB99C87E-82F3-44E2-9DCC-C08BA005734C}" srcOrd="7" destOrd="0" presId="urn:microsoft.com/office/officeart/2008/layout/LinedList"/>
    <dgm:cxn modelId="{179FE1F2-F75E-476D-9207-516509390818}" type="presParOf" srcId="{EB99C87E-82F3-44E2-9DCC-C08BA005734C}" destId="{66002D90-3290-4F9C-9A08-0DF167F9B350}" srcOrd="0" destOrd="0" presId="urn:microsoft.com/office/officeart/2008/layout/LinedList"/>
    <dgm:cxn modelId="{3B7006D3-2307-4FC9-B519-1E816CDCC05D}" type="presParOf" srcId="{EB99C87E-82F3-44E2-9DCC-C08BA005734C}" destId="{D75FF7B3-46AA-4F1A-8157-B109D4E3CE58}" srcOrd="1" destOrd="0" presId="urn:microsoft.com/office/officeart/2008/layout/LinedList"/>
    <dgm:cxn modelId="{A1E85E04-9B79-4F44-A439-B6F7AD71CE74}" type="presParOf" srcId="{303D409B-1226-474F-A983-CA61A48EB92A}" destId="{247122D9-9F47-4190-BA44-3112C2CA539A}" srcOrd="8" destOrd="0" presId="urn:microsoft.com/office/officeart/2008/layout/LinedList"/>
    <dgm:cxn modelId="{26AD79FD-5B93-4026-8F60-AF7C2FC13FD7}" type="presParOf" srcId="{303D409B-1226-474F-A983-CA61A48EB92A}" destId="{69EF2D0F-39AF-47F2-9380-97944E004B3E}" srcOrd="9" destOrd="0" presId="urn:microsoft.com/office/officeart/2008/layout/LinedList"/>
    <dgm:cxn modelId="{1AF150E0-1A10-43CA-BF60-C83C1FB84BC8}" type="presParOf" srcId="{69EF2D0F-39AF-47F2-9380-97944E004B3E}" destId="{5E26D52D-23D6-4E76-970D-5E6F14CC83C6}" srcOrd="0" destOrd="0" presId="urn:microsoft.com/office/officeart/2008/layout/LinedList"/>
    <dgm:cxn modelId="{64A417F6-0676-4A3A-88BE-9CEB232DD111}" type="presParOf" srcId="{69EF2D0F-39AF-47F2-9380-97944E004B3E}" destId="{D1828F6B-AB34-42B8-86FF-D62FB234E034}" srcOrd="1" destOrd="0" presId="urn:microsoft.com/office/officeart/2008/layout/LinedList"/>
    <dgm:cxn modelId="{674A3EE9-662A-404B-8256-98877CD64BD7}" type="presParOf" srcId="{303D409B-1226-474F-A983-CA61A48EB92A}" destId="{A42838DF-E9D3-4696-B044-C07FB2F05871}" srcOrd="10" destOrd="0" presId="urn:microsoft.com/office/officeart/2008/layout/LinedList"/>
    <dgm:cxn modelId="{BAB360D7-0684-406F-93F7-6D2A653A3FE1}" type="presParOf" srcId="{303D409B-1226-474F-A983-CA61A48EB92A}" destId="{C13CDE4C-3224-4F32-94EF-8A49684392EA}" srcOrd="11" destOrd="0" presId="urn:microsoft.com/office/officeart/2008/layout/LinedList"/>
    <dgm:cxn modelId="{A66BA309-52FD-4585-A7D4-3523A6232022}" type="presParOf" srcId="{C13CDE4C-3224-4F32-94EF-8A49684392EA}" destId="{9A561CC5-9D2F-4873-9B41-BF59DA0B6B6E}" srcOrd="0" destOrd="0" presId="urn:microsoft.com/office/officeart/2008/layout/LinedList"/>
    <dgm:cxn modelId="{42B74C5E-FD30-4885-B98C-53FFCE1C0D5F}" type="presParOf" srcId="{C13CDE4C-3224-4F32-94EF-8A49684392EA}" destId="{B5EC37A4-6D03-4E1F-A30C-4A42D53014EA}" srcOrd="1" destOrd="0" presId="urn:microsoft.com/office/officeart/2008/layout/LinedList"/>
    <dgm:cxn modelId="{2682ED40-2188-409A-BDD1-D1E0075B7A08}" type="presParOf" srcId="{303D409B-1226-474F-A983-CA61A48EB92A}" destId="{C70F26E2-C355-47D1-B3F6-12A811E405A0}" srcOrd="12" destOrd="0" presId="urn:microsoft.com/office/officeart/2008/layout/LinedList"/>
    <dgm:cxn modelId="{2078991C-12B4-489B-A13C-E91F900BAB5E}" type="presParOf" srcId="{303D409B-1226-474F-A983-CA61A48EB92A}" destId="{C58137EC-EDAC-42F3-AEFE-7D1BC39E1F7C}" srcOrd="13" destOrd="0" presId="urn:microsoft.com/office/officeart/2008/layout/LinedList"/>
    <dgm:cxn modelId="{A9067C81-7DA5-47B1-983B-A1E059928496}" type="presParOf" srcId="{C58137EC-EDAC-42F3-AEFE-7D1BC39E1F7C}" destId="{DC4599D8-7BF3-49D5-A9D8-649966F07647}" srcOrd="0" destOrd="0" presId="urn:microsoft.com/office/officeart/2008/layout/LinedList"/>
    <dgm:cxn modelId="{B66F7654-0452-416C-AA92-E31CE11B0FB4}" type="presParOf" srcId="{C58137EC-EDAC-42F3-AEFE-7D1BC39E1F7C}" destId="{DF1CC213-39D2-4844-B54F-12636DA2CC9D}" srcOrd="1" destOrd="0" presId="urn:microsoft.com/office/officeart/2008/layout/LinedList"/>
    <dgm:cxn modelId="{CA9A4C9A-6305-423A-A4E6-C43143280822}" type="presParOf" srcId="{303D409B-1226-474F-A983-CA61A48EB92A}" destId="{D5990333-18E5-49BD-971E-41E5405DB558}" srcOrd="14" destOrd="0" presId="urn:microsoft.com/office/officeart/2008/layout/LinedList"/>
    <dgm:cxn modelId="{E5477A75-C22A-403F-B122-9F9A77C969B8}" type="presParOf" srcId="{303D409B-1226-474F-A983-CA61A48EB92A}" destId="{9C5DFF96-16E9-4FB6-9CD0-AD61DD7D9391}" srcOrd="15" destOrd="0" presId="urn:microsoft.com/office/officeart/2008/layout/LinedList"/>
    <dgm:cxn modelId="{DBE0B5AB-79DD-4E3C-889E-7DC85457413D}" type="presParOf" srcId="{9C5DFF96-16E9-4FB6-9CD0-AD61DD7D9391}" destId="{576CCF00-0D9F-43D4-991B-6EFADA28034E}" srcOrd="0" destOrd="0" presId="urn:microsoft.com/office/officeart/2008/layout/LinedList"/>
    <dgm:cxn modelId="{F4163839-4635-4A36-86A6-DBE9256AE604}" type="presParOf" srcId="{9C5DFF96-16E9-4FB6-9CD0-AD61DD7D9391}" destId="{F5A613F1-07D2-4391-9489-4D342A6C4269}" srcOrd="1" destOrd="0" presId="urn:microsoft.com/office/officeart/2008/layout/LinedList"/>
    <dgm:cxn modelId="{BCA97BD8-AB9B-4307-9F60-159DD96A54ED}" type="presParOf" srcId="{303D409B-1226-474F-A983-CA61A48EB92A}" destId="{3C4ED417-97A9-487A-9975-D3405D358224}" srcOrd="16" destOrd="0" presId="urn:microsoft.com/office/officeart/2008/layout/LinedList"/>
    <dgm:cxn modelId="{3479A54C-7B68-4480-969E-DE310F3EBC6D}" type="presParOf" srcId="{303D409B-1226-474F-A983-CA61A48EB92A}" destId="{8BCE85A5-FC73-4CB3-A9E2-51E61374B5C1}" srcOrd="17" destOrd="0" presId="urn:microsoft.com/office/officeart/2008/layout/LinedList"/>
    <dgm:cxn modelId="{8D460688-7288-4C4A-B3BA-B0E0F17D53A0}" type="presParOf" srcId="{8BCE85A5-FC73-4CB3-A9E2-51E61374B5C1}" destId="{08C00972-A289-42A9-B168-9337F994C65C}" srcOrd="0" destOrd="0" presId="urn:microsoft.com/office/officeart/2008/layout/LinedList"/>
    <dgm:cxn modelId="{400A7D9A-15D8-4490-8ED0-74A7D23A02DF}" type="presParOf" srcId="{8BCE85A5-FC73-4CB3-A9E2-51E61374B5C1}" destId="{B03F1AF5-DA65-4695-AC39-F93EDAB0973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F90F9-3448-4B8A-874C-3AD1C9A05FB3}">
      <dsp:nvSpPr>
        <dsp:cNvPr id="0" name=""/>
        <dsp:cNvSpPr/>
      </dsp:nvSpPr>
      <dsp:spPr>
        <a:xfrm>
          <a:off x="0" y="475079"/>
          <a:ext cx="5623795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0E77C1-E305-4ACE-AE75-896265CB88E9}">
      <dsp:nvSpPr>
        <dsp:cNvPr id="0" name=""/>
        <dsp:cNvSpPr/>
      </dsp:nvSpPr>
      <dsp:spPr>
        <a:xfrm>
          <a:off x="281189" y="2759"/>
          <a:ext cx="3936657" cy="9446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796" tIns="0" rIns="148796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Saurav Labade</a:t>
          </a:r>
        </a:p>
      </dsp:txBody>
      <dsp:txXfrm>
        <a:off x="327303" y="48873"/>
        <a:ext cx="3844429" cy="852412"/>
      </dsp:txXfrm>
    </dsp:sp>
    <dsp:sp modelId="{242B4E4C-ADEE-456B-B6F5-6546B51A06DC}">
      <dsp:nvSpPr>
        <dsp:cNvPr id="0" name=""/>
        <dsp:cNvSpPr/>
      </dsp:nvSpPr>
      <dsp:spPr>
        <a:xfrm>
          <a:off x="0" y="1926599"/>
          <a:ext cx="5623795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35181-DAAB-4D5A-9106-7D9A33E22F54}">
      <dsp:nvSpPr>
        <dsp:cNvPr id="0" name=""/>
        <dsp:cNvSpPr/>
      </dsp:nvSpPr>
      <dsp:spPr>
        <a:xfrm>
          <a:off x="281189" y="1454279"/>
          <a:ext cx="3936657" cy="94464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796" tIns="0" rIns="148796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Bushra Dosani</a:t>
          </a:r>
        </a:p>
      </dsp:txBody>
      <dsp:txXfrm>
        <a:off x="327303" y="1500393"/>
        <a:ext cx="3844429" cy="852412"/>
      </dsp:txXfrm>
    </dsp:sp>
    <dsp:sp modelId="{E3BB77A0-0AD2-43D2-A102-B40DB155A57B}">
      <dsp:nvSpPr>
        <dsp:cNvPr id="0" name=""/>
        <dsp:cNvSpPr/>
      </dsp:nvSpPr>
      <dsp:spPr>
        <a:xfrm>
          <a:off x="0" y="3378119"/>
          <a:ext cx="5623795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5E1F5-96FE-47AE-8F2E-FFC0DFBAA080}">
      <dsp:nvSpPr>
        <dsp:cNvPr id="0" name=""/>
        <dsp:cNvSpPr/>
      </dsp:nvSpPr>
      <dsp:spPr>
        <a:xfrm>
          <a:off x="281189" y="2905799"/>
          <a:ext cx="3936657" cy="94464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796" tIns="0" rIns="148796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Ishu Gupta</a:t>
          </a:r>
        </a:p>
      </dsp:txBody>
      <dsp:txXfrm>
        <a:off x="327303" y="2951913"/>
        <a:ext cx="3844429" cy="852412"/>
      </dsp:txXfrm>
    </dsp:sp>
    <dsp:sp modelId="{88245D09-95B7-45EA-B7B5-96636E4FBD96}">
      <dsp:nvSpPr>
        <dsp:cNvPr id="0" name=""/>
        <dsp:cNvSpPr/>
      </dsp:nvSpPr>
      <dsp:spPr>
        <a:xfrm>
          <a:off x="0" y="4829639"/>
          <a:ext cx="5623795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4E520-2253-4F9B-AFAC-5B6A341BFBD5}">
      <dsp:nvSpPr>
        <dsp:cNvPr id="0" name=""/>
        <dsp:cNvSpPr/>
      </dsp:nvSpPr>
      <dsp:spPr>
        <a:xfrm>
          <a:off x="281189" y="4357319"/>
          <a:ext cx="3936657" cy="9446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796" tIns="0" rIns="148796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Rajesh Sahoo</a:t>
          </a:r>
        </a:p>
      </dsp:txBody>
      <dsp:txXfrm>
        <a:off x="327303" y="4403433"/>
        <a:ext cx="3844429" cy="852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9C390-2BCC-4B4C-86AA-293119612BD1}">
      <dsp:nvSpPr>
        <dsp:cNvPr id="0" name=""/>
        <dsp:cNvSpPr/>
      </dsp:nvSpPr>
      <dsp:spPr>
        <a:xfrm>
          <a:off x="0" y="664"/>
          <a:ext cx="109959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51589-3C47-4F8E-A1AB-A0D00BAEE97C}">
      <dsp:nvSpPr>
        <dsp:cNvPr id="0" name=""/>
        <dsp:cNvSpPr/>
      </dsp:nvSpPr>
      <dsp:spPr>
        <a:xfrm>
          <a:off x="0" y="664"/>
          <a:ext cx="10995949" cy="60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Perform univariate analysis by using statistical numerical data, histogram and distribution of numerical values. </a:t>
          </a:r>
        </a:p>
      </dsp:txBody>
      <dsp:txXfrm>
        <a:off x="0" y="664"/>
        <a:ext cx="10995949" cy="604307"/>
      </dsp:txXfrm>
    </dsp:sp>
    <dsp:sp modelId="{329CF48E-2196-48DC-B667-7C4705577A98}">
      <dsp:nvSpPr>
        <dsp:cNvPr id="0" name=""/>
        <dsp:cNvSpPr/>
      </dsp:nvSpPr>
      <dsp:spPr>
        <a:xfrm>
          <a:off x="0" y="604972"/>
          <a:ext cx="109959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41D84-9820-4E76-B955-14783B9ED952}">
      <dsp:nvSpPr>
        <dsp:cNvPr id="0" name=""/>
        <dsp:cNvSpPr/>
      </dsp:nvSpPr>
      <dsp:spPr>
        <a:xfrm>
          <a:off x="0" y="604972"/>
          <a:ext cx="10995949" cy="60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Performing Bivariate analysis by using Pair plots , chi-square test and Pearson correlation. </a:t>
          </a:r>
        </a:p>
      </dsp:txBody>
      <dsp:txXfrm>
        <a:off x="0" y="604972"/>
        <a:ext cx="10995949" cy="604307"/>
      </dsp:txXfrm>
    </dsp:sp>
    <dsp:sp modelId="{9E84E44C-4D1F-4B28-8BBA-2BD08E0A0888}">
      <dsp:nvSpPr>
        <dsp:cNvPr id="0" name=""/>
        <dsp:cNvSpPr/>
      </dsp:nvSpPr>
      <dsp:spPr>
        <a:xfrm>
          <a:off x="0" y="1209280"/>
          <a:ext cx="109959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3BF9E-5F2E-400E-8E16-8FC5DD7FC719}">
      <dsp:nvSpPr>
        <dsp:cNvPr id="0" name=""/>
        <dsp:cNvSpPr/>
      </dsp:nvSpPr>
      <dsp:spPr>
        <a:xfrm>
          <a:off x="0" y="1209280"/>
          <a:ext cx="10995949" cy="60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Train multiple models like Linear Regression , Decision Tree, Random Forest. </a:t>
          </a:r>
        </a:p>
      </dsp:txBody>
      <dsp:txXfrm>
        <a:off x="0" y="1209280"/>
        <a:ext cx="10995949" cy="604307"/>
      </dsp:txXfrm>
    </dsp:sp>
    <dsp:sp modelId="{8256C17D-1EC8-4060-B8C0-D969DE0C4F1D}">
      <dsp:nvSpPr>
        <dsp:cNvPr id="0" name=""/>
        <dsp:cNvSpPr/>
      </dsp:nvSpPr>
      <dsp:spPr>
        <a:xfrm>
          <a:off x="0" y="1813588"/>
          <a:ext cx="109959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002D90-3290-4F9C-9A08-0DF167F9B350}">
      <dsp:nvSpPr>
        <dsp:cNvPr id="0" name=""/>
        <dsp:cNvSpPr/>
      </dsp:nvSpPr>
      <dsp:spPr>
        <a:xfrm>
          <a:off x="0" y="1813588"/>
          <a:ext cx="10995949" cy="60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Checking whether Linear regression is good or not.</a:t>
          </a:r>
        </a:p>
      </dsp:txBody>
      <dsp:txXfrm>
        <a:off x="0" y="1813588"/>
        <a:ext cx="10995949" cy="604307"/>
      </dsp:txXfrm>
    </dsp:sp>
    <dsp:sp modelId="{247122D9-9F47-4190-BA44-3112C2CA539A}">
      <dsp:nvSpPr>
        <dsp:cNvPr id="0" name=""/>
        <dsp:cNvSpPr/>
      </dsp:nvSpPr>
      <dsp:spPr>
        <a:xfrm>
          <a:off x="0" y="2417896"/>
          <a:ext cx="109959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6D52D-23D6-4E76-970D-5E6F14CC83C6}">
      <dsp:nvSpPr>
        <dsp:cNvPr id="0" name=""/>
        <dsp:cNvSpPr/>
      </dsp:nvSpPr>
      <dsp:spPr>
        <a:xfrm>
          <a:off x="0" y="2417896"/>
          <a:ext cx="10995949" cy="60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Train a polynomial regression model with degree 2, and 3 and comparing its performance with other models. </a:t>
          </a:r>
        </a:p>
      </dsp:txBody>
      <dsp:txXfrm>
        <a:off x="0" y="2417896"/>
        <a:ext cx="10995949" cy="604307"/>
      </dsp:txXfrm>
    </dsp:sp>
    <dsp:sp modelId="{A42838DF-E9D3-4696-B044-C07FB2F05871}">
      <dsp:nvSpPr>
        <dsp:cNvPr id="0" name=""/>
        <dsp:cNvSpPr/>
      </dsp:nvSpPr>
      <dsp:spPr>
        <a:xfrm>
          <a:off x="0" y="3022203"/>
          <a:ext cx="109959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61CC5-9D2F-4873-9B41-BF59DA0B6B6E}">
      <dsp:nvSpPr>
        <dsp:cNvPr id="0" name=""/>
        <dsp:cNvSpPr/>
      </dsp:nvSpPr>
      <dsp:spPr>
        <a:xfrm>
          <a:off x="0" y="3022203"/>
          <a:ext cx="10995949" cy="60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Checking for multicollinearity using VIF. </a:t>
          </a:r>
        </a:p>
      </dsp:txBody>
      <dsp:txXfrm>
        <a:off x="0" y="3022203"/>
        <a:ext cx="10995949" cy="604307"/>
      </dsp:txXfrm>
    </dsp:sp>
    <dsp:sp modelId="{C70F26E2-C355-47D1-B3F6-12A811E405A0}">
      <dsp:nvSpPr>
        <dsp:cNvPr id="0" name=""/>
        <dsp:cNvSpPr/>
      </dsp:nvSpPr>
      <dsp:spPr>
        <a:xfrm>
          <a:off x="0" y="3626511"/>
          <a:ext cx="109959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599D8-7BF3-49D5-A9D8-649966F07647}">
      <dsp:nvSpPr>
        <dsp:cNvPr id="0" name=""/>
        <dsp:cNvSpPr/>
      </dsp:nvSpPr>
      <dsp:spPr>
        <a:xfrm>
          <a:off x="0" y="3626511"/>
          <a:ext cx="10995949" cy="60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After Checking Multicollinearity , remove columns with high multicollinearity. </a:t>
          </a:r>
        </a:p>
      </dsp:txBody>
      <dsp:txXfrm>
        <a:off x="0" y="3626511"/>
        <a:ext cx="10995949" cy="604307"/>
      </dsp:txXfrm>
    </dsp:sp>
    <dsp:sp modelId="{D5990333-18E5-49BD-971E-41E5405DB558}">
      <dsp:nvSpPr>
        <dsp:cNvPr id="0" name=""/>
        <dsp:cNvSpPr/>
      </dsp:nvSpPr>
      <dsp:spPr>
        <a:xfrm>
          <a:off x="0" y="4230819"/>
          <a:ext cx="109959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CCF00-0D9F-43D4-991B-6EFADA28034E}">
      <dsp:nvSpPr>
        <dsp:cNvPr id="0" name=""/>
        <dsp:cNvSpPr/>
      </dsp:nvSpPr>
      <dsp:spPr>
        <a:xfrm>
          <a:off x="0" y="4230819"/>
          <a:ext cx="10995949" cy="60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Re-rull all the models and check the performance which is best. </a:t>
          </a:r>
        </a:p>
      </dsp:txBody>
      <dsp:txXfrm>
        <a:off x="0" y="4230819"/>
        <a:ext cx="10995949" cy="604307"/>
      </dsp:txXfrm>
    </dsp:sp>
    <dsp:sp modelId="{3C4ED417-97A9-487A-9975-D3405D358224}">
      <dsp:nvSpPr>
        <dsp:cNvPr id="0" name=""/>
        <dsp:cNvSpPr/>
      </dsp:nvSpPr>
      <dsp:spPr>
        <a:xfrm>
          <a:off x="0" y="4835127"/>
          <a:ext cx="109959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00972-A289-42A9-B168-9337F994C65C}">
      <dsp:nvSpPr>
        <dsp:cNvPr id="0" name=""/>
        <dsp:cNvSpPr/>
      </dsp:nvSpPr>
      <dsp:spPr>
        <a:xfrm>
          <a:off x="0" y="4835127"/>
          <a:ext cx="10995949" cy="60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Using grid search CV to tune the hyperparameter  of the best model. </a:t>
          </a:r>
        </a:p>
      </dsp:txBody>
      <dsp:txXfrm>
        <a:off x="0" y="4835127"/>
        <a:ext cx="10995949" cy="604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February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1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February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7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February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8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February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5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February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3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February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3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February 20,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6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February 20,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1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February 20,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3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February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6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February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8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February 20,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41111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DF8B-A108-13CB-24D1-8169B6C1D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228549"/>
            <a:ext cx="4429125" cy="3238675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House Price Prediction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FC6CE-EAC2-54AC-B94B-656B0675F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89120"/>
            <a:ext cx="4210167" cy="1192815"/>
          </a:xfrm>
        </p:spPr>
        <p:txBody>
          <a:bodyPr anchor="b">
            <a:normAutofit/>
          </a:bodyPr>
          <a:lstStyle/>
          <a:p>
            <a:pPr algn="l"/>
            <a:r>
              <a:rPr lang="en-US" sz="1400"/>
              <a:t>Machine Learning Project</a:t>
            </a:r>
            <a:endParaRPr lang="en-IN" sz="1400"/>
          </a:p>
        </p:txBody>
      </p:sp>
      <p:pic>
        <p:nvPicPr>
          <p:cNvPr id="23" name="Picture 3" descr="A midsection of a person holding a miniature house">
            <a:extLst>
              <a:ext uri="{FF2B5EF4-FFF2-40B4-BE49-F238E27FC236}">
                <a16:creationId xmlns:a16="http://schemas.microsoft.com/office/drawing/2014/main" id="{E13E04D2-A79A-370D-72FF-8BC7A1610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91" r="17810" b="2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18579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5897CCA-486C-491C-B4C1-5E5C95A82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E702-559C-1D6E-F944-9284BCB8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988" y="385474"/>
            <a:ext cx="6356606" cy="1843283"/>
          </a:xfrm>
        </p:spPr>
        <p:txBody>
          <a:bodyPr>
            <a:normAutofit/>
          </a:bodyPr>
          <a:lstStyle/>
          <a:p>
            <a:r>
              <a:rPr lang="en-US" sz="4000"/>
              <a:t>Conclusion 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BC28C-46C8-7A01-7129-CBCE3DEA2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987" y="2400472"/>
            <a:ext cx="6358432" cy="3728615"/>
          </a:xfrm>
        </p:spPr>
        <p:txBody>
          <a:bodyPr>
            <a:normAutofit/>
          </a:bodyPr>
          <a:lstStyle/>
          <a:p>
            <a:r>
              <a:rPr lang="en-IN" sz="2000"/>
              <a:t>On an average the price of a house in Seattle is 540088.14177 and average bedrooms are 3.</a:t>
            </a:r>
          </a:p>
          <a:p>
            <a:r>
              <a:rPr lang="en-IN" sz="2000"/>
              <a:t>As rating of view is increasing the price of house is also increasing. </a:t>
            </a:r>
          </a:p>
          <a:p>
            <a:r>
              <a:rPr lang="en-IN" sz="2000"/>
              <a:t>The more bathrooms you have,the more expensive the property becomes.</a:t>
            </a:r>
          </a:p>
          <a:p>
            <a:r>
              <a:rPr lang="en-IN" sz="2000"/>
              <a:t>The performance of random forest model is best as compare to the linear regression , polynomial regression and decision tree models. </a:t>
            </a:r>
          </a:p>
          <a:p>
            <a:endParaRPr lang="en-IN" sz="2000"/>
          </a:p>
          <a:p>
            <a:endParaRPr lang="en-IN" sz="2000"/>
          </a:p>
          <a:p>
            <a:endParaRPr lang="en-IN" sz="2000"/>
          </a:p>
        </p:txBody>
      </p:sp>
      <p:pic>
        <p:nvPicPr>
          <p:cNvPr id="17" name="Picture 4" descr="The facade of townhouses">
            <a:extLst>
              <a:ext uri="{FF2B5EF4-FFF2-40B4-BE49-F238E27FC236}">
                <a16:creationId xmlns:a16="http://schemas.microsoft.com/office/drawing/2014/main" id="{2948347E-5B1B-622A-0AC3-4F300CA374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99" r="27426" b="-2"/>
          <a:stretch/>
        </p:blipFill>
        <p:spPr>
          <a:xfrm>
            <a:off x="7556409" y="557190"/>
            <a:ext cx="3995928" cy="557189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44780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B444388-8C62-926A-E133-340D4F36A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12263"/>
            <a:ext cx="6429737" cy="2008323"/>
          </a:xfrm>
        </p:spPr>
        <p:txBody>
          <a:bodyPr>
            <a:normAutofit/>
          </a:bodyPr>
          <a:lstStyle/>
          <a:p>
            <a:r>
              <a:rPr lang="en-US" sz="6600" b="1" dirty="0"/>
              <a:t>Thank You 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127665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7151-8754-D7FD-6A3E-B8FE9DD3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190" y="936568"/>
            <a:ext cx="4590410" cy="4564822"/>
          </a:xfrm>
        </p:spPr>
        <p:txBody>
          <a:bodyPr anchor="t">
            <a:normAutofit/>
          </a:bodyPr>
          <a:lstStyle/>
          <a:p>
            <a:r>
              <a:rPr lang="en-US"/>
              <a:t>Group members </a:t>
            </a:r>
            <a:endParaRPr lang="en-IN"/>
          </a:p>
        </p:txBody>
      </p:sp>
      <p:graphicFrame>
        <p:nvGraphicFramePr>
          <p:cNvPr id="65" name="Content Placeholder 2">
            <a:extLst>
              <a:ext uri="{FF2B5EF4-FFF2-40B4-BE49-F238E27FC236}">
                <a16:creationId xmlns:a16="http://schemas.microsoft.com/office/drawing/2014/main" id="{A3819B98-2CE7-801F-0930-E6C484E78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993447"/>
              </p:ext>
            </p:extLst>
          </p:nvPr>
        </p:nvGraphicFramePr>
        <p:xfrm>
          <a:off x="6096001" y="457200"/>
          <a:ext cx="5623796" cy="563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846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712F-C6CD-2EA8-09F1-52B6057E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871" y="659757"/>
            <a:ext cx="6244787" cy="843212"/>
          </a:xfrm>
        </p:spPr>
        <p:txBody>
          <a:bodyPr>
            <a:normAutofit/>
          </a:bodyPr>
          <a:lstStyle/>
          <a:p>
            <a:r>
              <a:rPr lang="en-US" sz="4000" dirty="0"/>
              <a:t>Introduction 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EC4C2-70E3-2865-60FE-51F6E7622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871" y="2685327"/>
            <a:ext cx="6059593" cy="3248629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Suppose you have a house and you want to sell it . Through House Price prediction project you can predict the price from previous sell history . And we make this predictions using Machine Learning Models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dataset of this project contains house sale prices for King County, which includes Seattle. It includes homes sold between May 2014 and May 2015.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has total 21613 rows and 21 </a:t>
            </a:r>
            <a:r>
              <a:rPr lang="en-IN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colums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endParaRPr lang="en-IN" sz="1600" b="0" dirty="0">
              <a:effectLst/>
            </a:endParaRPr>
          </a:p>
          <a:p>
            <a:br>
              <a:rPr lang="en-IN" sz="1600" dirty="0"/>
            </a:br>
            <a:r>
              <a:rPr lang="en-US" sz="1800" dirty="0"/>
              <a:t> . </a:t>
            </a:r>
            <a:endParaRPr lang="en-IN" sz="1800" dirty="0"/>
          </a:p>
        </p:txBody>
      </p:sp>
      <p:pic>
        <p:nvPicPr>
          <p:cNvPr id="68" name="Picture 47" descr="Wooden block house in brown background">
            <a:extLst>
              <a:ext uri="{FF2B5EF4-FFF2-40B4-BE49-F238E27FC236}">
                <a16:creationId xmlns:a16="http://schemas.microsoft.com/office/drawing/2014/main" id="{BB5B12C8-B1D1-8C11-4211-B0791300AF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807" r="798" b="1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50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E5B8-EC17-9C0E-7A47-087E3BB4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19224"/>
            <a:ext cx="9936866" cy="567160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Objectives</a:t>
            </a:r>
            <a:endParaRPr lang="en-IN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216C381-1C7B-35F6-8634-443ECB91DB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713587"/>
              </p:ext>
            </p:extLst>
          </p:nvPr>
        </p:nvGraphicFramePr>
        <p:xfrm>
          <a:off x="520860" y="995424"/>
          <a:ext cx="10995950" cy="54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825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AF3B-26C7-0FDF-92D9-D4CD8DF7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396" y="633603"/>
            <a:ext cx="9573208" cy="660048"/>
          </a:xfrm>
        </p:spPr>
        <p:txBody>
          <a:bodyPr>
            <a:normAutofit/>
          </a:bodyPr>
          <a:lstStyle/>
          <a:p>
            <a:r>
              <a:rPr lang="en-IN" sz="2800" dirty="0"/>
              <a:t>Top 10 price of house in Seattle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F2CE1-9A77-E57E-1962-D327C1A52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504" y="1643816"/>
            <a:ext cx="7939617" cy="468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51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A7E5-A9BB-A327-772D-B952A2D53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88" y="401216"/>
            <a:ext cx="9924039" cy="503660"/>
          </a:xfrm>
        </p:spPr>
        <p:txBody>
          <a:bodyPr>
            <a:noAutofit/>
          </a:bodyPr>
          <a:lstStyle/>
          <a:p>
            <a:r>
              <a:rPr lang="en-US" sz="3200" b="1" dirty="0"/>
              <a:t>Price on the basis of the view</a:t>
            </a:r>
            <a:endParaRPr lang="en-I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5F847-8406-EDCA-5EF9-361BC89EE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709" y="1338015"/>
            <a:ext cx="9247575" cy="418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3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B820A-89A8-7041-1B7F-CD28928ED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79420" cy="746045"/>
          </a:xfrm>
        </p:spPr>
        <p:txBody>
          <a:bodyPr/>
          <a:lstStyle/>
          <a:p>
            <a:r>
              <a:rPr lang="en-US"/>
              <a:t>Multicollinearity.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0A2B78-F05A-E752-FE31-3461A35A5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3233417" y="-1393565"/>
            <a:ext cx="5510071" cy="10657391"/>
          </a:xfrm>
        </p:spPr>
      </p:pic>
    </p:spTree>
    <p:extLst>
      <p:ext uri="{BB962C8B-B14F-4D97-AF65-F5344CB8AC3E}">
        <p14:creationId xmlns:p14="http://schemas.microsoft.com/office/powerpoint/2010/main" val="1302630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FB26-5303-BF5E-A905-EFC8B7301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Comparison 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9A483D-9F65-D1C6-150A-75FBEE5F0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62656"/>
            <a:ext cx="7188199" cy="452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73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2B94ECA-BAA9-4E16-C996-D31A73927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702" y="998326"/>
            <a:ext cx="8642395" cy="4861347"/>
          </a:xfrm>
        </p:spPr>
      </p:pic>
    </p:spTree>
    <p:extLst>
      <p:ext uri="{BB962C8B-B14F-4D97-AF65-F5344CB8AC3E}">
        <p14:creationId xmlns:p14="http://schemas.microsoft.com/office/powerpoint/2010/main" val="83585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1386</TotalTime>
  <Words>295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House Price Prediction</vt:lpstr>
      <vt:lpstr>Group members </vt:lpstr>
      <vt:lpstr>Introduction </vt:lpstr>
      <vt:lpstr>Objectives</vt:lpstr>
      <vt:lpstr>Top 10 price of house in Seattle</vt:lpstr>
      <vt:lpstr>Price on the basis of the view</vt:lpstr>
      <vt:lpstr>Multicollinearity. </vt:lpstr>
      <vt:lpstr>Model Comparison : </vt:lpstr>
      <vt:lpstr>PowerPoint Presentation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</dc:title>
  <dc:creator>SAURAV LABADE</dc:creator>
  <cp:lastModifiedBy>SAURAV LABADE</cp:lastModifiedBy>
  <cp:revision>1</cp:revision>
  <dcterms:created xsi:type="dcterms:W3CDTF">2023-02-19T07:55:46Z</dcterms:created>
  <dcterms:modified xsi:type="dcterms:W3CDTF">2023-02-20T14:10:25Z</dcterms:modified>
</cp:coreProperties>
</file>